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slideLayouts/slideLayout4.xml" ContentType="application/vnd.openxmlformats-officedocument.presentationml.slideLayout+xml"/>
  <Override PartName="/docProps/app.xml" ContentType="application/vnd.openxmlformats-officedocument.extended-properties+xml"/>
  <Override PartName="/docProps/core.xml" ContentType="application/vnd.openxmlformats-package.core-properties+xml"/>
  <Override PartName="/ppt/slideLayouts/slideLayout50.xml" ContentType="application/vnd.openxmlformats-officedocument.presentationml.slideLayout+xml"/>
  <Override PartName="/ppt/notesSlides/notesSlide25.xml" ContentType="application/vnd.openxmlformats-officedocument.presentationml.notesSlide+xml"/>
  <Override PartName="/ppt/notesSlides/notesSlide16.xml" ContentType="application/vnd.openxmlformats-officedocument.presentationml.notesSlide+xml"/>
  <Override PartName="/ppt/slideLayouts/slideLayout2.xml" ContentType="application/vnd.openxmlformats-officedocument.presentationml.slideLayout+xml"/>
  <Override PartName="/ppt/notesSlides/notesSlide12.xml" ContentType="application/vnd.openxmlformats-officedocument.presentationml.notesSlide+xml"/>
  <Override PartName="/ppt/slideLayouts/slideLayout63.xml" ContentType="application/vnd.openxmlformats-officedocument.presentationml.slideLayout+xml"/>
  <Override PartName="/ppt/notesSlides/notesSlide26.xml" ContentType="application/vnd.openxmlformats-officedocument.presentationml.notesSlide+xml"/>
  <Override PartName="/ppt/slideLayouts/slideLayout51.xml" ContentType="application/vnd.openxmlformats-officedocument.presentationml.slideLayout+xml"/>
  <Override PartName="/ppt/slideLayouts/slideLayout30.xml" ContentType="application/vnd.openxmlformats-officedocument.presentationml.slideLayout+xml"/>
  <Override PartName="/ppt/notesSlides/notesSlide31.xml" ContentType="application/vnd.openxmlformats-officedocument.presentationml.notesSlide+xml"/>
  <Override PartName="/ppt/slideLayouts/slideLayout76.xml" ContentType="application/vnd.openxmlformats-officedocument.presentationml.slideLayout+xml"/>
  <Override PartName="/ppt/slideLayouts/slideLayout73.xml" ContentType="application/vnd.openxmlformats-officedocument.presentationml.slideLayout+xml"/>
  <Override PartName="/ppt/slideLayouts/slideLayout8.xml" ContentType="application/vnd.openxmlformats-officedocument.presentationml.slideLayout+xml"/>
  <Override PartName="/ppt/slideLayouts/slideLayout79.xml" ContentType="application/vnd.openxmlformats-officedocument.presentationml.slideLayout+xml"/>
  <Override PartName="/ppt/slides/slide26.xml" ContentType="application/vnd.openxmlformats-officedocument.presentationml.slide+xml"/>
  <Override PartName="/ppt/slideLayouts/slideLayout52.xml" ContentType="application/vnd.openxmlformats-officedocument.presentationml.slideLayout+xml"/>
  <Override PartName="/ppt/slideLayouts/slideLayout78.xml" ContentType="application/vnd.openxmlformats-officedocument.presentationml.slideLayout+xml"/>
  <Override PartName="/ppt/notesMasters/notesMaster1.xml" ContentType="application/vnd.openxmlformats-officedocument.presentationml.notesMaster+xml"/>
  <Override PartName="/ppt/slideLayouts/slideLayout40.xml" ContentType="application/vnd.openxmlformats-officedocument.presentationml.slideLayout+xml"/>
  <Override PartName="/ppt/notesSlides/notesSlide13.xml" ContentType="application/vnd.openxmlformats-officedocument.presentationml.notesSlide+xml"/>
  <Override PartName="/ppt/slideLayouts/slideLayout39.xml" ContentType="application/vnd.openxmlformats-officedocument.presentationml.slideLayout+xml"/>
  <Override PartName="/ppt/slides/slide23.xml" ContentType="application/vnd.openxmlformats-officedocument.presentationml.slide+xml"/>
  <Override PartName="/ppt/slideLayouts/slideLayout35.xml" ContentType="application/vnd.openxmlformats-officedocument.presentationml.slideLayout+xml"/>
  <Override PartName="/ppt/slides/slide31.xml" ContentType="application/vnd.openxmlformats-officedocument.presentationml.slide+xml"/>
  <Override PartName="/ppt/notesSlides/notesSlide14.xml" ContentType="application/vnd.openxmlformats-officedocument.presentationml.notesSlide+xml"/>
  <Override PartName="/ppt/notesSlides/notesSlide3.xml" ContentType="application/vnd.openxmlformats-officedocument.presentationml.notesSlide+xml"/>
  <Override PartName="/ppt/slideLayouts/slideLayout81.xml" ContentType="application/vnd.openxmlformats-officedocument.presentationml.slideLayout+xml"/>
  <Override PartName="/ppt/slides/slide5.xml" ContentType="application/vnd.openxmlformats-officedocument.presentationml.slide+xml"/>
  <Override PartName="/ppt/slideLayouts/slideLayout36.xml" ContentType="application/vnd.openxmlformats-officedocument.presentationml.slideLayout+xml"/>
  <Override PartName="/ppt/viewProps.xml" ContentType="application/vnd.openxmlformats-officedocument.presentationml.viewProps+xml"/>
  <Override PartName="/ppt/notesSlides/notesSlide1.xml" ContentType="application/vnd.openxmlformats-officedocument.presentationml.notesSlide+xml"/>
  <Override PartName="/ppt/slideLayouts/slideLayout83.xml" ContentType="application/vnd.openxmlformats-officedocument.presentationml.slideLayout+xml"/>
  <Override PartName="/ppt/slides/slide7.xml" ContentType="application/vnd.openxmlformats-officedocument.presentationml.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5.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slideLayouts/slideLayout80.xml" ContentType="application/vnd.openxmlformats-officedocument.presentationml.slideLayout+xml"/>
  <Override PartName="/ppt/slides/slide4.xml" ContentType="application/vnd.openxmlformats-officedocument.presentationml.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4.xml" ContentType="application/vnd.openxmlformats-officedocument.presentationml.notesSlide+xml"/>
  <Override PartName="/ppt/slideLayouts/slideLayout86.xml" ContentType="application/vnd.openxmlformats-officedocument.presentationml.slideLayout+xml"/>
  <Override PartName="/ppt/slides/slide2.xml" ContentType="application/vnd.openxmlformats-officedocument.presentationml.slide+xml"/>
  <Override PartName="/ppt/notesSlides/notesSlide5.xml" ContentType="application/vnd.openxmlformats-officedocument.presentationml.notesSlide+xml"/>
  <Override PartName="/ppt/slideLayouts/slideLayout87.xml" ContentType="application/vnd.openxmlformats-officedocument.presentationml.slideLayout+xml"/>
  <Override PartName="/ppt/slides/slide3.xml" ContentType="application/vnd.openxmlformats-officedocument.presentationml.slide+xml"/>
  <Override PartName="/ppt/notesSlides/notesSlide6.xml" ContentType="application/vnd.openxmlformats-officedocument.presentationml.notesSlide+xml"/>
  <Override PartName="/ppt/slideLayouts/slideLayout84.xml" ContentType="application/vnd.openxmlformats-officedocument.presentationml.slideLayout+xml"/>
  <Override PartName="/ppt/notesSlides/notesSlide7.xml" ContentType="application/vnd.openxmlformats-officedocument.presentationml.notesSlide+xml"/>
  <Override PartName="/ppt/slideLayouts/slideLayout85.xml" ContentType="application/vnd.openxmlformats-officedocument.presentationml.slideLayout+xml"/>
  <Override PartName="/ppt/slides/slide1.xml" ContentType="application/vnd.openxmlformats-officedocument.presentationml.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slideLayouts/slideLayout57.xml" ContentType="application/vnd.openxmlformats-officedocument.presentationml.slideLayout+xml"/>
  <Override PartName="/ppt/presentation.xml" ContentType="application/vnd.openxmlformats-officedocument.presentationml.presentation.main+xml"/>
  <Override PartName="/ppt/slideLayouts/slideLayout41.xml" ContentType="application/vnd.openxmlformats-officedocument.presentationml.slideLayout+xml"/>
  <Override PartName="/ppt/slideLayouts/slideLayout21.xml" ContentType="application/vnd.openxmlformats-officedocument.presentationml.slideLayout+xml"/>
  <Override PartName="/ppt/slideLayouts/slideLayout62.xml" ContentType="application/vnd.openxmlformats-officedocument.presentationml.slideLayout+xml"/>
  <Override PartName="/ppt/slideLayouts/slideLayout31.xml" ContentType="application/vnd.openxmlformats-officedocument.presentationml.slideLayout+xml"/>
  <Override PartName="/ppt/slideLayouts/slideLayout6.xml" ContentType="application/vnd.openxmlformats-officedocument.presentationml.slideLayout+xml"/>
  <Override PartName="/ppt/slideLayouts/slideLayout72.xml" ContentType="application/vnd.openxmlformats-officedocument.presentationml.slideLayout+xml"/>
  <Override PartName="/ppt/slideMasters/slideMaster1.xml" ContentType="application/vnd.openxmlformats-officedocument.presentationml.slideMaster+xml"/>
  <Override PartName="/ppt/slideLayouts/slideLayout61.xml" ContentType="application/vnd.openxmlformats-officedocument.presentationml.slideLayout+xml"/>
  <Override PartName="/ppt/slides/slide20.xml" ContentType="application/vnd.openxmlformats-officedocument.presentationml.slide+xml"/>
  <Override PartName="/ppt/slideLayouts/slideLayout14.xml" ContentType="application/vnd.openxmlformats-officedocument.presentationml.slideLayout+xml"/>
  <Override PartName="/ppt/slides/slide10.xml" ContentType="application/vnd.openxmlformats-officedocument.presentationml.slide+xml"/>
  <Override PartName="/ppt/slides/slide21.xml" ContentType="application/vnd.openxmlformats-officedocument.presentationml.slide+xml"/>
  <Override PartName="/ppt/theme/theme1.xml" ContentType="application/vnd.openxmlformats-officedocument.theme+xml"/>
  <Override PartName="/ppt/slides/slide27.xml" ContentType="application/vnd.openxmlformats-officedocument.presentationml.slide+xml"/>
  <Override PartName="/ppt/slideLayouts/slideLayout45.xml" ContentType="application/vnd.openxmlformats-officedocument.presentationml.slideLayout+xml"/>
  <Override PartName="/ppt/theme/theme2.xml" ContentType="application/vnd.openxmlformats-officedocument.theme+xml"/>
  <Override PartName="/ppt/slideLayouts/slideLayout46.xml" ContentType="application/vnd.openxmlformats-officedocument.presentationml.slideLayout+xml"/>
  <Override PartName="/ppt/slideLayouts/slideLayout59.xml" ContentType="application/vnd.openxmlformats-officedocument.presentationml.slideLayout+xml"/>
  <Override PartName="/ppt/slideLayouts/slideLayout38.xml" ContentType="application/vnd.openxmlformats-officedocument.presentationml.slideLayout+xml"/>
  <Override PartName="/ppt/slideLayouts/slideLayout5.xml" ContentType="application/vnd.openxmlformats-officedocument.presentationml.slideLayout+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s/slide14.xml" ContentType="application/vnd.openxmlformats-officedocument.presentationml.slide+xml"/>
  <Override PartName="/ppt/slideLayouts/slideLayout11.xml" ContentType="application/vnd.openxmlformats-officedocument.presentationml.slideLayout+xml"/>
  <Override PartName="/ppt/slides/slide15.xml" ContentType="application/vnd.openxmlformats-officedocument.presentationml.slide+xml"/>
  <Override PartName="/ppt/slideLayouts/slideLayout12.xml" ContentType="application/vnd.openxmlformats-officedocument.presentationml.slideLayout+xml"/>
  <Override PartName="/ppt/slides/slide16.xml" ContentType="application/vnd.openxmlformats-officedocument.presentationml.slide+xml"/>
  <Override PartName="/ppt/slideLayouts/slideLayout13.xml" ContentType="application/vnd.openxmlformats-officedocument.presentationml.slideLayout+xml"/>
  <Override PartName="/ppt/slides/slide17.xml" ContentType="application/vnd.openxmlformats-officedocument.presentationml.slide+xml"/>
  <Override PartName="/ppt/slideLayouts/slideLayout15.xml" ContentType="application/vnd.openxmlformats-officedocument.presentationml.slideLayout+xml"/>
  <Override PartName="/ppt/slides/slide11.xml" ContentType="application/vnd.openxmlformats-officedocument.presentationml.slide+xml"/>
  <Override PartName="/ppt/slideLayouts/slideLayout16.xml" ContentType="application/vnd.openxmlformats-officedocument.presentationml.slideLayout+xml"/>
  <Override PartName="/ppt/slides/slide12.xml" ContentType="application/vnd.openxmlformats-officedocument.presentationml.slide+xml"/>
  <Override PartName="/ppt/slideLayouts/slideLayout17.xml" ContentType="application/vnd.openxmlformats-officedocument.presentationml.slideLayout+xml"/>
  <Override PartName="/ppt/slides/slide13.xml" ContentType="application/vnd.openxmlformats-officedocument.presentationml.slid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s/slide28.xml" ContentType="application/vnd.openxmlformats-officedocument.presentationml.slide+xml"/>
  <Override PartName="/ppt/slideLayouts/slideLayout25.xml" ContentType="application/vnd.openxmlformats-officedocument.presentationml.slideLayout+xml"/>
  <Override PartName="/ppt/slides/slide29.xml" ContentType="application/vnd.openxmlformats-officedocument.presentationml.slid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s/slide24.xml" ContentType="application/vnd.openxmlformats-officedocument.presentationml.slide+xml"/>
  <Override PartName="/ppt/slideLayouts/slideLayout29.xml" ContentType="application/vnd.openxmlformats-officedocument.presentationml.slideLayout+xml"/>
  <Override PartName="/ppt/slides/slide25.xml" ContentType="application/vnd.openxmlformats-officedocument.presentationml.slide+xml"/>
  <Override PartName="/ppt/slideLayouts/slideLayout3.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s/slide30.xml" ContentType="application/vnd.openxmlformats-officedocument.presentationml.slide+xml"/>
  <Override PartName="/ppt/slideLayouts/slideLayout37.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8.xml" ContentType="application/vnd.openxmlformats-officedocument.presentationml.slideLayout+xml"/>
  <Override PartName="/ppt/slideLayouts/slideLayout60.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7.xml" ContentType="application/vnd.openxmlformats-officedocument.presentationml.slideLayout+xml"/>
  <Override PartName="/ppt/slideLayouts/slideLayout82.xml" ContentType="application/vnd.openxmlformats-officedocument.presentationml.slideLayout+xml"/>
  <Override PartName="/ppt/slides/slide6.xml" ContentType="application/vnd.openxmlformats-officedocument.presentationml.slide+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xml" ContentType="application/vnd.openxmlformats-officedocument.presentationml.slideLayout+xml"/>
  <Override PartName="/ppt/slideMasters/slideMaster2.xml" ContentType="application/vnd.openxmlformats-officedocument.presentationml.slideMaster+xml"/>
  <Override PartName="/ppt/slides/slide18.xml" ContentType="application/vnd.openxmlformats-officedocument.presentationml.slide+xml"/>
  <Override PartName="/ppt/slides/slide19.xml" ContentType="application/vnd.openxmlformats-officedocument.presentationml.slide+xml"/>
  <Override PartName="/ppt/slides/slide22.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3.xml" ContentType="application/vnd.openxmlformats-officedocument.theme+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737" r:id="rId1"/>
    <p:sldMasterId id="2147483738" r:id="rId2"/>
  </p:sldMasterIdLst>
  <p:notesMasterIdLst>
    <p:notesMasterId r:id="rId34"/>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Lst>
  <p:sldSz cx="9144000" cy="5143500" type="screen16x9"/>
  <p:notesSz cx="6858000" cy="9144000"/>
  <p:embeddedFontLst>
    <p:embeddedFont>
      <p:font typeface="Nunito Sans" panose="020F0502020204030204" pitchFamily="2" charset="0"/>
      <p:regular r:id="rId35"/>
      <p:bold r:id="rId36"/>
      <p:italic r:id="rId37"/>
      <p:boldItalic r:id="rId38"/>
    </p:embeddedFont>
    <p:embeddedFont>
      <p:font typeface="Nunito Sans SemiBold" panose="020F0502020204030204" pitchFamily="2" charset="0"/>
      <p:regular r:id="rId39"/>
      <p:bold r:id="rId40"/>
      <p:italic r:id="rId41"/>
      <p:boldItalic r:id="rId42"/>
    </p:embeddedFont>
    <p:embeddedFont>
      <p:font typeface="Poppins" panose="00000500000000000000" pitchFamily="2" charset="0"/>
      <p:regular r:id="rId43"/>
      <p:bold r:id="rId44"/>
      <p:italic r:id="rId45"/>
      <p:boldItalic r:id="rId46"/>
    </p:embeddedFont>
    <p:embeddedFont>
      <p:font typeface="Poppins Medium" panose="020B0502040204020203" pitchFamily="2" charset="0"/>
      <p:regular r:id="rId47"/>
      <p:bold r:id="rId48"/>
      <p:italic r:id="rId49"/>
      <p:boldItalic r:id="rId50"/>
    </p:embeddedFont>
    <p:embeddedFont>
      <p:font typeface="Poppins SemiBold" panose="020B0502040204020203" pitchFamily="2" charset="0"/>
      <p:regular r:id="rId51"/>
      <p:bold r:id="rId52"/>
      <p:italic r:id="rId53"/>
      <p:boldItalic r:id="rId5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96" d="100"/>
          <a:sy n="196" d="100"/>
        </p:scale>
        <p:origin x="144" y="150"/>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5.fntdata"/><Relationship Id="rId21" Type="http://schemas.openxmlformats.org/officeDocument/2006/relationships/slide" Target="slides/slide19.xml"/><Relationship Id="rId34" Type="http://schemas.openxmlformats.org/officeDocument/2006/relationships/notesMaster" Target="notesMasters/notesMaster1.xml"/><Relationship Id="rId42" Type="http://schemas.openxmlformats.org/officeDocument/2006/relationships/font" Target="fonts/font8.fntdata"/><Relationship Id="rId47" Type="http://schemas.openxmlformats.org/officeDocument/2006/relationships/font" Target="fonts/font13.fntdata"/><Relationship Id="rId50" Type="http://schemas.openxmlformats.org/officeDocument/2006/relationships/font" Target="fonts/font16.fntdata"/><Relationship Id="rId55" Type="http://schemas.openxmlformats.org/officeDocument/2006/relationships/presProps" Target="pres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font" Target="fonts/font3.fntdata"/><Relationship Id="rId40" Type="http://schemas.openxmlformats.org/officeDocument/2006/relationships/font" Target="fonts/font6.fntdata"/><Relationship Id="rId45" Type="http://schemas.openxmlformats.org/officeDocument/2006/relationships/font" Target="fonts/font11.fntdata"/><Relationship Id="rId53" Type="http://schemas.openxmlformats.org/officeDocument/2006/relationships/font" Target="fonts/font19.fntdata"/><Relationship Id="rId58" Type="http://schemas.openxmlformats.org/officeDocument/2006/relationships/tableStyles" Target="tableStyles.xml"/><Relationship Id="rId5" Type="http://schemas.openxmlformats.org/officeDocument/2006/relationships/slide" Target="slides/slide3.xml"/><Relationship Id="rId61" Type="http://schemas.openxmlformats.org/officeDocument/2006/relationships/customXml" Target="../customXml/item3.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font" Target="fonts/font1.fntdata"/><Relationship Id="rId43" Type="http://schemas.openxmlformats.org/officeDocument/2006/relationships/font" Target="fonts/font9.fntdata"/><Relationship Id="rId48" Type="http://schemas.openxmlformats.org/officeDocument/2006/relationships/font" Target="fonts/font14.fntdata"/><Relationship Id="rId56" Type="http://schemas.openxmlformats.org/officeDocument/2006/relationships/viewProps" Target="viewProps.xml"/><Relationship Id="rId8" Type="http://schemas.openxmlformats.org/officeDocument/2006/relationships/slide" Target="slides/slide6.xml"/><Relationship Id="rId51" Type="http://schemas.openxmlformats.org/officeDocument/2006/relationships/font" Target="fonts/font17.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font" Target="fonts/font4.fntdata"/><Relationship Id="rId46" Type="http://schemas.openxmlformats.org/officeDocument/2006/relationships/font" Target="fonts/font12.fntdata"/><Relationship Id="rId59" Type="http://schemas.openxmlformats.org/officeDocument/2006/relationships/customXml" Target="../customXml/item1.xml"/><Relationship Id="rId20" Type="http://schemas.openxmlformats.org/officeDocument/2006/relationships/slide" Target="slides/slide18.xml"/><Relationship Id="rId41" Type="http://schemas.openxmlformats.org/officeDocument/2006/relationships/font" Target="fonts/font7.fntdata"/><Relationship Id="rId54" Type="http://schemas.openxmlformats.org/officeDocument/2006/relationships/font" Target="fonts/font20.fntdata"/><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font" Target="fonts/font2.fntdata"/><Relationship Id="rId49" Type="http://schemas.openxmlformats.org/officeDocument/2006/relationships/font" Target="fonts/font15.fntdata"/><Relationship Id="rId57" Type="http://schemas.openxmlformats.org/officeDocument/2006/relationships/theme" Target="theme/theme1.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font" Target="fonts/font10.fntdata"/><Relationship Id="rId52" Type="http://schemas.openxmlformats.org/officeDocument/2006/relationships/font" Target="fonts/font18.fntdata"/><Relationship Id="rId60" Type="http://schemas.openxmlformats.org/officeDocument/2006/relationships/customXml" Target="../customXml/item2.xml"/><Relationship Id="rId4" Type="http://schemas.openxmlformats.org/officeDocument/2006/relationships/slide" Target="slides/slide2.xml"/><Relationship Id="rId9"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docs.google.com/document/d/1AqtaIharax5JU-WecAjah-yQo3ggFNzatllvtKXix3Y/edit?usp=sharing"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www.alz.org/help-support/community/support-groups"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5"/>
        <p:cNvGrpSpPr/>
        <p:nvPr/>
      </p:nvGrpSpPr>
      <p:grpSpPr>
        <a:xfrm>
          <a:off x="0" y="0"/>
          <a:ext cx="0" cy="0"/>
          <a:chOff x="0" y="0"/>
          <a:chExt cx="0" cy="0"/>
        </a:xfrm>
      </p:grpSpPr>
      <p:sp>
        <p:nvSpPr>
          <p:cNvPr id="736" name="Google Shape;736;g3d3c2a95b1c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7" name="Google Shape;737;g3d3c2a95b1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9"/>
        <p:cNvGrpSpPr/>
        <p:nvPr/>
      </p:nvGrpSpPr>
      <p:grpSpPr>
        <a:xfrm>
          <a:off x="0" y="0"/>
          <a:ext cx="0" cy="0"/>
          <a:chOff x="0" y="0"/>
          <a:chExt cx="0" cy="0"/>
        </a:xfrm>
      </p:grpSpPr>
      <p:sp>
        <p:nvSpPr>
          <p:cNvPr id="810" name="Google Shape;810;g3d3eee74956_7_5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11" name="Google Shape;811;g3d3eee74956_7_51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12" name="Google Shape;812;g3d3eee74956_7_51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0"/>
        <p:cNvGrpSpPr/>
        <p:nvPr/>
      </p:nvGrpSpPr>
      <p:grpSpPr>
        <a:xfrm>
          <a:off x="0" y="0"/>
          <a:ext cx="0" cy="0"/>
          <a:chOff x="0" y="0"/>
          <a:chExt cx="0" cy="0"/>
        </a:xfrm>
      </p:grpSpPr>
      <p:sp>
        <p:nvSpPr>
          <p:cNvPr id="821" name="Google Shape;821;g3d3eee74956_7_528: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22" name="Google Shape;822;g3d3eee74956_7_5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7"/>
        <p:cNvGrpSpPr/>
        <p:nvPr/>
      </p:nvGrpSpPr>
      <p:grpSpPr>
        <a:xfrm>
          <a:off x="0" y="0"/>
          <a:ext cx="0" cy="0"/>
          <a:chOff x="0" y="0"/>
          <a:chExt cx="0" cy="0"/>
        </a:xfrm>
      </p:grpSpPr>
      <p:sp>
        <p:nvSpPr>
          <p:cNvPr id="828" name="Google Shape;828;g3d3eee74956_7_534: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29" name="Google Shape;829;g3d3eee74956_7_5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3"/>
        <p:cNvGrpSpPr/>
        <p:nvPr/>
      </p:nvGrpSpPr>
      <p:grpSpPr>
        <a:xfrm>
          <a:off x="0" y="0"/>
          <a:ext cx="0" cy="0"/>
          <a:chOff x="0" y="0"/>
          <a:chExt cx="0" cy="0"/>
        </a:xfrm>
      </p:grpSpPr>
      <p:sp>
        <p:nvSpPr>
          <p:cNvPr id="834" name="Google Shape;834;g3d3eee74956_7_539: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35" name="Google Shape;835;g3d3eee74956_7_53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0"/>
        <p:cNvGrpSpPr/>
        <p:nvPr/>
      </p:nvGrpSpPr>
      <p:grpSpPr>
        <a:xfrm>
          <a:off x="0" y="0"/>
          <a:ext cx="0" cy="0"/>
          <a:chOff x="0" y="0"/>
          <a:chExt cx="0" cy="0"/>
        </a:xfrm>
      </p:grpSpPr>
      <p:sp>
        <p:nvSpPr>
          <p:cNvPr id="841" name="Google Shape;841;g3d3eee74956_7_545: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42" name="Google Shape;842;g3d3eee74956_7_54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9"/>
        <p:cNvGrpSpPr/>
        <p:nvPr/>
      </p:nvGrpSpPr>
      <p:grpSpPr>
        <a:xfrm>
          <a:off x="0" y="0"/>
          <a:ext cx="0" cy="0"/>
          <a:chOff x="0" y="0"/>
          <a:chExt cx="0" cy="0"/>
        </a:xfrm>
      </p:grpSpPr>
      <p:sp>
        <p:nvSpPr>
          <p:cNvPr id="850" name="Google Shape;850;g3d3eee74956_7_553: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51" name="Google Shape;851;g3d3eee74956_7_55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6"/>
        <p:cNvGrpSpPr/>
        <p:nvPr/>
      </p:nvGrpSpPr>
      <p:grpSpPr>
        <a:xfrm>
          <a:off x="0" y="0"/>
          <a:ext cx="0" cy="0"/>
          <a:chOff x="0" y="0"/>
          <a:chExt cx="0" cy="0"/>
        </a:xfrm>
      </p:grpSpPr>
      <p:sp>
        <p:nvSpPr>
          <p:cNvPr id="857" name="Google Shape;857;g3d3eee74956_7_559: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58" name="Google Shape;858;g3d3eee74956_7_55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3"/>
        <p:cNvGrpSpPr/>
        <p:nvPr/>
      </p:nvGrpSpPr>
      <p:grpSpPr>
        <a:xfrm>
          <a:off x="0" y="0"/>
          <a:ext cx="0" cy="0"/>
          <a:chOff x="0" y="0"/>
          <a:chExt cx="0" cy="0"/>
        </a:xfrm>
      </p:grpSpPr>
      <p:sp>
        <p:nvSpPr>
          <p:cNvPr id="864" name="Google Shape;864;g3d3c2a95b1c_0_61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5" name="Google Shape;865;g3d3c2a95b1c_0_6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5"/>
        <p:cNvGrpSpPr/>
        <p:nvPr/>
      </p:nvGrpSpPr>
      <p:grpSpPr>
        <a:xfrm>
          <a:off x="0" y="0"/>
          <a:ext cx="0" cy="0"/>
          <a:chOff x="0" y="0"/>
          <a:chExt cx="0" cy="0"/>
        </a:xfrm>
      </p:grpSpPr>
      <p:sp>
        <p:nvSpPr>
          <p:cNvPr id="876" name="Google Shape;876;g3d3eee74956_2_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7" name="Google Shape;877;g3d3eee74956_2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2"/>
        <p:cNvGrpSpPr/>
        <p:nvPr/>
      </p:nvGrpSpPr>
      <p:grpSpPr>
        <a:xfrm>
          <a:off x="0" y="0"/>
          <a:ext cx="0" cy="0"/>
          <a:chOff x="0" y="0"/>
          <a:chExt cx="0" cy="0"/>
        </a:xfrm>
      </p:grpSpPr>
      <p:sp>
        <p:nvSpPr>
          <p:cNvPr id="883" name="Google Shape;883;g3d3eee74956_2_2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4" name="Google Shape;884;g3d3eee74956_2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3"/>
        <p:cNvGrpSpPr/>
        <p:nvPr/>
      </p:nvGrpSpPr>
      <p:grpSpPr>
        <a:xfrm>
          <a:off x="0" y="0"/>
          <a:ext cx="0" cy="0"/>
          <a:chOff x="0" y="0"/>
          <a:chExt cx="0" cy="0"/>
        </a:xfrm>
      </p:grpSpPr>
      <p:sp>
        <p:nvSpPr>
          <p:cNvPr id="744" name="Google Shape;744;g3d3c2a95b1c_0_57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5" name="Google Shape;745;g3d3c2a95b1c_0_5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1"/>
        <p:cNvGrpSpPr/>
        <p:nvPr/>
      </p:nvGrpSpPr>
      <p:grpSpPr>
        <a:xfrm>
          <a:off x="0" y="0"/>
          <a:ext cx="0" cy="0"/>
          <a:chOff x="0" y="0"/>
          <a:chExt cx="0" cy="0"/>
        </a:xfrm>
      </p:grpSpPr>
      <p:sp>
        <p:nvSpPr>
          <p:cNvPr id="892" name="Google Shape;892;g3d3eee74956_2_4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3" name="Google Shape;893;g3d3eee74956_2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200">
                <a:solidFill>
                  <a:schemeClr val="dk1"/>
                </a:solidFill>
              </a:rPr>
              <a:t>Tales and Travel Memories, along with other programs of interest, ensures that the person has experiences that bring back memories, try something new, or spark their creativity.</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9"/>
        <p:cNvGrpSpPr/>
        <p:nvPr/>
      </p:nvGrpSpPr>
      <p:grpSpPr>
        <a:xfrm>
          <a:off x="0" y="0"/>
          <a:ext cx="0" cy="0"/>
          <a:chOff x="0" y="0"/>
          <a:chExt cx="0" cy="0"/>
        </a:xfrm>
      </p:grpSpPr>
      <p:sp>
        <p:nvSpPr>
          <p:cNvPr id="900" name="Google Shape;900;g3d3eee74956_2_5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1" name="Google Shape;901;g3d3eee74956_2_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200">
                <a:solidFill>
                  <a:schemeClr val="dk1"/>
                </a:solidFill>
              </a:rPr>
              <a:t>It is not necessary to have several staff members in order to bring programs to patrons with dementia. It can be done with only one, as I have been doing programs for at least six memory care communities a month for over eight years. Here you see the steps to start programs in your community. Once I familiarized myself with dementia and ways to communicate with these patrons, I contacted several memory care community activities directors. Amazingly, I had a 100% response. These places were eager to have something new and different for their residents.</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5"/>
        <p:cNvGrpSpPr/>
        <p:nvPr/>
      </p:nvGrpSpPr>
      <p:grpSpPr>
        <a:xfrm>
          <a:off x="0" y="0"/>
          <a:ext cx="0" cy="0"/>
          <a:chOff x="0" y="0"/>
          <a:chExt cx="0" cy="0"/>
        </a:xfrm>
      </p:grpSpPr>
      <p:sp>
        <p:nvSpPr>
          <p:cNvPr id="906" name="Google Shape;906;g3d3eee74956_2_6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7" name="Google Shape;907;g3d3eee74956_2_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200">
                <a:solidFill>
                  <a:schemeClr val="dk1"/>
                </a:solidFill>
              </a:rPr>
              <a:t>It is important to know the residents’ preferences and capabilities, so discuss it with the activities directors to determine the types of programs that best fit their residents, as well as the amount of time they prefer for each program. Also important is to make sure there is a memory care residence staff member present during the entire program. If incorporating crafts, make sure they are simple but not childish. Crafts can be done on a low budget; for the first few years, most if not all of my craft projects were using paper we had on hand. Everyday items also are great for crafts, such as old catalogs and magazines (I have a substantial collection of seed catalogs!), and have also done several projects with cupcake liners as you see here.</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2"/>
        <p:cNvGrpSpPr/>
        <p:nvPr/>
      </p:nvGrpSpPr>
      <p:grpSpPr>
        <a:xfrm>
          <a:off x="0" y="0"/>
          <a:ext cx="0" cy="0"/>
          <a:chOff x="0" y="0"/>
          <a:chExt cx="0" cy="0"/>
        </a:xfrm>
      </p:grpSpPr>
      <p:sp>
        <p:nvSpPr>
          <p:cNvPr id="913" name="Google Shape;913;g3d3eee74956_2_7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4" name="Google Shape;914;g3d3eee74956_2_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200">
                <a:solidFill>
                  <a:schemeClr val="dk1"/>
                </a:solidFill>
              </a:rPr>
              <a:t>Part of the joy of doing these programs is getting up close and personal with the residents. It may not be possible to do this with every patron for large groups (my biggest is 25), but you can still go from person-to-person and spend a little bit of time conversing with them. Again, different groups may not be able to participate in a longer program, so you need to be able to adapt your program to their tolerance level. Name tags make the residents feel recognized and respected; calling them by name usually brings a smile to their face. Speak slowly and clearly, and use a portable speaker if you have a large group. Provide a copy of any handouts to each resident for them to read on their own, or invite them to read to the group. Be sure to use a large font size, at least 18 pt. Music can be appreciated into the later stages of dementia, so use it as much as possible. I’ve had patrons sing along or even get up and dance to music. Finally, allow for feedback on the programs from activities directors. Create and send program evaluations so you can modify your programs as needed.</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9"/>
        <p:cNvGrpSpPr/>
        <p:nvPr/>
      </p:nvGrpSpPr>
      <p:grpSpPr>
        <a:xfrm>
          <a:off x="0" y="0"/>
          <a:ext cx="0" cy="0"/>
          <a:chOff x="0" y="0"/>
          <a:chExt cx="0" cy="0"/>
        </a:xfrm>
      </p:grpSpPr>
      <p:sp>
        <p:nvSpPr>
          <p:cNvPr id="920" name="Google Shape;920;g3d3eee74956_2_8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1" name="Google Shape;921;g3d3eee74956_2_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200">
                <a:solidFill>
                  <a:schemeClr val="dk1"/>
                </a:solidFill>
              </a:rPr>
              <a:t>Tales and Travel Memories are one type of popular programs for patrons with dementia. You can also create programs on other topics of interest such as old radio or TV shows, childhood memories (going to the zoo or old toys), familiar subjects (gardening, backyard birds, or even the history of Tupperware). Other ideas include historical events such as World War II, the Space Race, or World’s Fairs. You can do seasonal programs or biographies, particularly focusing on events that occurred or people who were popular during their younger years. You would be surprised how many stories come out of some of these topics. Engaging in meaningful discussion with these patrons relays to them that the stories they tell are valuable to us. As with Tales and Travel Memories, bring books about each subject and objects, if available. I did a program about the beach and brought seashells, sand, and driftwood to pass around. Finally, if time allows, a simple craft, puzzle, or game is not only entertaining but also gives the patron a sense of accomplishment.</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6"/>
        <p:cNvGrpSpPr/>
        <p:nvPr/>
      </p:nvGrpSpPr>
      <p:grpSpPr>
        <a:xfrm>
          <a:off x="0" y="0"/>
          <a:ext cx="0" cy="0"/>
          <a:chOff x="0" y="0"/>
          <a:chExt cx="0" cy="0"/>
        </a:xfrm>
      </p:grpSpPr>
      <p:sp>
        <p:nvSpPr>
          <p:cNvPr id="927" name="Google Shape;927;g3d3eee74956_2_8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8" name="Google Shape;928;g3d3eee74956_2_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200">
                <a:solidFill>
                  <a:schemeClr val="dk1"/>
                </a:solidFill>
              </a:rPr>
              <a:t>Tales and Travel Memories was created by Mary Beth Riedner. The program allows patrons to virtually travel to faraway places while also learning about each country or region. The program design is simple, yet informative. You can see a video of an actual program on the Tales and Travel Memories home page. Also, you can download the excursion guides for several of her programs. In addition, bring books, as many dementia patrons can still read into the later stages of the disease.</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4"/>
        <p:cNvGrpSpPr/>
        <p:nvPr/>
      </p:nvGrpSpPr>
      <p:grpSpPr>
        <a:xfrm>
          <a:off x="0" y="0"/>
          <a:ext cx="0" cy="0"/>
          <a:chOff x="0" y="0"/>
          <a:chExt cx="0" cy="0"/>
        </a:xfrm>
      </p:grpSpPr>
      <p:sp>
        <p:nvSpPr>
          <p:cNvPr id="935" name="Google Shape;935;g3d3eee74956_2_10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6" name="Google Shape;936;g3d3eee74956_2_1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200">
                <a:solidFill>
                  <a:schemeClr val="dk1"/>
                </a:solidFill>
              </a:rPr>
              <a:t>To present a Tales and Travel Memories excursion, choose a country from the Tales and Travel website, or create your own. Select a country, and bring either a globe (blow up or plush) or a large map. Do a little research about the country and list a few interesting facts. You may bring props and, if appropriate, a small snack that represents the country and its cuisine. Read a folktale from the country, as many patrons enjoy being read to. Make sure you give a copy of the excursion guide to each patron so that they may read along with you, or even read it to the group. Bring brooks with large photographs for them to browse. Children’s nonfiction (if not too juvenile) are great books to bring due to large pictures and font size. Also check weeded items for books you can use, especially if some of the patrons may accidentally tear pages. Finally, encourage discussion about the country. Ask questions such as, has anyone every visited that country, etc. Conversation with these patrons is key to recognizing and giving personal attention to them.</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1"/>
        <p:cNvGrpSpPr/>
        <p:nvPr/>
      </p:nvGrpSpPr>
      <p:grpSpPr>
        <a:xfrm>
          <a:off x="0" y="0"/>
          <a:ext cx="0" cy="0"/>
          <a:chOff x="0" y="0"/>
          <a:chExt cx="0" cy="0"/>
        </a:xfrm>
      </p:grpSpPr>
      <p:sp>
        <p:nvSpPr>
          <p:cNvPr id="942" name="Google Shape;942;g3d3c2a95b1c_0_60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3" name="Google Shape;943;g3d3c2a95b1c_0_6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1"/>
        <p:cNvGrpSpPr/>
        <p:nvPr/>
      </p:nvGrpSpPr>
      <p:grpSpPr>
        <a:xfrm>
          <a:off x="0" y="0"/>
          <a:ext cx="0" cy="0"/>
          <a:chOff x="0" y="0"/>
          <a:chExt cx="0" cy="0"/>
        </a:xfrm>
      </p:grpSpPr>
      <p:sp>
        <p:nvSpPr>
          <p:cNvPr id="952" name="Google Shape;952;g3d3c2a95b1c_0_52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3" name="Google Shape;953;g3d3c2a95b1c_0_5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0"/>
              </a:spcAft>
              <a:buNone/>
            </a:pPr>
            <a:r>
              <a:rPr lang="en"/>
              <a:t>Remember When</a:t>
            </a:r>
            <a:endParaRPr/>
          </a:p>
          <a:p>
            <a:pPr marL="520700" lvl="0" indent="0" algn="l" rtl="0">
              <a:lnSpc>
                <a:spcPct val="115000"/>
              </a:lnSpc>
              <a:spcBef>
                <a:spcPts val="1200"/>
              </a:spcBef>
              <a:spcAft>
                <a:spcPts val="0"/>
              </a:spcAft>
              <a:buNone/>
            </a:pPr>
            <a:r>
              <a:rPr lang="en"/>
              <a:t>a.</a:t>
            </a:r>
            <a:r>
              <a:rPr lang="en" sz="700"/>
              <a:t>       </a:t>
            </a:r>
            <a:r>
              <a:rPr lang="en"/>
              <a:t>Open to the public, but hosted at Evergreen Senior Living. Most attendees are residents at Evergreen, though we’ve had a few other members of the public attend. Occasionally visiting family members, too.</a:t>
            </a:r>
            <a:endParaRPr/>
          </a:p>
          <a:p>
            <a:pPr marL="520700" lvl="0" indent="0" algn="l" rtl="0">
              <a:lnSpc>
                <a:spcPct val="115000"/>
              </a:lnSpc>
              <a:spcBef>
                <a:spcPts val="1200"/>
              </a:spcBef>
              <a:spcAft>
                <a:spcPts val="0"/>
              </a:spcAft>
              <a:buNone/>
            </a:pPr>
            <a:r>
              <a:rPr lang="en"/>
              <a:t>b.</a:t>
            </a:r>
            <a:r>
              <a:rPr lang="en" sz="700"/>
              <a:t>       </a:t>
            </a:r>
            <a:r>
              <a:rPr lang="en"/>
              <a:t>Topics chosen ahead of time; staff at Evergreen remind residents.</a:t>
            </a:r>
            <a:endParaRPr/>
          </a:p>
          <a:p>
            <a:pPr marL="520700" lvl="0" indent="0" algn="l" rtl="0">
              <a:lnSpc>
                <a:spcPct val="115000"/>
              </a:lnSpc>
              <a:spcBef>
                <a:spcPts val="1200"/>
              </a:spcBef>
              <a:spcAft>
                <a:spcPts val="0"/>
              </a:spcAft>
              <a:buNone/>
            </a:pPr>
            <a:r>
              <a:rPr lang="en"/>
              <a:t>c.</a:t>
            </a:r>
            <a:r>
              <a:rPr lang="en" sz="700"/>
              <a:t>       </a:t>
            </a:r>
            <a:r>
              <a:rPr lang="en"/>
              <a:t>I prepare questions, but encourage an informal conversation. Tangents are okay, but I try to get us back on track with the original topic if we stray too far and others have topic-related stories they want to tell.</a:t>
            </a:r>
            <a:endParaRPr/>
          </a:p>
          <a:p>
            <a:pPr marL="520700" lvl="0" indent="0" algn="l" rtl="0">
              <a:lnSpc>
                <a:spcPct val="115000"/>
              </a:lnSpc>
              <a:spcBef>
                <a:spcPts val="1200"/>
              </a:spcBef>
              <a:spcAft>
                <a:spcPts val="0"/>
              </a:spcAft>
              <a:buNone/>
            </a:pPr>
            <a:r>
              <a:rPr lang="en"/>
              <a:t>d.</a:t>
            </a:r>
            <a:r>
              <a:rPr lang="en" sz="700"/>
              <a:t>       </a:t>
            </a:r>
            <a:r>
              <a:rPr lang="en"/>
              <a:t>Try to ask questions that draw on multiple senses. “What scents remind you of summer?” “What was your favorite flavor of ice cream?”</a:t>
            </a:r>
            <a:endParaRPr/>
          </a:p>
          <a:p>
            <a:pPr marL="520700" lvl="0" indent="0" algn="l" rtl="0">
              <a:lnSpc>
                <a:spcPct val="115000"/>
              </a:lnSpc>
              <a:spcBef>
                <a:spcPts val="1200"/>
              </a:spcBef>
              <a:spcAft>
                <a:spcPts val="0"/>
              </a:spcAft>
              <a:buNone/>
            </a:pPr>
            <a:r>
              <a:rPr lang="en"/>
              <a:t>e.</a:t>
            </a:r>
            <a:r>
              <a:rPr lang="en" sz="700"/>
              <a:t>       </a:t>
            </a:r>
            <a:r>
              <a:rPr lang="en"/>
              <a:t>Like any discussion/book group, try to facilitate in such a way that conversation isn’t dominated by anyone, and that all who want to talk have the chance. Watch and listen for hints. Find places to jump in and prompt. “Thanks for that story, Paula; Chuck, did you have something you wanted to say?”</a:t>
            </a:r>
            <a:endParaRPr/>
          </a:p>
          <a:p>
            <a:pPr marL="520700" lvl="0" indent="0" algn="l" rtl="0">
              <a:lnSpc>
                <a:spcPct val="115000"/>
              </a:lnSpc>
              <a:spcBef>
                <a:spcPts val="1200"/>
              </a:spcBef>
              <a:spcAft>
                <a:spcPts val="0"/>
              </a:spcAft>
              <a:buNone/>
            </a:pPr>
            <a:r>
              <a:rPr lang="en"/>
              <a:t>f.</a:t>
            </a:r>
            <a:r>
              <a:rPr lang="en" sz="700"/>
              <a:t>        </a:t>
            </a:r>
            <a:r>
              <a:rPr lang="en"/>
              <a:t>Follow up questions to individual, or bounce back to the group. “Does anyone else remember ___?”</a:t>
            </a:r>
            <a:endParaRPr/>
          </a:p>
          <a:p>
            <a:pPr marL="520700" lvl="0" indent="0" algn="l" rtl="0">
              <a:lnSpc>
                <a:spcPct val="115000"/>
              </a:lnSpc>
              <a:spcBef>
                <a:spcPts val="1200"/>
              </a:spcBef>
              <a:spcAft>
                <a:spcPts val="0"/>
              </a:spcAft>
              <a:buNone/>
            </a:pPr>
            <a:r>
              <a:rPr lang="en"/>
              <a:t>g.</a:t>
            </a:r>
            <a:r>
              <a:rPr lang="en" sz="700"/>
              <a:t>       </a:t>
            </a:r>
            <a:r>
              <a:rPr lang="en"/>
              <a:t>Allow space for participants to ask each other questions or respond to each other’s stories.</a:t>
            </a:r>
            <a:endParaRPr/>
          </a:p>
          <a:p>
            <a:pPr marL="520700" lvl="0" indent="0" algn="l" rtl="0">
              <a:lnSpc>
                <a:spcPct val="115000"/>
              </a:lnSpc>
              <a:spcBef>
                <a:spcPts val="1200"/>
              </a:spcBef>
              <a:spcAft>
                <a:spcPts val="0"/>
              </a:spcAft>
              <a:buNone/>
            </a:pPr>
            <a:r>
              <a:rPr lang="en"/>
              <a:t>h.</a:t>
            </a:r>
            <a:r>
              <a:rPr lang="en" sz="700"/>
              <a:t>       </a:t>
            </a:r>
            <a:r>
              <a:rPr lang="en"/>
              <a:t>Share your own memories, now and then!</a:t>
            </a:r>
            <a:endParaRPr/>
          </a:p>
          <a:p>
            <a:pPr marL="520700" lvl="0" indent="0" algn="l" rtl="0">
              <a:lnSpc>
                <a:spcPct val="115000"/>
              </a:lnSpc>
              <a:spcBef>
                <a:spcPts val="1200"/>
              </a:spcBef>
              <a:spcAft>
                <a:spcPts val="0"/>
              </a:spcAft>
              <a:buNone/>
            </a:pPr>
            <a:r>
              <a:rPr lang="en"/>
              <a:t>i.</a:t>
            </a:r>
            <a:r>
              <a:rPr lang="en" sz="700"/>
              <a:t>         </a:t>
            </a:r>
            <a:r>
              <a:rPr lang="en"/>
              <a:t>Keep record of topics &amp; questions, can revisit every couple of years. (Share QR code to Google Doc). Seasonal topics, gather ideas from participants, etc.</a:t>
            </a:r>
            <a:endParaRPr/>
          </a:p>
          <a:p>
            <a:pPr marL="520700" lvl="0" indent="0" algn="l" rtl="0">
              <a:lnSpc>
                <a:spcPct val="115000"/>
              </a:lnSpc>
              <a:spcBef>
                <a:spcPts val="1200"/>
              </a:spcBef>
              <a:spcAft>
                <a:spcPts val="1200"/>
              </a:spcAft>
              <a:buNone/>
            </a:pPr>
            <a:r>
              <a:rPr lang="en"/>
              <a:t>j.</a:t>
            </a:r>
            <a:r>
              <a:rPr lang="en" sz="700"/>
              <a:t>         </a:t>
            </a:r>
            <a:r>
              <a:rPr lang="en"/>
              <a:t>Feel free to borrow from my stash of questions, available at this QR code (includes a list of questions for “Plant a Seed: Read!”). Document tabs help navigate, see topics at a glance.</a:t>
            </a:r>
            <a:r>
              <a:rPr lang="en">
                <a:uFill>
                  <a:noFill/>
                </a:uFill>
                <a:hlinkClick r:id="rId3"/>
              </a:rPr>
              <a:t> </a:t>
            </a:r>
            <a:r>
              <a:rPr lang="en" u="sng">
                <a:solidFill>
                  <a:schemeClr val="hlink"/>
                </a:solidFill>
                <a:hlinkClick r:id="rId3"/>
              </a:rPr>
              <a:t>https://docs.google.com/document/d/1AqtaIharax5JU-WecAjah-yQo3ggFNzatllvtKXix3Y/edit?usp=sharing</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4"/>
        <p:cNvGrpSpPr/>
        <p:nvPr/>
      </p:nvGrpSpPr>
      <p:grpSpPr>
        <a:xfrm>
          <a:off x="0" y="0"/>
          <a:ext cx="0" cy="0"/>
          <a:chOff x="0" y="0"/>
          <a:chExt cx="0" cy="0"/>
        </a:xfrm>
      </p:grpSpPr>
      <p:sp>
        <p:nvSpPr>
          <p:cNvPr id="965" name="Google Shape;965;g3d3c2a95b1c_0_54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6" name="Google Shape;966;g3d3c2a95b1c_0_5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0"/>
              </a:spcAft>
              <a:buNone/>
            </a:pPr>
            <a:r>
              <a:rPr lang="en"/>
              <a:t>Dementia Caregivers group (who is the contact, how does it grow, how did it start?)</a:t>
            </a:r>
            <a:endParaRPr/>
          </a:p>
          <a:p>
            <a:pPr marL="520700" lvl="0" indent="0" algn="l" rtl="0">
              <a:lnSpc>
                <a:spcPct val="115000"/>
              </a:lnSpc>
              <a:spcBef>
                <a:spcPts val="1200"/>
              </a:spcBef>
              <a:spcAft>
                <a:spcPts val="0"/>
              </a:spcAft>
              <a:buNone/>
            </a:pPr>
            <a:r>
              <a:rPr lang="en"/>
              <a:t>a.</a:t>
            </a:r>
            <a:r>
              <a:rPr lang="en" sz="700"/>
              <a:t>       </a:t>
            </a:r>
            <a:r>
              <a:rPr lang="en" b="1"/>
              <a:t>What is it?</a:t>
            </a:r>
            <a:r>
              <a:rPr lang="en"/>
              <a:t> This support group, led by a volunteer trained with the Alzheimer's Association, offers a safe, confidential, supportive environment and a chance for caregivers to develop informal mutual support, learn about dementia, and build problem-solving methods and skills. Meets monthly on 3rd Tuesdays, and is open to caregivers and others who have loved ones with dementia.</a:t>
            </a:r>
            <a:endParaRPr/>
          </a:p>
          <a:p>
            <a:pPr marL="520700" lvl="0" indent="0" algn="l" rtl="0">
              <a:lnSpc>
                <a:spcPct val="115000"/>
              </a:lnSpc>
              <a:spcBef>
                <a:spcPts val="1200"/>
              </a:spcBef>
              <a:spcAft>
                <a:spcPts val="0"/>
              </a:spcAft>
              <a:buNone/>
            </a:pPr>
            <a:r>
              <a:rPr lang="en"/>
              <a:t>b.</a:t>
            </a:r>
            <a:r>
              <a:rPr lang="en" sz="700"/>
              <a:t>       </a:t>
            </a:r>
            <a:r>
              <a:rPr lang="en" b="1"/>
              <a:t>How did it start?</a:t>
            </a:r>
            <a:r>
              <a:rPr lang="en"/>
              <a:t> An employee at Evergreen Senior Living went through the training as an Alzheimer’s Association Dementia Caregivers support group facilitator, and reached out to the library to see if we were interested in collaborating as a host and promoting to our community. The facilitators have changed since its beginning. Currently have another Evergreen employee, as well as someone from Traditions Health.</a:t>
            </a:r>
            <a:endParaRPr/>
          </a:p>
          <a:p>
            <a:pPr marL="520700" lvl="0" indent="0" algn="l" rtl="0">
              <a:lnSpc>
                <a:spcPct val="115000"/>
              </a:lnSpc>
              <a:spcBef>
                <a:spcPts val="1200"/>
              </a:spcBef>
              <a:spcAft>
                <a:spcPts val="0"/>
              </a:spcAft>
              <a:buNone/>
            </a:pPr>
            <a:r>
              <a:rPr lang="en"/>
              <a:t>c.</a:t>
            </a:r>
            <a:r>
              <a:rPr lang="en" sz="700"/>
              <a:t>       </a:t>
            </a:r>
            <a:r>
              <a:rPr lang="en" b="1"/>
              <a:t>How does it grow?</a:t>
            </a:r>
            <a:r>
              <a:rPr lang="en"/>
              <a:t> We include the group in our library events, which we promote through our newsletter &amp; e-news, Facebook, etc. The facilitators also promote it to their own networks, and it’s listed on the Alzheimer’s Association website, where you can search for a support group in your area (</a:t>
            </a:r>
            <a:r>
              <a:rPr lang="en" u="sng">
                <a:solidFill>
                  <a:schemeClr val="hlink"/>
                </a:solidFill>
                <a:hlinkClick r:id="rId3"/>
              </a:rPr>
              <a:t>https://www.alz.org/help-support/community/support-groups</a:t>
            </a:r>
            <a:r>
              <a:rPr lang="en"/>
              <a:t>). Attendance has been steady ever since we began hosting, quickly growing from # to a dozen or more.</a:t>
            </a:r>
            <a:endParaRPr/>
          </a:p>
          <a:p>
            <a:pPr marL="520700" lvl="0" indent="0" algn="l" rtl="0">
              <a:lnSpc>
                <a:spcPct val="115000"/>
              </a:lnSpc>
              <a:spcBef>
                <a:spcPts val="1200"/>
              </a:spcBef>
              <a:spcAft>
                <a:spcPts val="1200"/>
              </a:spcAft>
              <a:buNone/>
            </a:pPr>
            <a:r>
              <a:rPr lang="en"/>
              <a:t>d. </a:t>
            </a:r>
            <a:r>
              <a:rPr lang="en" b="1">
                <a:latin typeface="Calibri"/>
                <a:ea typeface="Calibri"/>
                <a:cs typeface="Calibri"/>
                <a:sym typeface="Calibri"/>
              </a:rPr>
              <a:t>Who is the contact?</a:t>
            </a:r>
            <a:r>
              <a:rPr lang="en">
                <a:latin typeface="Calibri"/>
                <a:ea typeface="Calibri"/>
                <a:cs typeface="Calibri"/>
                <a:sym typeface="Calibri"/>
              </a:rPr>
              <a:t> If a library was interested in hosting a group, they would need to contact the Alzheimer’s Association, as all the facilitators are volunteers through them. Illinois Chapter office locations: https://www.alz.org/illinois/about/contact-us/office-locations</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5"/>
        <p:cNvGrpSpPr/>
        <p:nvPr/>
      </p:nvGrpSpPr>
      <p:grpSpPr>
        <a:xfrm>
          <a:off x="0" y="0"/>
          <a:ext cx="0" cy="0"/>
          <a:chOff x="0" y="0"/>
          <a:chExt cx="0" cy="0"/>
        </a:xfrm>
      </p:grpSpPr>
      <p:sp>
        <p:nvSpPr>
          <p:cNvPr id="756" name="Google Shape;756;g3d3eee74956_7_47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57" name="Google Shape;757;g3d3eee74956_7_47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a:p>
        </p:txBody>
      </p:sp>
      <p:sp>
        <p:nvSpPr>
          <p:cNvPr id="758" name="Google Shape;758;g3d3eee74956_7_47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 sz="1200" b="0" i="0" u="none" strike="noStrike" cap="none">
                <a:solidFill>
                  <a:srgbClr val="000000"/>
                </a:solidFill>
                <a:latin typeface="Calibri"/>
                <a:ea typeface="Calibri"/>
                <a:cs typeface="Calibri"/>
                <a:sym typeface="Calibri"/>
              </a:rPr>
              <a:t>3</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7"/>
        <p:cNvGrpSpPr/>
        <p:nvPr/>
      </p:nvGrpSpPr>
      <p:grpSpPr>
        <a:xfrm>
          <a:off x="0" y="0"/>
          <a:ext cx="0" cy="0"/>
          <a:chOff x="0" y="0"/>
          <a:chExt cx="0" cy="0"/>
        </a:xfrm>
      </p:grpSpPr>
      <p:sp>
        <p:nvSpPr>
          <p:cNvPr id="978" name="Google Shape;978;g3d3c2a95b1c_0_55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9" name="Google Shape;979;g3d3c2a95b1c_0_5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0"/>
              </a:spcAft>
              <a:buClr>
                <a:schemeClr val="dk1"/>
              </a:buClr>
              <a:buSzPts val="1100"/>
              <a:buFont typeface="Arial"/>
              <a:buNone/>
            </a:pPr>
            <a:r>
              <a:rPr lang="en">
                <a:solidFill>
                  <a:schemeClr val="dk1"/>
                </a:solidFill>
              </a:rPr>
              <a:t>Knots of Fun</a:t>
            </a:r>
            <a:endParaRPr>
              <a:solidFill>
                <a:schemeClr val="dk1"/>
              </a:solidFill>
            </a:endParaRPr>
          </a:p>
          <a:p>
            <a:pPr marL="520700" lvl="0" indent="0" algn="l" rtl="0">
              <a:lnSpc>
                <a:spcPct val="115000"/>
              </a:lnSpc>
              <a:spcBef>
                <a:spcPts val="1200"/>
              </a:spcBef>
              <a:spcAft>
                <a:spcPts val="0"/>
              </a:spcAft>
              <a:buClr>
                <a:schemeClr val="dk1"/>
              </a:buClr>
              <a:buSzPts val="1100"/>
              <a:buFont typeface="Arial"/>
              <a:buNone/>
            </a:pPr>
            <a:r>
              <a:rPr lang="en">
                <a:solidFill>
                  <a:schemeClr val="dk1"/>
                </a:solidFill>
              </a:rPr>
              <a:t>a.</a:t>
            </a:r>
            <a:r>
              <a:rPr lang="en" sz="700">
                <a:solidFill>
                  <a:schemeClr val="dk1"/>
                </a:solidFill>
              </a:rPr>
              <a:t>       </a:t>
            </a:r>
            <a:r>
              <a:rPr lang="en">
                <a:solidFill>
                  <a:schemeClr val="dk1"/>
                </a:solidFill>
              </a:rPr>
              <a:t>Began as another collaboration with a staff member from Evergreen Senior Living, who reached out with the offer to facilitate a casual fiber arts group. We’d had some requests for a program like this, so decided to try it out!</a:t>
            </a:r>
            <a:endParaRPr>
              <a:solidFill>
                <a:schemeClr val="dk1"/>
              </a:solidFill>
            </a:endParaRPr>
          </a:p>
          <a:p>
            <a:pPr marL="520700" lvl="0" indent="0" algn="l" rtl="0">
              <a:lnSpc>
                <a:spcPct val="115000"/>
              </a:lnSpc>
              <a:spcBef>
                <a:spcPts val="1200"/>
              </a:spcBef>
              <a:spcAft>
                <a:spcPts val="0"/>
              </a:spcAft>
              <a:buClr>
                <a:schemeClr val="dk1"/>
              </a:buClr>
              <a:buSzPts val="1100"/>
              <a:buFont typeface="Arial"/>
              <a:buNone/>
            </a:pPr>
            <a:r>
              <a:rPr lang="en">
                <a:solidFill>
                  <a:schemeClr val="dk1"/>
                </a:solidFill>
              </a:rPr>
              <a:t>b.</a:t>
            </a:r>
            <a:r>
              <a:rPr lang="en" sz="700">
                <a:solidFill>
                  <a:schemeClr val="dk1"/>
                </a:solidFill>
              </a:rPr>
              <a:t>       </a:t>
            </a:r>
            <a:r>
              <a:rPr lang="en">
                <a:solidFill>
                  <a:schemeClr val="dk1"/>
                </a:solidFill>
              </a:rPr>
              <a:t>People are invited to bring their project (crochet, knitting, sewing, cross stitch, quilting—whatever!) and work on it while enjoying each other’s company and sharing tips.</a:t>
            </a:r>
            <a:endParaRPr>
              <a:solidFill>
                <a:schemeClr val="dk1"/>
              </a:solidFill>
            </a:endParaRPr>
          </a:p>
          <a:p>
            <a:pPr marL="520700" lvl="0" indent="0" algn="l" rtl="0">
              <a:lnSpc>
                <a:spcPct val="115000"/>
              </a:lnSpc>
              <a:spcBef>
                <a:spcPts val="1200"/>
              </a:spcBef>
              <a:spcAft>
                <a:spcPts val="0"/>
              </a:spcAft>
              <a:buClr>
                <a:schemeClr val="dk1"/>
              </a:buClr>
              <a:buSzPts val="1100"/>
              <a:buFont typeface="Arial"/>
              <a:buNone/>
            </a:pPr>
            <a:r>
              <a:rPr lang="en">
                <a:solidFill>
                  <a:schemeClr val="dk1"/>
                </a:solidFill>
              </a:rPr>
              <a:t>c.</a:t>
            </a:r>
            <a:r>
              <a:rPr lang="en" sz="700">
                <a:solidFill>
                  <a:schemeClr val="dk1"/>
                </a:solidFill>
              </a:rPr>
              <a:t>       </a:t>
            </a:r>
            <a:r>
              <a:rPr lang="en">
                <a:solidFill>
                  <a:schemeClr val="dk1"/>
                </a:solidFill>
              </a:rPr>
              <a:t>Started out as a one-hour thing, now has expanded by popular demand to 2 hours, twice a month (3:00-5:00 pm on 1</a:t>
            </a:r>
            <a:r>
              <a:rPr lang="en" baseline="30000">
                <a:solidFill>
                  <a:schemeClr val="dk1"/>
                </a:solidFill>
              </a:rPr>
              <a:t>st</a:t>
            </a:r>
            <a:r>
              <a:rPr lang="en">
                <a:solidFill>
                  <a:schemeClr val="dk1"/>
                </a:solidFill>
              </a:rPr>
              <a:t> &amp; 3</a:t>
            </a:r>
            <a:r>
              <a:rPr lang="en" baseline="30000">
                <a:solidFill>
                  <a:schemeClr val="dk1"/>
                </a:solidFill>
              </a:rPr>
              <a:t>rd</a:t>
            </a:r>
            <a:r>
              <a:rPr lang="en">
                <a:solidFill>
                  <a:schemeClr val="dk1"/>
                </a:solidFill>
              </a:rPr>
              <a:t> Wednesdays)</a:t>
            </a:r>
            <a:endParaRPr>
              <a:solidFill>
                <a:schemeClr val="dk1"/>
              </a:solidFill>
            </a:endParaRPr>
          </a:p>
          <a:p>
            <a:pPr marL="520700" lvl="0" indent="0" algn="l" rtl="0">
              <a:lnSpc>
                <a:spcPct val="115000"/>
              </a:lnSpc>
              <a:spcBef>
                <a:spcPts val="1200"/>
              </a:spcBef>
              <a:spcAft>
                <a:spcPts val="0"/>
              </a:spcAft>
              <a:buClr>
                <a:schemeClr val="dk1"/>
              </a:buClr>
              <a:buSzPts val="1100"/>
              <a:buFont typeface="Arial"/>
              <a:buNone/>
            </a:pPr>
            <a:r>
              <a:rPr lang="en">
                <a:solidFill>
                  <a:schemeClr val="dk1"/>
                </a:solidFill>
              </a:rPr>
              <a:t>d.</a:t>
            </a:r>
            <a:r>
              <a:rPr lang="en" sz="700">
                <a:solidFill>
                  <a:schemeClr val="dk1"/>
                </a:solidFill>
              </a:rPr>
              <a:t>       </a:t>
            </a:r>
            <a:r>
              <a:rPr lang="en">
                <a:solidFill>
                  <a:schemeClr val="dk1"/>
                </a:solidFill>
              </a:rPr>
              <a:t>Attendance averages about 8 people, mostly older adults, but also a few in their 40s or so. Occasionally a teen has joined in.</a:t>
            </a:r>
            <a:endParaRPr>
              <a:solidFill>
                <a:schemeClr val="dk1"/>
              </a:solidFill>
            </a:endParaRPr>
          </a:p>
          <a:p>
            <a:pPr marL="520700" lvl="0" indent="0" algn="l" rtl="0">
              <a:lnSpc>
                <a:spcPct val="115000"/>
              </a:lnSpc>
              <a:spcBef>
                <a:spcPts val="1200"/>
              </a:spcBef>
              <a:spcAft>
                <a:spcPts val="0"/>
              </a:spcAft>
              <a:buClr>
                <a:schemeClr val="dk1"/>
              </a:buClr>
              <a:buSzPts val="1100"/>
              <a:buFont typeface="Arial"/>
              <a:buNone/>
            </a:pPr>
            <a:r>
              <a:rPr lang="en">
                <a:solidFill>
                  <a:schemeClr val="dk1"/>
                </a:solidFill>
              </a:rPr>
              <a:t>e.</a:t>
            </a:r>
            <a:r>
              <a:rPr lang="en" sz="700">
                <a:solidFill>
                  <a:schemeClr val="dk1"/>
                </a:solidFill>
              </a:rPr>
              <a:t>       </a:t>
            </a:r>
            <a:r>
              <a:rPr lang="en">
                <a:solidFill>
                  <a:schemeClr val="dk1"/>
                </a:solidFill>
              </a:rPr>
              <a:t>People seem to appreciate the chance to have company as they work on their projects, and real friendships have been developing. Several ladies who come are widows, and it seems like they’ve been able to find a special connection.</a:t>
            </a:r>
            <a:endParaRPr>
              <a:solidFill>
                <a:schemeClr val="dk1"/>
              </a:solidFill>
            </a:endParaRPr>
          </a:p>
          <a:p>
            <a:pPr marL="520700" lvl="0" indent="0" algn="l" rtl="0">
              <a:lnSpc>
                <a:spcPct val="115000"/>
              </a:lnSpc>
              <a:spcBef>
                <a:spcPts val="1200"/>
              </a:spcBef>
              <a:spcAft>
                <a:spcPts val="0"/>
              </a:spcAft>
              <a:buClr>
                <a:schemeClr val="dk1"/>
              </a:buClr>
              <a:buSzPts val="1100"/>
              <a:buFont typeface="Arial"/>
              <a:buNone/>
            </a:pPr>
            <a:r>
              <a:rPr lang="en">
                <a:solidFill>
                  <a:schemeClr val="dk1"/>
                </a:solidFill>
              </a:rPr>
              <a:t>f.</a:t>
            </a:r>
            <a:r>
              <a:rPr lang="en" sz="700">
                <a:solidFill>
                  <a:schemeClr val="dk1"/>
                </a:solidFill>
              </a:rPr>
              <a:t>        </a:t>
            </a:r>
            <a:r>
              <a:rPr lang="en">
                <a:solidFill>
                  <a:schemeClr val="dk1"/>
                </a:solidFill>
              </a:rPr>
              <a:t>Set up is easy – we provide a room with tables and chairs.</a:t>
            </a:r>
            <a:endParaRPr>
              <a:solidFill>
                <a:schemeClr val="dk1"/>
              </a:solidFill>
            </a:endParaRPr>
          </a:p>
          <a:p>
            <a:pPr marL="520700" lvl="0" indent="0" algn="l" rtl="0">
              <a:lnSpc>
                <a:spcPct val="115000"/>
              </a:lnSpc>
              <a:spcBef>
                <a:spcPts val="1200"/>
              </a:spcBef>
              <a:spcAft>
                <a:spcPts val="1200"/>
              </a:spcAft>
              <a:buNone/>
            </a:pPr>
            <a:r>
              <a:rPr lang="en">
                <a:solidFill>
                  <a:schemeClr val="dk1"/>
                </a:solidFill>
              </a:rPr>
              <a:t>g.</a:t>
            </a:r>
            <a:r>
              <a:rPr lang="en" sz="700">
                <a:solidFill>
                  <a:schemeClr val="dk1"/>
                </a:solidFill>
              </a:rPr>
              <a:t>       </a:t>
            </a:r>
            <a:r>
              <a:rPr lang="en">
                <a:solidFill>
                  <a:schemeClr val="dk1"/>
                </a:solidFill>
              </a:rPr>
              <a:t>Now and then our facilitator is unavailable, but the group is self-sufficient enough. In this case, I try to pop in at the beginning for a few minutes, and at the end.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8"/>
        <p:cNvGrpSpPr/>
        <p:nvPr/>
      </p:nvGrpSpPr>
      <p:grpSpPr>
        <a:xfrm>
          <a:off x="0" y="0"/>
          <a:ext cx="0" cy="0"/>
          <a:chOff x="0" y="0"/>
          <a:chExt cx="0" cy="0"/>
        </a:xfrm>
      </p:grpSpPr>
      <p:sp>
        <p:nvSpPr>
          <p:cNvPr id="989" name="Google Shape;989;g3d3c2a95b1c_0_66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0" name="Google Shape;990;g3d3c2a95b1c_0_6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3"/>
        <p:cNvGrpSpPr/>
        <p:nvPr/>
      </p:nvGrpSpPr>
      <p:grpSpPr>
        <a:xfrm>
          <a:off x="0" y="0"/>
          <a:ext cx="0" cy="0"/>
          <a:chOff x="0" y="0"/>
          <a:chExt cx="0" cy="0"/>
        </a:xfrm>
      </p:grpSpPr>
      <p:sp>
        <p:nvSpPr>
          <p:cNvPr id="764" name="Google Shape;764;g3d3eee74956_7_478: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65" name="Google Shape;765;g3d3eee74956_7_47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2"/>
        <p:cNvGrpSpPr/>
        <p:nvPr/>
      </p:nvGrpSpPr>
      <p:grpSpPr>
        <a:xfrm>
          <a:off x="0" y="0"/>
          <a:ext cx="0" cy="0"/>
          <a:chOff x="0" y="0"/>
          <a:chExt cx="0" cy="0"/>
        </a:xfrm>
      </p:grpSpPr>
      <p:sp>
        <p:nvSpPr>
          <p:cNvPr id="773" name="Google Shape;773;g3d3eee74956_7_486: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74" name="Google Shape;774;g3d3eee74956_7_48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8"/>
        <p:cNvGrpSpPr/>
        <p:nvPr/>
      </p:nvGrpSpPr>
      <p:grpSpPr>
        <a:xfrm>
          <a:off x="0" y="0"/>
          <a:ext cx="0" cy="0"/>
          <a:chOff x="0" y="0"/>
          <a:chExt cx="0" cy="0"/>
        </a:xfrm>
      </p:grpSpPr>
      <p:sp>
        <p:nvSpPr>
          <p:cNvPr id="779" name="Google Shape;779;g3d3eee74956_7_491: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80" name="Google Shape;780;g3d3eee74956_7_49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5"/>
        <p:cNvGrpSpPr/>
        <p:nvPr/>
      </p:nvGrpSpPr>
      <p:grpSpPr>
        <a:xfrm>
          <a:off x="0" y="0"/>
          <a:ext cx="0" cy="0"/>
          <a:chOff x="0" y="0"/>
          <a:chExt cx="0" cy="0"/>
        </a:xfrm>
      </p:grpSpPr>
      <p:sp>
        <p:nvSpPr>
          <p:cNvPr id="786" name="Google Shape;786;g3d3eee74956_7_49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87" name="Google Shape;787;g3d3eee74956_7_49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88" name="Google Shape;788;g3d3eee74956_7_49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4"/>
        <p:cNvGrpSpPr/>
        <p:nvPr/>
      </p:nvGrpSpPr>
      <p:grpSpPr>
        <a:xfrm>
          <a:off x="0" y="0"/>
          <a:ext cx="0" cy="0"/>
          <a:chOff x="0" y="0"/>
          <a:chExt cx="0" cy="0"/>
        </a:xfrm>
      </p:grpSpPr>
      <p:sp>
        <p:nvSpPr>
          <p:cNvPr id="795" name="Google Shape;795;g3d3eee74956_7_50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96" name="Google Shape;796;g3d3eee74956_7_50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97" name="Google Shape;797;g3d3eee74956_7_50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3"/>
        <p:cNvGrpSpPr/>
        <p:nvPr/>
      </p:nvGrpSpPr>
      <p:grpSpPr>
        <a:xfrm>
          <a:off x="0" y="0"/>
          <a:ext cx="0" cy="0"/>
          <a:chOff x="0" y="0"/>
          <a:chExt cx="0" cy="0"/>
        </a:xfrm>
      </p:grpSpPr>
      <p:sp>
        <p:nvSpPr>
          <p:cNvPr id="804" name="Google Shape;804;g3d3eee74956_7_513: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05" name="Google Shape;805;g3d3eee74956_7_5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blank">
  <p:cSld name="BLANK">
    <p:bg>
      <p:bgPr>
        <a:solidFill>
          <a:schemeClr val="lt1"/>
        </a:solidFill>
        <a:effectLst/>
      </p:bgPr>
    </p:bg>
    <p:spTree>
      <p:nvGrpSpPr>
        <p:cNvPr id="1" name="Shape 9"/>
        <p:cNvGrpSpPr/>
        <p:nvPr/>
      </p:nvGrpSpPr>
      <p:grpSpPr>
        <a:xfrm>
          <a:off x="0" y="0"/>
          <a:ext cx="0" cy="0"/>
          <a:chOff x="0" y="0"/>
          <a:chExt cx="0" cy="0"/>
        </a:xfrm>
      </p:grpSpPr>
      <p:pic>
        <p:nvPicPr>
          <p:cNvPr id="10" name="Google Shape;10;p2"/>
          <p:cNvPicPr preferRelativeResize="0"/>
          <p:nvPr/>
        </p:nvPicPr>
        <p:blipFill rotWithShape="1">
          <a:blip r:embed="rId2">
            <a:alphaModFix/>
          </a:blip>
          <a:srcRect t="53791" r="49303"/>
          <a:stretch/>
        </p:blipFill>
        <p:spPr>
          <a:xfrm>
            <a:off x="6996180" y="-1"/>
            <a:ext cx="2147827" cy="2376699"/>
          </a:xfrm>
          <a:prstGeom prst="rect">
            <a:avLst/>
          </a:prstGeom>
          <a:noFill/>
          <a:ln>
            <a:noFill/>
          </a:ln>
        </p:spPr>
      </p:pic>
      <p:sp>
        <p:nvSpPr>
          <p:cNvPr id="11" name="Google Shape;11;p2"/>
          <p:cNvSpPr/>
          <p:nvPr/>
        </p:nvSpPr>
        <p:spPr>
          <a:xfrm rot="7601886">
            <a:off x="1184700" y="-2992710"/>
            <a:ext cx="11804607" cy="6869923"/>
          </a:xfrm>
          <a:custGeom>
            <a:avLst/>
            <a:gdLst/>
            <a:ahLst/>
            <a:cxnLst/>
            <a:rect l="l" t="t" r="r" b="b"/>
            <a:pathLst>
              <a:path w="33488" h="19489" extrusionOk="0">
                <a:moveTo>
                  <a:pt x="0" y="5480"/>
                </a:moveTo>
                <a:cubicBezTo>
                  <a:pt x="4083" y="3995"/>
                  <a:pt x="8956" y="3778"/>
                  <a:pt x="13034" y="5280"/>
                </a:cubicBezTo>
                <a:cubicBezTo>
                  <a:pt x="17705" y="7000"/>
                  <a:pt x="22916" y="16554"/>
                  <a:pt x="18649" y="19116"/>
                </a:cubicBezTo>
                <a:cubicBezTo>
                  <a:pt x="14717" y="21477"/>
                  <a:pt x="11737" y="9928"/>
                  <a:pt x="14237" y="6082"/>
                </a:cubicBezTo>
                <a:cubicBezTo>
                  <a:pt x="17901" y="445"/>
                  <a:pt x="26769" y="-175"/>
                  <a:pt x="33488" y="66"/>
                </a:cubicBezTo>
              </a:path>
            </a:pathLst>
          </a:custGeom>
          <a:noFill/>
          <a:ln>
            <a:noFill/>
          </a:ln>
        </p:spPr>
        <p:txBody>
          <a:bodyPr/>
          <a:lstStyle/>
          <a:p>
            <a:endParaRPr lang="en-US"/>
          </a:p>
        </p:txBody>
      </p:sp>
      <p:pic>
        <p:nvPicPr>
          <p:cNvPr id="12" name="Google Shape;12;p2"/>
          <p:cNvPicPr preferRelativeResize="0"/>
          <p:nvPr/>
        </p:nvPicPr>
        <p:blipFill rotWithShape="1">
          <a:blip r:embed="rId3">
            <a:alphaModFix/>
          </a:blip>
          <a:srcRect l="18884" b="67899"/>
          <a:stretch/>
        </p:blipFill>
        <p:spPr>
          <a:xfrm>
            <a:off x="0" y="2451450"/>
            <a:ext cx="6802801" cy="2692049"/>
          </a:xfrm>
          <a:prstGeom prst="rect">
            <a:avLst/>
          </a:prstGeom>
          <a:noFill/>
          <a:ln>
            <a:noFill/>
          </a:ln>
        </p:spPr>
      </p:pic>
      <p:sp>
        <p:nvSpPr>
          <p:cNvPr id="13" name="Google Shape;13;p2"/>
          <p:cNvSpPr txBox="1">
            <a:spLocks noGrp="1"/>
          </p:cNvSpPr>
          <p:nvPr>
            <p:ph type="title"/>
          </p:nvPr>
        </p:nvSpPr>
        <p:spPr>
          <a:xfrm>
            <a:off x="1230200" y="1565531"/>
            <a:ext cx="6683700" cy="1726500"/>
          </a:xfrm>
          <a:prstGeom prst="rect">
            <a:avLst/>
          </a:prstGeom>
        </p:spPr>
        <p:txBody>
          <a:bodyPr spcFirstLastPara="1" wrap="square" lIns="91425" tIns="91425" rIns="91425" bIns="91425" anchor="t" anchorCtr="0">
            <a:noAutofit/>
          </a:bodyPr>
          <a:lstStyle>
            <a:lvl1pPr lvl="0" algn="ctr">
              <a:lnSpc>
                <a:spcPct val="90000"/>
              </a:lnSpc>
              <a:spcBef>
                <a:spcPts val="0"/>
              </a:spcBef>
              <a:spcAft>
                <a:spcPts val="0"/>
              </a:spcAft>
              <a:buNone/>
              <a:defRPr sz="5400"/>
            </a:lvl1pPr>
            <a:lvl2pPr lvl="1" algn="ctr">
              <a:lnSpc>
                <a:spcPct val="115000"/>
              </a:lnSpc>
              <a:spcBef>
                <a:spcPts val="0"/>
              </a:spcBef>
              <a:spcAft>
                <a:spcPts val="0"/>
              </a:spcAft>
              <a:buNone/>
              <a:defRPr sz="4800">
                <a:latin typeface="Poppins SemiBold"/>
                <a:ea typeface="Poppins SemiBold"/>
                <a:cs typeface="Poppins SemiBold"/>
                <a:sym typeface="Poppins SemiBold"/>
              </a:defRPr>
            </a:lvl2pPr>
            <a:lvl3pPr lvl="2" algn="ctr">
              <a:lnSpc>
                <a:spcPct val="115000"/>
              </a:lnSpc>
              <a:spcBef>
                <a:spcPts val="0"/>
              </a:spcBef>
              <a:spcAft>
                <a:spcPts val="0"/>
              </a:spcAft>
              <a:buNone/>
              <a:defRPr sz="4800">
                <a:latin typeface="Poppins SemiBold"/>
                <a:ea typeface="Poppins SemiBold"/>
                <a:cs typeface="Poppins SemiBold"/>
                <a:sym typeface="Poppins SemiBold"/>
              </a:defRPr>
            </a:lvl3pPr>
            <a:lvl4pPr lvl="3" algn="ctr">
              <a:lnSpc>
                <a:spcPct val="115000"/>
              </a:lnSpc>
              <a:spcBef>
                <a:spcPts val="0"/>
              </a:spcBef>
              <a:spcAft>
                <a:spcPts val="0"/>
              </a:spcAft>
              <a:buNone/>
              <a:defRPr sz="4800">
                <a:latin typeface="Poppins SemiBold"/>
                <a:ea typeface="Poppins SemiBold"/>
                <a:cs typeface="Poppins SemiBold"/>
                <a:sym typeface="Poppins SemiBold"/>
              </a:defRPr>
            </a:lvl4pPr>
            <a:lvl5pPr lvl="4" algn="ctr">
              <a:lnSpc>
                <a:spcPct val="115000"/>
              </a:lnSpc>
              <a:spcBef>
                <a:spcPts val="0"/>
              </a:spcBef>
              <a:spcAft>
                <a:spcPts val="0"/>
              </a:spcAft>
              <a:buNone/>
              <a:defRPr sz="4800">
                <a:latin typeface="Poppins SemiBold"/>
                <a:ea typeface="Poppins SemiBold"/>
                <a:cs typeface="Poppins SemiBold"/>
                <a:sym typeface="Poppins SemiBold"/>
              </a:defRPr>
            </a:lvl5pPr>
            <a:lvl6pPr lvl="5" algn="ctr">
              <a:lnSpc>
                <a:spcPct val="115000"/>
              </a:lnSpc>
              <a:spcBef>
                <a:spcPts val="0"/>
              </a:spcBef>
              <a:spcAft>
                <a:spcPts val="0"/>
              </a:spcAft>
              <a:buNone/>
              <a:defRPr sz="4800">
                <a:latin typeface="Poppins SemiBold"/>
                <a:ea typeface="Poppins SemiBold"/>
                <a:cs typeface="Poppins SemiBold"/>
                <a:sym typeface="Poppins SemiBold"/>
              </a:defRPr>
            </a:lvl6pPr>
            <a:lvl7pPr lvl="6" algn="ctr">
              <a:lnSpc>
                <a:spcPct val="115000"/>
              </a:lnSpc>
              <a:spcBef>
                <a:spcPts val="0"/>
              </a:spcBef>
              <a:spcAft>
                <a:spcPts val="0"/>
              </a:spcAft>
              <a:buNone/>
              <a:defRPr sz="4800">
                <a:latin typeface="Poppins SemiBold"/>
                <a:ea typeface="Poppins SemiBold"/>
                <a:cs typeface="Poppins SemiBold"/>
                <a:sym typeface="Poppins SemiBold"/>
              </a:defRPr>
            </a:lvl7pPr>
            <a:lvl8pPr lvl="7" algn="ctr">
              <a:lnSpc>
                <a:spcPct val="115000"/>
              </a:lnSpc>
              <a:spcBef>
                <a:spcPts val="0"/>
              </a:spcBef>
              <a:spcAft>
                <a:spcPts val="0"/>
              </a:spcAft>
              <a:buNone/>
              <a:defRPr sz="4800">
                <a:latin typeface="Poppins SemiBold"/>
                <a:ea typeface="Poppins SemiBold"/>
                <a:cs typeface="Poppins SemiBold"/>
                <a:sym typeface="Poppins SemiBold"/>
              </a:defRPr>
            </a:lvl8pPr>
            <a:lvl9pPr lvl="8" algn="ctr">
              <a:lnSpc>
                <a:spcPct val="115000"/>
              </a:lnSpc>
              <a:spcBef>
                <a:spcPts val="0"/>
              </a:spcBef>
              <a:spcAft>
                <a:spcPts val="0"/>
              </a:spcAft>
              <a:buNone/>
              <a:defRPr sz="4800">
                <a:latin typeface="Poppins SemiBold"/>
                <a:ea typeface="Poppins SemiBold"/>
                <a:cs typeface="Poppins SemiBold"/>
                <a:sym typeface="Poppins SemiBold"/>
              </a:defRPr>
            </a:lvl9pPr>
          </a:lstStyle>
          <a:p>
            <a:endParaRPr/>
          </a:p>
        </p:txBody>
      </p:sp>
      <p:sp>
        <p:nvSpPr>
          <p:cNvPr id="14" name="Google Shape;14;p2"/>
          <p:cNvSpPr txBox="1">
            <a:spLocks noGrp="1"/>
          </p:cNvSpPr>
          <p:nvPr>
            <p:ph type="subTitle" idx="1"/>
          </p:nvPr>
        </p:nvSpPr>
        <p:spPr>
          <a:xfrm>
            <a:off x="2423700" y="1121975"/>
            <a:ext cx="4346700" cy="452700"/>
          </a:xfrm>
          <a:prstGeom prst="rect">
            <a:avLst/>
          </a:prstGeom>
        </p:spPr>
        <p:txBody>
          <a:bodyPr spcFirstLastPara="1" wrap="square" lIns="91425" tIns="91425" rIns="91425" bIns="91425" anchor="b" anchorCtr="0">
            <a:noAutofit/>
          </a:bodyPr>
          <a:lstStyle>
            <a:lvl1pPr lvl="0" algn="ctr">
              <a:spcBef>
                <a:spcPts val="0"/>
              </a:spcBef>
              <a:spcAft>
                <a:spcPts val="0"/>
              </a:spcAft>
              <a:buSzPts val="1600"/>
              <a:buFont typeface="Nunito Sans"/>
              <a:buNone/>
              <a:defRPr>
                <a:latin typeface="Nunito Sans"/>
                <a:ea typeface="Nunito Sans"/>
                <a:cs typeface="Nunito Sans"/>
                <a:sym typeface="Nunito Sans"/>
              </a:defRPr>
            </a:lvl1pPr>
            <a:lvl2pPr lvl="1">
              <a:spcBef>
                <a:spcPts val="0"/>
              </a:spcBef>
              <a:spcAft>
                <a:spcPts val="0"/>
              </a:spcAft>
              <a:buSzPts val="1600"/>
              <a:buFont typeface="Nunito Sans"/>
              <a:buNone/>
              <a:defRPr>
                <a:latin typeface="Nunito Sans"/>
                <a:ea typeface="Nunito Sans"/>
                <a:cs typeface="Nunito Sans"/>
                <a:sym typeface="Nunito Sans"/>
              </a:defRPr>
            </a:lvl2pPr>
            <a:lvl3pPr lvl="2">
              <a:spcBef>
                <a:spcPts val="0"/>
              </a:spcBef>
              <a:spcAft>
                <a:spcPts val="0"/>
              </a:spcAft>
              <a:buSzPts val="1600"/>
              <a:buFont typeface="Nunito Sans"/>
              <a:buNone/>
              <a:defRPr>
                <a:latin typeface="Nunito Sans"/>
                <a:ea typeface="Nunito Sans"/>
                <a:cs typeface="Nunito Sans"/>
                <a:sym typeface="Nunito Sans"/>
              </a:defRPr>
            </a:lvl3pPr>
            <a:lvl4pPr lvl="3">
              <a:spcBef>
                <a:spcPts val="0"/>
              </a:spcBef>
              <a:spcAft>
                <a:spcPts val="0"/>
              </a:spcAft>
              <a:buSzPts val="1600"/>
              <a:buFont typeface="Nunito Sans"/>
              <a:buNone/>
              <a:defRPr>
                <a:latin typeface="Nunito Sans"/>
                <a:ea typeface="Nunito Sans"/>
                <a:cs typeface="Nunito Sans"/>
                <a:sym typeface="Nunito Sans"/>
              </a:defRPr>
            </a:lvl4pPr>
            <a:lvl5pPr lvl="4">
              <a:spcBef>
                <a:spcPts val="0"/>
              </a:spcBef>
              <a:spcAft>
                <a:spcPts val="0"/>
              </a:spcAft>
              <a:buSzPts val="1600"/>
              <a:buFont typeface="Nunito Sans"/>
              <a:buNone/>
              <a:defRPr>
                <a:latin typeface="Nunito Sans"/>
                <a:ea typeface="Nunito Sans"/>
                <a:cs typeface="Nunito Sans"/>
                <a:sym typeface="Nunito Sans"/>
              </a:defRPr>
            </a:lvl5pPr>
            <a:lvl6pPr lvl="5">
              <a:spcBef>
                <a:spcPts val="0"/>
              </a:spcBef>
              <a:spcAft>
                <a:spcPts val="0"/>
              </a:spcAft>
              <a:buSzPts val="1600"/>
              <a:buFont typeface="Nunito Sans"/>
              <a:buNone/>
              <a:defRPr>
                <a:latin typeface="Nunito Sans"/>
                <a:ea typeface="Nunito Sans"/>
                <a:cs typeface="Nunito Sans"/>
                <a:sym typeface="Nunito Sans"/>
              </a:defRPr>
            </a:lvl6pPr>
            <a:lvl7pPr lvl="6">
              <a:spcBef>
                <a:spcPts val="0"/>
              </a:spcBef>
              <a:spcAft>
                <a:spcPts val="0"/>
              </a:spcAft>
              <a:buSzPts val="1600"/>
              <a:buFont typeface="Nunito Sans"/>
              <a:buNone/>
              <a:defRPr>
                <a:latin typeface="Nunito Sans"/>
                <a:ea typeface="Nunito Sans"/>
                <a:cs typeface="Nunito Sans"/>
                <a:sym typeface="Nunito Sans"/>
              </a:defRPr>
            </a:lvl7pPr>
            <a:lvl8pPr lvl="7">
              <a:spcBef>
                <a:spcPts val="0"/>
              </a:spcBef>
              <a:spcAft>
                <a:spcPts val="0"/>
              </a:spcAft>
              <a:buSzPts val="1600"/>
              <a:buFont typeface="Nunito Sans"/>
              <a:buNone/>
              <a:defRPr>
                <a:latin typeface="Nunito Sans"/>
                <a:ea typeface="Nunito Sans"/>
                <a:cs typeface="Nunito Sans"/>
                <a:sym typeface="Nunito Sans"/>
              </a:defRPr>
            </a:lvl8pPr>
            <a:lvl9pPr lvl="8">
              <a:spcBef>
                <a:spcPts val="0"/>
              </a:spcBef>
              <a:spcAft>
                <a:spcPts val="0"/>
              </a:spcAft>
              <a:buSzPts val="1600"/>
              <a:buFont typeface="Nunito Sans"/>
              <a:buNone/>
              <a:defRPr>
                <a:latin typeface="Nunito Sans"/>
                <a:ea typeface="Nunito Sans"/>
                <a:cs typeface="Nunito Sans"/>
                <a:sym typeface="Nunito Sans"/>
              </a:defRPr>
            </a:lvl9pPr>
          </a:lstStyle>
          <a:p>
            <a:endParaRPr/>
          </a:p>
        </p:txBody>
      </p:sp>
      <p:sp>
        <p:nvSpPr>
          <p:cNvPr id="15" name="Google Shape;15;p2"/>
          <p:cNvSpPr/>
          <p:nvPr/>
        </p:nvSpPr>
        <p:spPr>
          <a:xfrm>
            <a:off x="4453700" y="0"/>
            <a:ext cx="4698208" cy="5143488"/>
          </a:xfrm>
          <a:custGeom>
            <a:avLst/>
            <a:gdLst/>
            <a:ahLst/>
            <a:cxnLst/>
            <a:rect l="l" t="t" r="r" b="b"/>
            <a:pathLst>
              <a:path w="146819" h="160734" extrusionOk="0">
                <a:moveTo>
                  <a:pt x="0" y="0"/>
                </a:moveTo>
                <a:lnTo>
                  <a:pt x="1600" y="1079"/>
                </a:lnTo>
                <a:lnTo>
                  <a:pt x="3200" y="2121"/>
                </a:lnTo>
                <a:lnTo>
                  <a:pt x="4800" y="3088"/>
                </a:lnTo>
                <a:lnTo>
                  <a:pt x="6362" y="4056"/>
                </a:lnTo>
                <a:lnTo>
                  <a:pt x="9376" y="5804"/>
                </a:lnTo>
                <a:lnTo>
                  <a:pt x="12204" y="7367"/>
                </a:lnTo>
                <a:lnTo>
                  <a:pt x="15292" y="9004"/>
                </a:lnTo>
                <a:lnTo>
                  <a:pt x="18306" y="10530"/>
                </a:lnTo>
                <a:lnTo>
                  <a:pt x="21282" y="11981"/>
                </a:lnTo>
                <a:lnTo>
                  <a:pt x="24222" y="13320"/>
                </a:lnTo>
                <a:lnTo>
                  <a:pt x="27087" y="14622"/>
                </a:lnTo>
                <a:lnTo>
                  <a:pt x="29915" y="15813"/>
                </a:lnTo>
                <a:lnTo>
                  <a:pt x="32705" y="16929"/>
                </a:lnTo>
                <a:lnTo>
                  <a:pt x="35496" y="17934"/>
                </a:lnTo>
                <a:lnTo>
                  <a:pt x="38733" y="19087"/>
                </a:lnTo>
                <a:lnTo>
                  <a:pt x="40332" y="19608"/>
                </a:lnTo>
                <a:lnTo>
                  <a:pt x="41932" y="20092"/>
                </a:lnTo>
                <a:lnTo>
                  <a:pt x="43495" y="20538"/>
                </a:lnTo>
                <a:lnTo>
                  <a:pt x="45058" y="20985"/>
                </a:lnTo>
                <a:lnTo>
                  <a:pt x="46620" y="21394"/>
                </a:lnTo>
                <a:lnTo>
                  <a:pt x="48183" y="21803"/>
                </a:lnTo>
                <a:lnTo>
                  <a:pt x="49709" y="22138"/>
                </a:lnTo>
                <a:lnTo>
                  <a:pt x="51271" y="22473"/>
                </a:lnTo>
                <a:lnTo>
                  <a:pt x="52797" y="22771"/>
                </a:lnTo>
                <a:lnTo>
                  <a:pt x="54322" y="23068"/>
                </a:lnTo>
                <a:lnTo>
                  <a:pt x="55811" y="23292"/>
                </a:lnTo>
                <a:lnTo>
                  <a:pt x="57336" y="23515"/>
                </a:lnTo>
                <a:lnTo>
                  <a:pt x="58824" y="23738"/>
                </a:lnTo>
                <a:lnTo>
                  <a:pt x="60350" y="23887"/>
                </a:lnTo>
                <a:lnTo>
                  <a:pt x="64591" y="24185"/>
                </a:lnTo>
                <a:lnTo>
                  <a:pt x="68759" y="24371"/>
                </a:lnTo>
                <a:lnTo>
                  <a:pt x="72926" y="24482"/>
                </a:lnTo>
                <a:lnTo>
                  <a:pt x="77019" y="24519"/>
                </a:lnTo>
                <a:lnTo>
                  <a:pt x="80070" y="24519"/>
                </a:lnTo>
                <a:lnTo>
                  <a:pt x="83121" y="24445"/>
                </a:lnTo>
                <a:lnTo>
                  <a:pt x="86134" y="24333"/>
                </a:lnTo>
                <a:lnTo>
                  <a:pt x="89111" y="24185"/>
                </a:lnTo>
                <a:lnTo>
                  <a:pt x="92087" y="23961"/>
                </a:lnTo>
                <a:lnTo>
                  <a:pt x="94990" y="23738"/>
                </a:lnTo>
                <a:lnTo>
                  <a:pt x="97929" y="23440"/>
                </a:lnTo>
                <a:lnTo>
                  <a:pt x="100794" y="23106"/>
                </a:lnTo>
                <a:lnTo>
                  <a:pt x="103659" y="22733"/>
                </a:lnTo>
                <a:lnTo>
                  <a:pt x="106487" y="22324"/>
                </a:lnTo>
                <a:lnTo>
                  <a:pt x="109314" y="21878"/>
                </a:lnTo>
                <a:lnTo>
                  <a:pt x="112068" y="21357"/>
                </a:lnTo>
                <a:lnTo>
                  <a:pt x="114821" y="20836"/>
                </a:lnTo>
                <a:lnTo>
                  <a:pt x="117574" y="20241"/>
                </a:lnTo>
                <a:lnTo>
                  <a:pt x="120253" y="19608"/>
                </a:lnTo>
                <a:lnTo>
                  <a:pt x="122932" y="18938"/>
                </a:lnTo>
                <a:lnTo>
                  <a:pt x="124978" y="18380"/>
                </a:lnTo>
                <a:lnTo>
                  <a:pt x="127062" y="17785"/>
                </a:lnTo>
                <a:lnTo>
                  <a:pt x="129108" y="17152"/>
                </a:lnTo>
                <a:lnTo>
                  <a:pt x="131118" y="16520"/>
                </a:lnTo>
                <a:lnTo>
                  <a:pt x="131973" y="18678"/>
                </a:lnTo>
                <a:lnTo>
                  <a:pt x="132755" y="20873"/>
                </a:lnTo>
                <a:lnTo>
                  <a:pt x="133462" y="23106"/>
                </a:lnTo>
                <a:lnTo>
                  <a:pt x="134131" y="25338"/>
                </a:lnTo>
                <a:lnTo>
                  <a:pt x="134764" y="27608"/>
                </a:lnTo>
                <a:lnTo>
                  <a:pt x="135322" y="29914"/>
                </a:lnTo>
                <a:lnTo>
                  <a:pt x="135843" y="32258"/>
                </a:lnTo>
                <a:lnTo>
                  <a:pt x="136289" y="34602"/>
                </a:lnTo>
                <a:lnTo>
                  <a:pt x="136550" y="36128"/>
                </a:lnTo>
                <a:lnTo>
                  <a:pt x="136810" y="37691"/>
                </a:lnTo>
                <a:lnTo>
                  <a:pt x="137034" y="39291"/>
                </a:lnTo>
                <a:lnTo>
                  <a:pt x="137220" y="40890"/>
                </a:lnTo>
                <a:lnTo>
                  <a:pt x="137406" y="42490"/>
                </a:lnTo>
                <a:lnTo>
                  <a:pt x="137554" y="44090"/>
                </a:lnTo>
                <a:lnTo>
                  <a:pt x="137666" y="45727"/>
                </a:lnTo>
                <a:lnTo>
                  <a:pt x="137778" y="47364"/>
                </a:lnTo>
                <a:lnTo>
                  <a:pt x="137852" y="49002"/>
                </a:lnTo>
                <a:lnTo>
                  <a:pt x="137889" y="50639"/>
                </a:lnTo>
                <a:lnTo>
                  <a:pt x="137927" y="52313"/>
                </a:lnTo>
                <a:lnTo>
                  <a:pt x="137964" y="54024"/>
                </a:lnTo>
                <a:lnTo>
                  <a:pt x="137927" y="55699"/>
                </a:lnTo>
                <a:lnTo>
                  <a:pt x="137889" y="57410"/>
                </a:lnTo>
                <a:lnTo>
                  <a:pt x="137852" y="59122"/>
                </a:lnTo>
                <a:lnTo>
                  <a:pt x="137778" y="60833"/>
                </a:lnTo>
                <a:lnTo>
                  <a:pt x="137666" y="62582"/>
                </a:lnTo>
                <a:lnTo>
                  <a:pt x="137517" y="64331"/>
                </a:lnTo>
                <a:lnTo>
                  <a:pt x="137182" y="67865"/>
                </a:lnTo>
                <a:lnTo>
                  <a:pt x="136773" y="71400"/>
                </a:lnTo>
                <a:lnTo>
                  <a:pt x="136252" y="75009"/>
                </a:lnTo>
                <a:lnTo>
                  <a:pt x="135657" y="78655"/>
                </a:lnTo>
                <a:lnTo>
                  <a:pt x="134950" y="82339"/>
                </a:lnTo>
                <a:lnTo>
                  <a:pt x="134169" y="86060"/>
                </a:lnTo>
                <a:lnTo>
                  <a:pt x="133276" y="89818"/>
                </a:lnTo>
                <a:lnTo>
                  <a:pt x="132494" y="92869"/>
                </a:lnTo>
                <a:lnTo>
                  <a:pt x="131676" y="95920"/>
                </a:lnTo>
                <a:lnTo>
                  <a:pt x="130783" y="99008"/>
                </a:lnTo>
                <a:lnTo>
                  <a:pt x="129853" y="102133"/>
                </a:lnTo>
                <a:lnTo>
                  <a:pt x="128811" y="105258"/>
                </a:lnTo>
                <a:lnTo>
                  <a:pt x="127769" y="108384"/>
                </a:lnTo>
                <a:lnTo>
                  <a:pt x="126653" y="111546"/>
                </a:lnTo>
                <a:lnTo>
                  <a:pt x="125462" y="114746"/>
                </a:lnTo>
                <a:lnTo>
                  <a:pt x="124197" y="117946"/>
                </a:lnTo>
                <a:lnTo>
                  <a:pt x="122932" y="121183"/>
                </a:lnTo>
                <a:lnTo>
                  <a:pt x="121555" y="124420"/>
                </a:lnTo>
                <a:lnTo>
                  <a:pt x="120142" y="127657"/>
                </a:lnTo>
                <a:lnTo>
                  <a:pt x="118691" y="130931"/>
                </a:lnTo>
                <a:lnTo>
                  <a:pt x="117165" y="134243"/>
                </a:lnTo>
                <a:lnTo>
                  <a:pt x="115602" y="137517"/>
                </a:lnTo>
                <a:lnTo>
                  <a:pt x="113965" y="140865"/>
                </a:lnTo>
                <a:lnTo>
                  <a:pt x="112626" y="143507"/>
                </a:lnTo>
                <a:lnTo>
                  <a:pt x="111249" y="146149"/>
                </a:lnTo>
                <a:lnTo>
                  <a:pt x="109910" y="148716"/>
                </a:lnTo>
                <a:lnTo>
                  <a:pt x="108533" y="151209"/>
                </a:lnTo>
                <a:lnTo>
                  <a:pt x="107194" y="153665"/>
                </a:lnTo>
                <a:lnTo>
                  <a:pt x="105817" y="156083"/>
                </a:lnTo>
                <a:lnTo>
                  <a:pt x="103138" y="160734"/>
                </a:lnTo>
                <a:lnTo>
                  <a:pt x="103845" y="160734"/>
                </a:lnTo>
                <a:lnTo>
                  <a:pt x="106487" y="156158"/>
                </a:lnTo>
                <a:lnTo>
                  <a:pt x="107826" y="153776"/>
                </a:lnTo>
                <a:lnTo>
                  <a:pt x="109165" y="151358"/>
                </a:lnTo>
                <a:lnTo>
                  <a:pt x="110505" y="148865"/>
                </a:lnTo>
                <a:lnTo>
                  <a:pt x="111844" y="146335"/>
                </a:lnTo>
                <a:lnTo>
                  <a:pt x="113147" y="143768"/>
                </a:lnTo>
                <a:lnTo>
                  <a:pt x="114486" y="141126"/>
                </a:lnTo>
                <a:lnTo>
                  <a:pt x="116123" y="137815"/>
                </a:lnTo>
                <a:lnTo>
                  <a:pt x="117686" y="134503"/>
                </a:lnTo>
                <a:lnTo>
                  <a:pt x="119211" y="131192"/>
                </a:lnTo>
                <a:lnTo>
                  <a:pt x="120700" y="127917"/>
                </a:lnTo>
                <a:lnTo>
                  <a:pt x="122114" y="124643"/>
                </a:lnTo>
                <a:lnTo>
                  <a:pt x="123453" y="121406"/>
                </a:lnTo>
                <a:lnTo>
                  <a:pt x="124755" y="118169"/>
                </a:lnTo>
                <a:lnTo>
                  <a:pt x="126020" y="114969"/>
                </a:lnTo>
                <a:lnTo>
                  <a:pt x="127211" y="111770"/>
                </a:lnTo>
                <a:lnTo>
                  <a:pt x="128327" y="108607"/>
                </a:lnTo>
                <a:lnTo>
                  <a:pt x="129406" y="105444"/>
                </a:lnTo>
                <a:lnTo>
                  <a:pt x="130411" y="102282"/>
                </a:lnTo>
                <a:lnTo>
                  <a:pt x="131341" y="99194"/>
                </a:lnTo>
                <a:lnTo>
                  <a:pt x="132234" y="96106"/>
                </a:lnTo>
                <a:lnTo>
                  <a:pt x="133090" y="93017"/>
                </a:lnTo>
                <a:lnTo>
                  <a:pt x="133871" y="89966"/>
                </a:lnTo>
                <a:lnTo>
                  <a:pt x="134764" y="86208"/>
                </a:lnTo>
                <a:lnTo>
                  <a:pt x="135545" y="82451"/>
                </a:lnTo>
                <a:lnTo>
                  <a:pt x="136252" y="78767"/>
                </a:lnTo>
                <a:lnTo>
                  <a:pt x="136848" y="75121"/>
                </a:lnTo>
                <a:lnTo>
                  <a:pt x="137368" y="71475"/>
                </a:lnTo>
                <a:lnTo>
                  <a:pt x="137778" y="67903"/>
                </a:lnTo>
                <a:lnTo>
                  <a:pt x="138113" y="64368"/>
                </a:lnTo>
                <a:lnTo>
                  <a:pt x="138261" y="62619"/>
                </a:lnTo>
                <a:lnTo>
                  <a:pt x="138373" y="60871"/>
                </a:lnTo>
                <a:lnTo>
                  <a:pt x="138447" y="59122"/>
                </a:lnTo>
                <a:lnTo>
                  <a:pt x="138485" y="57410"/>
                </a:lnTo>
                <a:lnTo>
                  <a:pt x="138522" y="55699"/>
                </a:lnTo>
                <a:lnTo>
                  <a:pt x="138559" y="53987"/>
                </a:lnTo>
                <a:lnTo>
                  <a:pt x="138522" y="52313"/>
                </a:lnTo>
                <a:lnTo>
                  <a:pt x="138485" y="50639"/>
                </a:lnTo>
                <a:lnTo>
                  <a:pt x="138447" y="48964"/>
                </a:lnTo>
                <a:lnTo>
                  <a:pt x="138373" y="47327"/>
                </a:lnTo>
                <a:lnTo>
                  <a:pt x="138261" y="45653"/>
                </a:lnTo>
                <a:lnTo>
                  <a:pt x="138113" y="44016"/>
                </a:lnTo>
                <a:lnTo>
                  <a:pt x="137964" y="42416"/>
                </a:lnTo>
                <a:lnTo>
                  <a:pt x="137815" y="40816"/>
                </a:lnTo>
                <a:lnTo>
                  <a:pt x="137592" y="39216"/>
                </a:lnTo>
                <a:lnTo>
                  <a:pt x="137368" y="37616"/>
                </a:lnTo>
                <a:lnTo>
                  <a:pt x="137145" y="36054"/>
                </a:lnTo>
                <a:lnTo>
                  <a:pt x="136885" y="34491"/>
                </a:lnTo>
                <a:lnTo>
                  <a:pt x="136401" y="32110"/>
                </a:lnTo>
                <a:lnTo>
                  <a:pt x="135917" y="29803"/>
                </a:lnTo>
                <a:lnTo>
                  <a:pt x="135359" y="27496"/>
                </a:lnTo>
                <a:lnTo>
                  <a:pt x="134727" y="25189"/>
                </a:lnTo>
                <a:lnTo>
                  <a:pt x="134057" y="22957"/>
                </a:lnTo>
                <a:lnTo>
                  <a:pt x="133313" y="20724"/>
                </a:lnTo>
                <a:lnTo>
                  <a:pt x="132532" y="18492"/>
                </a:lnTo>
                <a:lnTo>
                  <a:pt x="131676" y="16334"/>
                </a:lnTo>
                <a:lnTo>
                  <a:pt x="133648" y="15664"/>
                </a:lnTo>
                <a:lnTo>
                  <a:pt x="135545" y="14994"/>
                </a:lnTo>
                <a:lnTo>
                  <a:pt x="137480" y="14287"/>
                </a:lnTo>
                <a:lnTo>
                  <a:pt x="139378" y="13581"/>
                </a:lnTo>
                <a:lnTo>
                  <a:pt x="141238" y="12836"/>
                </a:lnTo>
                <a:lnTo>
                  <a:pt x="143136" y="12055"/>
                </a:lnTo>
                <a:lnTo>
                  <a:pt x="144996" y="11236"/>
                </a:lnTo>
                <a:lnTo>
                  <a:pt x="146819" y="10418"/>
                </a:lnTo>
                <a:lnTo>
                  <a:pt x="146819" y="9785"/>
                </a:lnTo>
                <a:lnTo>
                  <a:pt x="144959" y="10604"/>
                </a:lnTo>
                <a:lnTo>
                  <a:pt x="143061" y="11423"/>
                </a:lnTo>
                <a:lnTo>
                  <a:pt x="141164" y="12204"/>
                </a:lnTo>
                <a:lnTo>
                  <a:pt x="139266" y="12985"/>
                </a:lnTo>
                <a:lnTo>
                  <a:pt x="137331" y="13729"/>
                </a:lnTo>
                <a:lnTo>
                  <a:pt x="135396" y="14436"/>
                </a:lnTo>
                <a:lnTo>
                  <a:pt x="133424" y="15106"/>
                </a:lnTo>
                <a:lnTo>
                  <a:pt x="131453" y="15776"/>
                </a:lnTo>
                <a:lnTo>
                  <a:pt x="130597" y="13729"/>
                </a:lnTo>
                <a:lnTo>
                  <a:pt x="129667" y="11683"/>
                </a:lnTo>
                <a:lnTo>
                  <a:pt x="128699" y="9674"/>
                </a:lnTo>
                <a:lnTo>
                  <a:pt x="127695" y="7665"/>
                </a:lnTo>
                <a:lnTo>
                  <a:pt x="126616" y="5730"/>
                </a:lnTo>
                <a:lnTo>
                  <a:pt x="125499" y="3795"/>
                </a:lnTo>
                <a:lnTo>
                  <a:pt x="124309" y="1860"/>
                </a:lnTo>
                <a:lnTo>
                  <a:pt x="123081" y="0"/>
                </a:lnTo>
                <a:lnTo>
                  <a:pt x="122374" y="0"/>
                </a:lnTo>
                <a:lnTo>
                  <a:pt x="123639" y="1898"/>
                </a:lnTo>
                <a:lnTo>
                  <a:pt x="124830" y="3832"/>
                </a:lnTo>
                <a:lnTo>
                  <a:pt x="125946" y="5767"/>
                </a:lnTo>
                <a:lnTo>
                  <a:pt x="127062" y="7739"/>
                </a:lnTo>
                <a:lnTo>
                  <a:pt x="128104" y="9785"/>
                </a:lnTo>
                <a:lnTo>
                  <a:pt x="129071" y="11795"/>
                </a:lnTo>
                <a:lnTo>
                  <a:pt x="130001" y="13878"/>
                </a:lnTo>
                <a:lnTo>
                  <a:pt x="130894" y="15962"/>
                </a:lnTo>
                <a:lnTo>
                  <a:pt x="128885" y="16594"/>
                </a:lnTo>
                <a:lnTo>
                  <a:pt x="126876" y="17227"/>
                </a:lnTo>
                <a:lnTo>
                  <a:pt x="124830" y="17785"/>
                </a:lnTo>
                <a:lnTo>
                  <a:pt x="122783" y="18343"/>
                </a:lnTo>
                <a:lnTo>
                  <a:pt x="119211" y="19236"/>
                </a:lnTo>
                <a:lnTo>
                  <a:pt x="115602" y="20055"/>
                </a:lnTo>
                <a:lnTo>
                  <a:pt x="111956" y="20799"/>
                </a:lnTo>
                <a:lnTo>
                  <a:pt x="108273" y="21431"/>
                </a:lnTo>
                <a:lnTo>
                  <a:pt x="104515" y="22027"/>
                </a:lnTo>
                <a:lnTo>
                  <a:pt x="100719" y="22547"/>
                </a:lnTo>
                <a:lnTo>
                  <a:pt x="96887" y="22957"/>
                </a:lnTo>
                <a:lnTo>
                  <a:pt x="93018" y="23292"/>
                </a:lnTo>
                <a:lnTo>
                  <a:pt x="89074" y="23589"/>
                </a:lnTo>
                <a:lnTo>
                  <a:pt x="85093" y="23775"/>
                </a:lnTo>
                <a:lnTo>
                  <a:pt x="81074" y="23887"/>
                </a:lnTo>
                <a:lnTo>
                  <a:pt x="77019" y="23924"/>
                </a:lnTo>
                <a:lnTo>
                  <a:pt x="72926" y="23887"/>
                </a:lnTo>
                <a:lnTo>
                  <a:pt x="68796" y="23775"/>
                </a:lnTo>
                <a:lnTo>
                  <a:pt x="64629" y="23589"/>
                </a:lnTo>
                <a:lnTo>
                  <a:pt x="60387" y="23292"/>
                </a:lnTo>
                <a:lnTo>
                  <a:pt x="57634" y="22957"/>
                </a:lnTo>
                <a:lnTo>
                  <a:pt x="54880" y="22547"/>
                </a:lnTo>
                <a:lnTo>
                  <a:pt x="52090" y="22027"/>
                </a:lnTo>
                <a:lnTo>
                  <a:pt x="49262" y="21431"/>
                </a:lnTo>
                <a:lnTo>
                  <a:pt x="46434" y="20761"/>
                </a:lnTo>
                <a:lnTo>
                  <a:pt x="43569" y="19980"/>
                </a:lnTo>
                <a:lnTo>
                  <a:pt x="40667" y="19087"/>
                </a:lnTo>
                <a:lnTo>
                  <a:pt x="37728" y="18120"/>
                </a:lnTo>
                <a:lnTo>
                  <a:pt x="34714" y="17041"/>
                </a:lnTo>
                <a:lnTo>
                  <a:pt x="31700" y="15887"/>
                </a:lnTo>
                <a:lnTo>
                  <a:pt x="28649" y="14622"/>
                </a:lnTo>
                <a:lnTo>
                  <a:pt x="25524" y="13283"/>
                </a:lnTo>
                <a:lnTo>
                  <a:pt x="22324" y="11832"/>
                </a:lnTo>
                <a:lnTo>
                  <a:pt x="19124" y="10269"/>
                </a:lnTo>
                <a:lnTo>
                  <a:pt x="15813" y="8595"/>
                </a:lnTo>
                <a:lnTo>
                  <a:pt x="12464" y="6846"/>
                </a:lnTo>
                <a:lnTo>
                  <a:pt x="9823" y="5358"/>
                </a:lnTo>
                <a:lnTo>
                  <a:pt x="6995" y="3721"/>
                </a:lnTo>
                <a:lnTo>
                  <a:pt x="5544" y="2865"/>
                </a:lnTo>
                <a:lnTo>
                  <a:pt x="4056" y="1935"/>
                </a:lnTo>
                <a:lnTo>
                  <a:pt x="2567" y="1005"/>
                </a:lnTo>
                <a:lnTo>
                  <a:pt x="104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latin typeface="Nunito Sans"/>
              <a:ea typeface="Nunito Sans"/>
              <a:cs typeface="Nunito Sans"/>
              <a:sym typeface="Nunito Sans"/>
            </a:endParaRPr>
          </a:p>
        </p:txBody>
      </p:sp>
      <p:pic>
        <p:nvPicPr>
          <p:cNvPr id="16" name="Google Shape;16;p2"/>
          <p:cNvPicPr preferRelativeResize="0"/>
          <p:nvPr/>
        </p:nvPicPr>
        <p:blipFill rotWithShape="1">
          <a:blip r:embed="rId4">
            <a:alphaModFix/>
          </a:blip>
          <a:srcRect l="55739" t="39434"/>
          <a:stretch/>
        </p:blipFill>
        <p:spPr>
          <a:xfrm>
            <a:off x="0" y="0"/>
            <a:ext cx="3589874" cy="4912326"/>
          </a:xfrm>
          <a:prstGeom prst="rect">
            <a:avLst/>
          </a:prstGeom>
          <a:noFill/>
          <a:ln>
            <a:noFill/>
          </a:ln>
        </p:spPr>
      </p:pic>
      <p:pic>
        <p:nvPicPr>
          <p:cNvPr id="17" name="Google Shape;17;p2"/>
          <p:cNvPicPr preferRelativeResize="0"/>
          <p:nvPr/>
        </p:nvPicPr>
        <p:blipFill rotWithShape="1">
          <a:blip r:embed="rId2">
            <a:alphaModFix/>
          </a:blip>
          <a:srcRect t="53791"/>
          <a:stretch/>
        </p:blipFill>
        <p:spPr>
          <a:xfrm>
            <a:off x="661926" y="0"/>
            <a:ext cx="4236652" cy="2376699"/>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Agenda - Alt 2">
  <p:cSld name="BLANK_1_1_1_1_1_1_1_1_1_1_1_2">
    <p:spTree>
      <p:nvGrpSpPr>
        <p:cNvPr id="1" name="Shape 100"/>
        <p:cNvGrpSpPr/>
        <p:nvPr/>
      </p:nvGrpSpPr>
      <p:grpSpPr>
        <a:xfrm>
          <a:off x="0" y="0"/>
          <a:ext cx="0" cy="0"/>
          <a:chOff x="0" y="0"/>
          <a:chExt cx="0" cy="0"/>
        </a:xfrm>
      </p:grpSpPr>
      <p:sp>
        <p:nvSpPr>
          <p:cNvPr id="101" name="Google Shape;101;p11"/>
          <p:cNvSpPr/>
          <p:nvPr/>
        </p:nvSpPr>
        <p:spPr>
          <a:xfrm rot="5400000">
            <a:off x="-3989680" y="1156257"/>
            <a:ext cx="7978200" cy="7978200"/>
          </a:xfrm>
          <a:prstGeom prst="pie">
            <a:avLst>
              <a:gd name="adj1" fmla="val 10792592"/>
              <a:gd name="adj2" fmla="val 16198514"/>
            </a:avLst>
          </a:prstGeom>
          <a:gradFill>
            <a:gsLst>
              <a:gs pos="0">
                <a:schemeClr val="accent1"/>
              </a:gs>
              <a:gs pos="64000">
                <a:schemeClr val="dk2"/>
              </a:gs>
              <a:gs pos="100000">
                <a:schemeClr val="dk2"/>
              </a:gs>
            </a:gsLst>
            <a:path path="circle">
              <a:fillToRect t="100000" r="100000"/>
            </a:path>
            <a:tileRect l="-100000" b="-100000"/>
          </a:gra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Nunito Sans"/>
              <a:ea typeface="Nunito Sans"/>
              <a:cs typeface="Nunito Sans"/>
              <a:sym typeface="Nunito Sans"/>
            </a:endParaRPr>
          </a:p>
        </p:txBody>
      </p:sp>
      <p:sp>
        <p:nvSpPr>
          <p:cNvPr id="102" name="Google Shape;102;p11"/>
          <p:cNvSpPr txBox="1">
            <a:spLocks noGrp="1"/>
          </p:cNvSpPr>
          <p:nvPr>
            <p:ph type="subTitle" idx="1"/>
          </p:nvPr>
        </p:nvSpPr>
        <p:spPr>
          <a:xfrm>
            <a:off x="3584425" y="536550"/>
            <a:ext cx="404100" cy="4002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dk2"/>
              </a:buClr>
              <a:buSzPts val="1100"/>
              <a:buFont typeface="Nunito Sans SemiBold"/>
              <a:buNone/>
              <a:defRPr sz="1100">
                <a:solidFill>
                  <a:schemeClr val="dk2"/>
                </a:solidFill>
                <a:latin typeface="Nunito Sans SemiBold"/>
                <a:ea typeface="Nunito Sans SemiBold"/>
                <a:cs typeface="Nunito Sans SemiBold"/>
                <a:sym typeface="Nunito Sans SemiBold"/>
              </a:defRPr>
            </a:lvl1pPr>
            <a:lvl2pPr lvl="1" algn="ctr">
              <a:spcBef>
                <a:spcPts val="0"/>
              </a:spcBef>
              <a:spcAft>
                <a:spcPts val="0"/>
              </a:spcAft>
              <a:buClr>
                <a:schemeClr val="dk2"/>
              </a:buClr>
              <a:buSzPts val="1600"/>
              <a:buFont typeface="Nunito Sans SemiBold"/>
              <a:buNone/>
              <a:defRPr>
                <a:solidFill>
                  <a:schemeClr val="dk2"/>
                </a:solidFill>
                <a:latin typeface="Nunito Sans SemiBold"/>
                <a:ea typeface="Nunito Sans SemiBold"/>
                <a:cs typeface="Nunito Sans SemiBold"/>
                <a:sym typeface="Nunito Sans SemiBold"/>
              </a:defRPr>
            </a:lvl2pPr>
            <a:lvl3pPr lvl="2" algn="ctr">
              <a:spcBef>
                <a:spcPts val="0"/>
              </a:spcBef>
              <a:spcAft>
                <a:spcPts val="0"/>
              </a:spcAft>
              <a:buClr>
                <a:schemeClr val="dk2"/>
              </a:buClr>
              <a:buSzPts val="1600"/>
              <a:buFont typeface="Nunito Sans SemiBold"/>
              <a:buNone/>
              <a:defRPr>
                <a:solidFill>
                  <a:schemeClr val="dk2"/>
                </a:solidFill>
                <a:latin typeface="Nunito Sans SemiBold"/>
                <a:ea typeface="Nunito Sans SemiBold"/>
                <a:cs typeface="Nunito Sans SemiBold"/>
                <a:sym typeface="Nunito Sans SemiBold"/>
              </a:defRPr>
            </a:lvl3pPr>
            <a:lvl4pPr lvl="3" algn="ctr">
              <a:spcBef>
                <a:spcPts val="0"/>
              </a:spcBef>
              <a:spcAft>
                <a:spcPts val="0"/>
              </a:spcAft>
              <a:buClr>
                <a:schemeClr val="dk2"/>
              </a:buClr>
              <a:buSzPts val="1600"/>
              <a:buFont typeface="Nunito Sans SemiBold"/>
              <a:buNone/>
              <a:defRPr>
                <a:solidFill>
                  <a:schemeClr val="dk2"/>
                </a:solidFill>
                <a:latin typeface="Nunito Sans SemiBold"/>
                <a:ea typeface="Nunito Sans SemiBold"/>
                <a:cs typeface="Nunito Sans SemiBold"/>
                <a:sym typeface="Nunito Sans SemiBold"/>
              </a:defRPr>
            </a:lvl4pPr>
            <a:lvl5pPr lvl="4" algn="ctr">
              <a:spcBef>
                <a:spcPts val="0"/>
              </a:spcBef>
              <a:spcAft>
                <a:spcPts val="0"/>
              </a:spcAft>
              <a:buClr>
                <a:schemeClr val="dk2"/>
              </a:buClr>
              <a:buSzPts val="1600"/>
              <a:buFont typeface="Nunito Sans SemiBold"/>
              <a:buNone/>
              <a:defRPr>
                <a:solidFill>
                  <a:schemeClr val="dk2"/>
                </a:solidFill>
                <a:latin typeface="Nunito Sans SemiBold"/>
                <a:ea typeface="Nunito Sans SemiBold"/>
                <a:cs typeface="Nunito Sans SemiBold"/>
                <a:sym typeface="Nunito Sans SemiBold"/>
              </a:defRPr>
            </a:lvl5pPr>
            <a:lvl6pPr lvl="5" algn="ctr">
              <a:spcBef>
                <a:spcPts val="0"/>
              </a:spcBef>
              <a:spcAft>
                <a:spcPts val="0"/>
              </a:spcAft>
              <a:buClr>
                <a:schemeClr val="dk2"/>
              </a:buClr>
              <a:buSzPts val="1600"/>
              <a:buFont typeface="Nunito Sans SemiBold"/>
              <a:buNone/>
              <a:defRPr>
                <a:solidFill>
                  <a:schemeClr val="dk2"/>
                </a:solidFill>
                <a:latin typeface="Nunito Sans SemiBold"/>
                <a:ea typeface="Nunito Sans SemiBold"/>
                <a:cs typeface="Nunito Sans SemiBold"/>
                <a:sym typeface="Nunito Sans SemiBold"/>
              </a:defRPr>
            </a:lvl6pPr>
            <a:lvl7pPr lvl="6" algn="ctr">
              <a:spcBef>
                <a:spcPts val="0"/>
              </a:spcBef>
              <a:spcAft>
                <a:spcPts val="0"/>
              </a:spcAft>
              <a:buClr>
                <a:schemeClr val="dk2"/>
              </a:buClr>
              <a:buSzPts val="1600"/>
              <a:buFont typeface="Nunito Sans SemiBold"/>
              <a:buNone/>
              <a:defRPr>
                <a:solidFill>
                  <a:schemeClr val="dk2"/>
                </a:solidFill>
                <a:latin typeface="Nunito Sans SemiBold"/>
                <a:ea typeface="Nunito Sans SemiBold"/>
                <a:cs typeface="Nunito Sans SemiBold"/>
                <a:sym typeface="Nunito Sans SemiBold"/>
              </a:defRPr>
            </a:lvl7pPr>
            <a:lvl8pPr lvl="7" algn="ctr">
              <a:spcBef>
                <a:spcPts val="0"/>
              </a:spcBef>
              <a:spcAft>
                <a:spcPts val="0"/>
              </a:spcAft>
              <a:buClr>
                <a:schemeClr val="dk2"/>
              </a:buClr>
              <a:buSzPts val="1600"/>
              <a:buFont typeface="Nunito Sans SemiBold"/>
              <a:buNone/>
              <a:defRPr>
                <a:solidFill>
                  <a:schemeClr val="dk2"/>
                </a:solidFill>
                <a:latin typeface="Nunito Sans SemiBold"/>
                <a:ea typeface="Nunito Sans SemiBold"/>
                <a:cs typeface="Nunito Sans SemiBold"/>
                <a:sym typeface="Nunito Sans SemiBold"/>
              </a:defRPr>
            </a:lvl8pPr>
            <a:lvl9pPr lvl="8" algn="ctr">
              <a:spcBef>
                <a:spcPts val="0"/>
              </a:spcBef>
              <a:spcAft>
                <a:spcPts val="0"/>
              </a:spcAft>
              <a:buClr>
                <a:schemeClr val="dk2"/>
              </a:buClr>
              <a:buSzPts val="1600"/>
              <a:buFont typeface="Nunito Sans SemiBold"/>
              <a:buNone/>
              <a:defRPr>
                <a:solidFill>
                  <a:schemeClr val="dk2"/>
                </a:solidFill>
                <a:latin typeface="Nunito Sans SemiBold"/>
                <a:ea typeface="Nunito Sans SemiBold"/>
                <a:cs typeface="Nunito Sans SemiBold"/>
                <a:sym typeface="Nunito Sans SemiBold"/>
              </a:defRPr>
            </a:lvl9pPr>
          </a:lstStyle>
          <a:p>
            <a:endParaRPr/>
          </a:p>
        </p:txBody>
      </p:sp>
      <p:sp>
        <p:nvSpPr>
          <p:cNvPr id="103" name="Google Shape;103;p11"/>
          <p:cNvSpPr txBox="1">
            <a:spLocks noGrp="1"/>
          </p:cNvSpPr>
          <p:nvPr>
            <p:ph type="subTitle" idx="2"/>
          </p:nvPr>
        </p:nvSpPr>
        <p:spPr>
          <a:xfrm>
            <a:off x="3584425" y="1920650"/>
            <a:ext cx="404100" cy="4002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dk2"/>
              </a:buClr>
              <a:buSzPts val="1100"/>
              <a:buFont typeface="Nunito Sans SemiBold"/>
              <a:buNone/>
              <a:defRPr sz="1100">
                <a:solidFill>
                  <a:schemeClr val="dk2"/>
                </a:solidFill>
                <a:latin typeface="Nunito Sans SemiBold"/>
                <a:ea typeface="Nunito Sans SemiBold"/>
                <a:cs typeface="Nunito Sans SemiBold"/>
                <a:sym typeface="Nunito Sans SemiBold"/>
              </a:defRPr>
            </a:lvl1pPr>
            <a:lvl2pPr lvl="1" algn="ctr">
              <a:spcBef>
                <a:spcPts val="0"/>
              </a:spcBef>
              <a:spcAft>
                <a:spcPts val="0"/>
              </a:spcAft>
              <a:buClr>
                <a:schemeClr val="dk2"/>
              </a:buClr>
              <a:buSzPts val="1600"/>
              <a:buFont typeface="Nunito Sans SemiBold"/>
              <a:buNone/>
              <a:defRPr>
                <a:solidFill>
                  <a:schemeClr val="dk2"/>
                </a:solidFill>
                <a:latin typeface="Nunito Sans SemiBold"/>
                <a:ea typeface="Nunito Sans SemiBold"/>
                <a:cs typeface="Nunito Sans SemiBold"/>
                <a:sym typeface="Nunito Sans SemiBold"/>
              </a:defRPr>
            </a:lvl2pPr>
            <a:lvl3pPr lvl="2" algn="ctr">
              <a:spcBef>
                <a:spcPts val="0"/>
              </a:spcBef>
              <a:spcAft>
                <a:spcPts val="0"/>
              </a:spcAft>
              <a:buClr>
                <a:schemeClr val="dk2"/>
              </a:buClr>
              <a:buSzPts val="1600"/>
              <a:buFont typeface="Nunito Sans SemiBold"/>
              <a:buNone/>
              <a:defRPr>
                <a:solidFill>
                  <a:schemeClr val="dk2"/>
                </a:solidFill>
                <a:latin typeface="Nunito Sans SemiBold"/>
                <a:ea typeface="Nunito Sans SemiBold"/>
                <a:cs typeface="Nunito Sans SemiBold"/>
                <a:sym typeface="Nunito Sans SemiBold"/>
              </a:defRPr>
            </a:lvl3pPr>
            <a:lvl4pPr lvl="3" algn="ctr">
              <a:spcBef>
                <a:spcPts val="0"/>
              </a:spcBef>
              <a:spcAft>
                <a:spcPts val="0"/>
              </a:spcAft>
              <a:buClr>
                <a:schemeClr val="dk2"/>
              </a:buClr>
              <a:buSzPts val="1600"/>
              <a:buFont typeface="Nunito Sans SemiBold"/>
              <a:buNone/>
              <a:defRPr>
                <a:solidFill>
                  <a:schemeClr val="dk2"/>
                </a:solidFill>
                <a:latin typeface="Nunito Sans SemiBold"/>
                <a:ea typeface="Nunito Sans SemiBold"/>
                <a:cs typeface="Nunito Sans SemiBold"/>
                <a:sym typeface="Nunito Sans SemiBold"/>
              </a:defRPr>
            </a:lvl4pPr>
            <a:lvl5pPr lvl="4" algn="ctr">
              <a:spcBef>
                <a:spcPts val="0"/>
              </a:spcBef>
              <a:spcAft>
                <a:spcPts val="0"/>
              </a:spcAft>
              <a:buClr>
                <a:schemeClr val="dk2"/>
              </a:buClr>
              <a:buSzPts val="1600"/>
              <a:buFont typeface="Nunito Sans SemiBold"/>
              <a:buNone/>
              <a:defRPr>
                <a:solidFill>
                  <a:schemeClr val="dk2"/>
                </a:solidFill>
                <a:latin typeface="Nunito Sans SemiBold"/>
                <a:ea typeface="Nunito Sans SemiBold"/>
                <a:cs typeface="Nunito Sans SemiBold"/>
                <a:sym typeface="Nunito Sans SemiBold"/>
              </a:defRPr>
            </a:lvl5pPr>
            <a:lvl6pPr lvl="5" algn="ctr">
              <a:spcBef>
                <a:spcPts val="0"/>
              </a:spcBef>
              <a:spcAft>
                <a:spcPts val="0"/>
              </a:spcAft>
              <a:buClr>
                <a:schemeClr val="dk2"/>
              </a:buClr>
              <a:buSzPts val="1600"/>
              <a:buFont typeface="Nunito Sans SemiBold"/>
              <a:buNone/>
              <a:defRPr>
                <a:solidFill>
                  <a:schemeClr val="dk2"/>
                </a:solidFill>
                <a:latin typeface="Nunito Sans SemiBold"/>
                <a:ea typeface="Nunito Sans SemiBold"/>
                <a:cs typeface="Nunito Sans SemiBold"/>
                <a:sym typeface="Nunito Sans SemiBold"/>
              </a:defRPr>
            </a:lvl6pPr>
            <a:lvl7pPr lvl="6" algn="ctr">
              <a:spcBef>
                <a:spcPts val="0"/>
              </a:spcBef>
              <a:spcAft>
                <a:spcPts val="0"/>
              </a:spcAft>
              <a:buClr>
                <a:schemeClr val="dk2"/>
              </a:buClr>
              <a:buSzPts val="1600"/>
              <a:buFont typeface="Nunito Sans SemiBold"/>
              <a:buNone/>
              <a:defRPr>
                <a:solidFill>
                  <a:schemeClr val="dk2"/>
                </a:solidFill>
                <a:latin typeface="Nunito Sans SemiBold"/>
                <a:ea typeface="Nunito Sans SemiBold"/>
                <a:cs typeface="Nunito Sans SemiBold"/>
                <a:sym typeface="Nunito Sans SemiBold"/>
              </a:defRPr>
            </a:lvl7pPr>
            <a:lvl8pPr lvl="7" algn="ctr">
              <a:spcBef>
                <a:spcPts val="0"/>
              </a:spcBef>
              <a:spcAft>
                <a:spcPts val="0"/>
              </a:spcAft>
              <a:buClr>
                <a:schemeClr val="dk2"/>
              </a:buClr>
              <a:buSzPts val="1600"/>
              <a:buFont typeface="Nunito Sans SemiBold"/>
              <a:buNone/>
              <a:defRPr>
                <a:solidFill>
                  <a:schemeClr val="dk2"/>
                </a:solidFill>
                <a:latin typeface="Nunito Sans SemiBold"/>
                <a:ea typeface="Nunito Sans SemiBold"/>
                <a:cs typeface="Nunito Sans SemiBold"/>
                <a:sym typeface="Nunito Sans SemiBold"/>
              </a:defRPr>
            </a:lvl8pPr>
            <a:lvl9pPr lvl="8" algn="ctr">
              <a:spcBef>
                <a:spcPts val="0"/>
              </a:spcBef>
              <a:spcAft>
                <a:spcPts val="0"/>
              </a:spcAft>
              <a:buClr>
                <a:schemeClr val="dk2"/>
              </a:buClr>
              <a:buSzPts val="1600"/>
              <a:buFont typeface="Nunito Sans SemiBold"/>
              <a:buNone/>
              <a:defRPr>
                <a:solidFill>
                  <a:schemeClr val="dk2"/>
                </a:solidFill>
                <a:latin typeface="Nunito Sans SemiBold"/>
                <a:ea typeface="Nunito Sans SemiBold"/>
                <a:cs typeface="Nunito Sans SemiBold"/>
                <a:sym typeface="Nunito Sans SemiBold"/>
              </a:defRPr>
            </a:lvl9pPr>
          </a:lstStyle>
          <a:p>
            <a:endParaRPr/>
          </a:p>
        </p:txBody>
      </p:sp>
      <p:sp>
        <p:nvSpPr>
          <p:cNvPr id="104" name="Google Shape;104;p11"/>
          <p:cNvSpPr txBox="1">
            <a:spLocks noGrp="1"/>
          </p:cNvSpPr>
          <p:nvPr>
            <p:ph type="subTitle" idx="3"/>
          </p:nvPr>
        </p:nvSpPr>
        <p:spPr>
          <a:xfrm>
            <a:off x="3584425" y="3291625"/>
            <a:ext cx="404100" cy="4002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dk2"/>
              </a:buClr>
              <a:buSzPts val="1100"/>
              <a:buFont typeface="Nunito Sans SemiBold"/>
              <a:buNone/>
              <a:defRPr sz="1100">
                <a:solidFill>
                  <a:schemeClr val="dk2"/>
                </a:solidFill>
                <a:latin typeface="Nunito Sans SemiBold"/>
                <a:ea typeface="Nunito Sans SemiBold"/>
                <a:cs typeface="Nunito Sans SemiBold"/>
                <a:sym typeface="Nunito Sans SemiBold"/>
              </a:defRPr>
            </a:lvl1pPr>
            <a:lvl2pPr lvl="1" algn="ctr">
              <a:spcBef>
                <a:spcPts val="0"/>
              </a:spcBef>
              <a:spcAft>
                <a:spcPts val="0"/>
              </a:spcAft>
              <a:buClr>
                <a:schemeClr val="dk2"/>
              </a:buClr>
              <a:buSzPts val="1600"/>
              <a:buFont typeface="Nunito Sans SemiBold"/>
              <a:buNone/>
              <a:defRPr>
                <a:solidFill>
                  <a:schemeClr val="dk2"/>
                </a:solidFill>
                <a:latin typeface="Nunito Sans SemiBold"/>
                <a:ea typeface="Nunito Sans SemiBold"/>
                <a:cs typeface="Nunito Sans SemiBold"/>
                <a:sym typeface="Nunito Sans SemiBold"/>
              </a:defRPr>
            </a:lvl2pPr>
            <a:lvl3pPr lvl="2" algn="ctr">
              <a:spcBef>
                <a:spcPts val="0"/>
              </a:spcBef>
              <a:spcAft>
                <a:spcPts val="0"/>
              </a:spcAft>
              <a:buClr>
                <a:schemeClr val="dk2"/>
              </a:buClr>
              <a:buSzPts val="1600"/>
              <a:buFont typeface="Nunito Sans SemiBold"/>
              <a:buNone/>
              <a:defRPr>
                <a:solidFill>
                  <a:schemeClr val="dk2"/>
                </a:solidFill>
                <a:latin typeface="Nunito Sans SemiBold"/>
                <a:ea typeface="Nunito Sans SemiBold"/>
                <a:cs typeface="Nunito Sans SemiBold"/>
                <a:sym typeface="Nunito Sans SemiBold"/>
              </a:defRPr>
            </a:lvl3pPr>
            <a:lvl4pPr lvl="3" algn="ctr">
              <a:spcBef>
                <a:spcPts val="0"/>
              </a:spcBef>
              <a:spcAft>
                <a:spcPts val="0"/>
              </a:spcAft>
              <a:buClr>
                <a:schemeClr val="dk2"/>
              </a:buClr>
              <a:buSzPts val="1600"/>
              <a:buFont typeface="Nunito Sans SemiBold"/>
              <a:buNone/>
              <a:defRPr>
                <a:solidFill>
                  <a:schemeClr val="dk2"/>
                </a:solidFill>
                <a:latin typeface="Nunito Sans SemiBold"/>
                <a:ea typeface="Nunito Sans SemiBold"/>
                <a:cs typeface="Nunito Sans SemiBold"/>
                <a:sym typeface="Nunito Sans SemiBold"/>
              </a:defRPr>
            </a:lvl4pPr>
            <a:lvl5pPr lvl="4" algn="ctr">
              <a:spcBef>
                <a:spcPts val="0"/>
              </a:spcBef>
              <a:spcAft>
                <a:spcPts val="0"/>
              </a:spcAft>
              <a:buClr>
                <a:schemeClr val="dk2"/>
              </a:buClr>
              <a:buSzPts val="1600"/>
              <a:buFont typeface="Nunito Sans SemiBold"/>
              <a:buNone/>
              <a:defRPr>
                <a:solidFill>
                  <a:schemeClr val="dk2"/>
                </a:solidFill>
                <a:latin typeface="Nunito Sans SemiBold"/>
                <a:ea typeface="Nunito Sans SemiBold"/>
                <a:cs typeface="Nunito Sans SemiBold"/>
                <a:sym typeface="Nunito Sans SemiBold"/>
              </a:defRPr>
            </a:lvl5pPr>
            <a:lvl6pPr lvl="5" algn="ctr">
              <a:spcBef>
                <a:spcPts val="0"/>
              </a:spcBef>
              <a:spcAft>
                <a:spcPts val="0"/>
              </a:spcAft>
              <a:buClr>
                <a:schemeClr val="dk2"/>
              </a:buClr>
              <a:buSzPts val="1600"/>
              <a:buFont typeface="Nunito Sans SemiBold"/>
              <a:buNone/>
              <a:defRPr>
                <a:solidFill>
                  <a:schemeClr val="dk2"/>
                </a:solidFill>
                <a:latin typeface="Nunito Sans SemiBold"/>
                <a:ea typeface="Nunito Sans SemiBold"/>
                <a:cs typeface="Nunito Sans SemiBold"/>
                <a:sym typeface="Nunito Sans SemiBold"/>
              </a:defRPr>
            </a:lvl6pPr>
            <a:lvl7pPr lvl="6" algn="ctr">
              <a:spcBef>
                <a:spcPts val="0"/>
              </a:spcBef>
              <a:spcAft>
                <a:spcPts val="0"/>
              </a:spcAft>
              <a:buClr>
                <a:schemeClr val="dk2"/>
              </a:buClr>
              <a:buSzPts val="1600"/>
              <a:buFont typeface="Nunito Sans SemiBold"/>
              <a:buNone/>
              <a:defRPr>
                <a:solidFill>
                  <a:schemeClr val="dk2"/>
                </a:solidFill>
                <a:latin typeface="Nunito Sans SemiBold"/>
                <a:ea typeface="Nunito Sans SemiBold"/>
                <a:cs typeface="Nunito Sans SemiBold"/>
                <a:sym typeface="Nunito Sans SemiBold"/>
              </a:defRPr>
            </a:lvl7pPr>
            <a:lvl8pPr lvl="7" algn="ctr">
              <a:spcBef>
                <a:spcPts val="0"/>
              </a:spcBef>
              <a:spcAft>
                <a:spcPts val="0"/>
              </a:spcAft>
              <a:buClr>
                <a:schemeClr val="dk2"/>
              </a:buClr>
              <a:buSzPts val="1600"/>
              <a:buFont typeface="Nunito Sans SemiBold"/>
              <a:buNone/>
              <a:defRPr>
                <a:solidFill>
                  <a:schemeClr val="dk2"/>
                </a:solidFill>
                <a:latin typeface="Nunito Sans SemiBold"/>
                <a:ea typeface="Nunito Sans SemiBold"/>
                <a:cs typeface="Nunito Sans SemiBold"/>
                <a:sym typeface="Nunito Sans SemiBold"/>
              </a:defRPr>
            </a:lvl8pPr>
            <a:lvl9pPr lvl="8" algn="ctr">
              <a:spcBef>
                <a:spcPts val="0"/>
              </a:spcBef>
              <a:spcAft>
                <a:spcPts val="0"/>
              </a:spcAft>
              <a:buClr>
                <a:schemeClr val="dk2"/>
              </a:buClr>
              <a:buSzPts val="1600"/>
              <a:buFont typeface="Nunito Sans SemiBold"/>
              <a:buNone/>
              <a:defRPr>
                <a:solidFill>
                  <a:schemeClr val="dk2"/>
                </a:solidFill>
                <a:latin typeface="Nunito Sans SemiBold"/>
                <a:ea typeface="Nunito Sans SemiBold"/>
                <a:cs typeface="Nunito Sans SemiBold"/>
                <a:sym typeface="Nunito Sans SemiBold"/>
              </a:defRPr>
            </a:lvl9pPr>
          </a:lstStyle>
          <a:p>
            <a:endParaRPr/>
          </a:p>
        </p:txBody>
      </p:sp>
      <p:sp>
        <p:nvSpPr>
          <p:cNvPr id="105" name="Google Shape;105;p11"/>
          <p:cNvSpPr txBox="1">
            <a:spLocks noGrp="1"/>
          </p:cNvSpPr>
          <p:nvPr>
            <p:ph type="subTitle" idx="4"/>
          </p:nvPr>
        </p:nvSpPr>
        <p:spPr>
          <a:xfrm>
            <a:off x="3584425" y="3996800"/>
            <a:ext cx="404100" cy="4002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dk2"/>
              </a:buClr>
              <a:buSzPts val="1100"/>
              <a:buFont typeface="Nunito Sans SemiBold"/>
              <a:buNone/>
              <a:defRPr sz="1100">
                <a:solidFill>
                  <a:schemeClr val="dk2"/>
                </a:solidFill>
                <a:latin typeface="Nunito Sans SemiBold"/>
                <a:ea typeface="Nunito Sans SemiBold"/>
                <a:cs typeface="Nunito Sans SemiBold"/>
                <a:sym typeface="Nunito Sans SemiBold"/>
              </a:defRPr>
            </a:lvl1pPr>
            <a:lvl2pPr lvl="1" algn="ctr">
              <a:spcBef>
                <a:spcPts val="0"/>
              </a:spcBef>
              <a:spcAft>
                <a:spcPts val="0"/>
              </a:spcAft>
              <a:buClr>
                <a:schemeClr val="dk2"/>
              </a:buClr>
              <a:buSzPts val="1600"/>
              <a:buFont typeface="Nunito Sans SemiBold"/>
              <a:buNone/>
              <a:defRPr>
                <a:solidFill>
                  <a:schemeClr val="dk2"/>
                </a:solidFill>
                <a:latin typeface="Nunito Sans SemiBold"/>
                <a:ea typeface="Nunito Sans SemiBold"/>
                <a:cs typeface="Nunito Sans SemiBold"/>
                <a:sym typeface="Nunito Sans SemiBold"/>
              </a:defRPr>
            </a:lvl2pPr>
            <a:lvl3pPr lvl="2" algn="ctr">
              <a:spcBef>
                <a:spcPts val="0"/>
              </a:spcBef>
              <a:spcAft>
                <a:spcPts val="0"/>
              </a:spcAft>
              <a:buClr>
                <a:schemeClr val="dk2"/>
              </a:buClr>
              <a:buSzPts val="1600"/>
              <a:buFont typeface="Nunito Sans SemiBold"/>
              <a:buNone/>
              <a:defRPr>
                <a:solidFill>
                  <a:schemeClr val="dk2"/>
                </a:solidFill>
                <a:latin typeface="Nunito Sans SemiBold"/>
                <a:ea typeface="Nunito Sans SemiBold"/>
                <a:cs typeface="Nunito Sans SemiBold"/>
                <a:sym typeface="Nunito Sans SemiBold"/>
              </a:defRPr>
            </a:lvl3pPr>
            <a:lvl4pPr lvl="3" algn="ctr">
              <a:spcBef>
                <a:spcPts val="0"/>
              </a:spcBef>
              <a:spcAft>
                <a:spcPts val="0"/>
              </a:spcAft>
              <a:buClr>
                <a:schemeClr val="dk2"/>
              </a:buClr>
              <a:buSzPts val="1600"/>
              <a:buFont typeface="Nunito Sans SemiBold"/>
              <a:buNone/>
              <a:defRPr>
                <a:solidFill>
                  <a:schemeClr val="dk2"/>
                </a:solidFill>
                <a:latin typeface="Nunito Sans SemiBold"/>
                <a:ea typeface="Nunito Sans SemiBold"/>
                <a:cs typeface="Nunito Sans SemiBold"/>
                <a:sym typeface="Nunito Sans SemiBold"/>
              </a:defRPr>
            </a:lvl4pPr>
            <a:lvl5pPr lvl="4" algn="ctr">
              <a:spcBef>
                <a:spcPts val="0"/>
              </a:spcBef>
              <a:spcAft>
                <a:spcPts val="0"/>
              </a:spcAft>
              <a:buClr>
                <a:schemeClr val="dk2"/>
              </a:buClr>
              <a:buSzPts val="1600"/>
              <a:buFont typeface="Nunito Sans SemiBold"/>
              <a:buNone/>
              <a:defRPr>
                <a:solidFill>
                  <a:schemeClr val="dk2"/>
                </a:solidFill>
                <a:latin typeface="Nunito Sans SemiBold"/>
                <a:ea typeface="Nunito Sans SemiBold"/>
                <a:cs typeface="Nunito Sans SemiBold"/>
                <a:sym typeface="Nunito Sans SemiBold"/>
              </a:defRPr>
            </a:lvl5pPr>
            <a:lvl6pPr lvl="5" algn="ctr">
              <a:spcBef>
                <a:spcPts val="0"/>
              </a:spcBef>
              <a:spcAft>
                <a:spcPts val="0"/>
              </a:spcAft>
              <a:buClr>
                <a:schemeClr val="dk2"/>
              </a:buClr>
              <a:buSzPts val="1600"/>
              <a:buFont typeface="Nunito Sans SemiBold"/>
              <a:buNone/>
              <a:defRPr>
                <a:solidFill>
                  <a:schemeClr val="dk2"/>
                </a:solidFill>
                <a:latin typeface="Nunito Sans SemiBold"/>
                <a:ea typeface="Nunito Sans SemiBold"/>
                <a:cs typeface="Nunito Sans SemiBold"/>
                <a:sym typeface="Nunito Sans SemiBold"/>
              </a:defRPr>
            </a:lvl6pPr>
            <a:lvl7pPr lvl="6" algn="ctr">
              <a:spcBef>
                <a:spcPts val="0"/>
              </a:spcBef>
              <a:spcAft>
                <a:spcPts val="0"/>
              </a:spcAft>
              <a:buClr>
                <a:schemeClr val="dk2"/>
              </a:buClr>
              <a:buSzPts val="1600"/>
              <a:buFont typeface="Nunito Sans SemiBold"/>
              <a:buNone/>
              <a:defRPr>
                <a:solidFill>
                  <a:schemeClr val="dk2"/>
                </a:solidFill>
                <a:latin typeface="Nunito Sans SemiBold"/>
                <a:ea typeface="Nunito Sans SemiBold"/>
                <a:cs typeface="Nunito Sans SemiBold"/>
                <a:sym typeface="Nunito Sans SemiBold"/>
              </a:defRPr>
            </a:lvl7pPr>
            <a:lvl8pPr lvl="7" algn="ctr">
              <a:spcBef>
                <a:spcPts val="0"/>
              </a:spcBef>
              <a:spcAft>
                <a:spcPts val="0"/>
              </a:spcAft>
              <a:buClr>
                <a:schemeClr val="dk2"/>
              </a:buClr>
              <a:buSzPts val="1600"/>
              <a:buFont typeface="Nunito Sans SemiBold"/>
              <a:buNone/>
              <a:defRPr>
                <a:solidFill>
                  <a:schemeClr val="dk2"/>
                </a:solidFill>
                <a:latin typeface="Nunito Sans SemiBold"/>
                <a:ea typeface="Nunito Sans SemiBold"/>
                <a:cs typeface="Nunito Sans SemiBold"/>
                <a:sym typeface="Nunito Sans SemiBold"/>
              </a:defRPr>
            </a:lvl8pPr>
            <a:lvl9pPr lvl="8" algn="ctr">
              <a:spcBef>
                <a:spcPts val="0"/>
              </a:spcBef>
              <a:spcAft>
                <a:spcPts val="0"/>
              </a:spcAft>
              <a:buClr>
                <a:schemeClr val="dk2"/>
              </a:buClr>
              <a:buSzPts val="1600"/>
              <a:buFont typeface="Nunito Sans SemiBold"/>
              <a:buNone/>
              <a:defRPr>
                <a:solidFill>
                  <a:schemeClr val="dk2"/>
                </a:solidFill>
                <a:latin typeface="Nunito Sans SemiBold"/>
                <a:ea typeface="Nunito Sans SemiBold"/>
                <a:cs typeface="Nunito Sans SemiBold"/>
                <a:sym typeface="Nunito Sans SemiBold"/>
              </a:defRPr>
            </a:lvl9pPr>
          </a:lstStyle>
          <a:p>
            <a:endParaRPr/>
          </a:p>
        </p:txBody>
      </p:sp>
      <p:sp>
        <p:nvSpPr>
          <p:cNvPr id="106" name="Google Shape;106;p11"/>
          <p:cNvSpPr txBox="1">
            <a:spLocks noGrp="1"/>
          </p:cNvSpPr>
          <p:nvPr>
            <p:ph type="subTitle" idx="5"/>
          </p:nvPr>
        </p:nvSpPr>
        <p:spPr>
          <a:xfrm>
            <a:off x="3584425" y="1228600"/>
            <a:ext cx="404100" cy="4002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dk2"/>
              </a:buClr>
              <a:buSzPts val="1100"/>
              <a:buFont typeface="Nunito Sans SemiBold"/>
              <a:buNone/>
              <a:defRPr sz="1100">
                <a:solidFill>
                  <a:schemeClr val="dk2"/>
                </a:solidFill>
                <a:latin typeface="Nunito Sans SemiBold"/>
                <a:ea typeface="Nunito Sans SemiBold"/>
                <a:cs typeface="Nunito Sans SemiBold"/>
                <a:sym typeface="Nunito Sans SemiBold"/>
              </a:defRPr>
            </a:lvl1pPr>
            <a:lvl2pPr lvl="1" algn="ctr">
              <a:spcBef>
                <a:spcPts val="0"/>
              </a:spcBef>
              <a:spcAft>
                <a:spcPts val="0"/>
              </a:spcAft>
              <a:buClr>
                <a:schemeClr val="dk2"/>
              </a:buClr>
              <a:buSzPts val="1600"/>
              <a:buFont typeface="Nunito Sans SemiBold"/>
              <a:buNone/>
              <a:defRPr>
                <a:solidFill>
                  <a:schemeClr val="dk2"/>
                </a:solidFill>
                <a:latin typeface="Nunito Sans SemiBold"/>
                <a:ea typeface="Nunito Sans SemiBold"/>
                <a:cs typeface="Nunito Sans SemiBold"/>
                <a:sym typeface="Nunito Sans SemiBold"/>
              </a:defRPr>
            </a:lvl2pPr>
            <a:lvl3pPr lvl="2" algn="ctr">
              <a:spcBef>
                <a:spcPts val="0"/>
              </a:spcBef>
              <a:spcAft>
                <a:spcPts val="0"/>
              </a:spcAft>
              <a:buClr>
                <a:schemeClr val="dk2"/>
              </a:buClr>
              <a:buSzPts val="1600"/>
              <a:buFont typeface="Nunito Sans SemiBold"/>
              <a:buNone/>
              <a:defRPr>
                <a:solidFill>
                  <a:schemeClr val="dk2"/>
                </a:solidFill>
                <a:latin typeface="Nunito Sans SemiBold"/>
                <a:ea typeface="Nunito Sans SemiBold"/>
                <a:cs typeface="Nunito Sans SemiBold"/>
                <a:sym typeface="Nunito Sans SemiBold"/>
              </a:defRPr>
            </a:lvl3pPr>
            <a:lvl4pPr lvl="3" algn="ctr">
              <a:spcBef>
                <a:spcPts val="0"/>
              </a:spcBef>
              <a:spcAft>
                <a:spcPts val="0"/>
              </a:spcAft>
              <a:buClr>
                <a:schemeClr val="dk2"/>
              </a:buClr>
              <a:buSzPts val="1600"/>
              <a:buFont typeface="Nunito Sans SemiBold"/>
              <a:buNone/>
              <a:defRPr>
                <a:solidFill>
                  <a:schemeClr val="dk2"/>
                </a:solidFill>
                <a:latin typeface="Nunito Sans SemiBold"/>
                <a:ea typeface="Nunito Sans SemiBold"/>
                <a:cs typeface="Nunito Sans SemiBold"/>
                <a:sym typeface="Nunito Sans SemiBold"/>
              </a:defRPr>
            </a:lvl4pPr>
            <a:lvl5pPr lvl="4" algn="ctr">
              <a:spcBef>
                <a:spcPts val="0"/>
              </a:spcBef>
              <a:spcAft>
                <a:spcPts val="0"/>
              </a:spcAft>
              <a:buClr>
                <a:schemeClr val="dk2"/>
              </a:buClr>
              <a:buSzPts val="1600"/>
              <a:buFont typeface="Nunito Sans SemiBold"/>
              <a:buNone/>
              <a:defRPr>
                <a:solidFill>
                  <a:schemeClr val="dk2"/>
                </a:solidFill>
                <a:latin typeface="Nunito Sans SemiBold"/>
                <a:ea typeface="Nunito Sans SemiBold"/>
                <a:cs typeface="Nunito Sans SemiBold"/>
                <a:sym typeface="Nunito Sans SemiBold"/>
              </a:defRPr>
            </a:lvl5pPr>
            <a:lvl6pPr lvl="5" algn="ctr">
              <a:spcBef>
                <a:spcPts val="0"/>
              </a:spcBef>
              <a:spcAft>
                <a:spcPts val="0"/>
              </a:spcAft>
              <a:buClr>
                <a:schemeClr val="dk2"/>
              </a:buClr>
              <a:buSzPts val="1600"/>
              <a:buFont typeface="Nunito Sans SemiBold"/>
              <a:buNone/>
              <a:defRPr>
                <a:solidFill>
                  <a:schemeClr val="dk2"/>
                </a:solidFill>
                <a:latin typeface="Nunito Sans SemiBold"/>
                <a:ea typeface="Nunito Sans SemiBold"/>
                <a:cs typeface="Nunito Sans SemiBold"/>
                <a:sym typeface="Nunito Sans SemiBold"/>
              </a:defRPr>
            </a:lvl6pPr>
            <a:lvl7pPr lvl="6" algn="ctr">
              <a:spcBef>
                <a:spcPts val="0"/>
              </a:spcBef>
              <a:spcAft>
                <a:spcPts val="0"/>
              </a:spcAft>
              <a:buClr>
                <a:schemeClr val="dk2"/>
              </a:buClr>
              <a:buSzPts val="1600"/>
              <a:buFont typeface="Nunito Sans SemiBold"/>
              <a:buNone/>
              <a:defRPr>
                <a:solidFill>
                  <a:schemeClr val="dk2"/>
                </a:solidFill>
                <a:latin typeface="Nunito Sans SemiBold"/>
                <a:ea typeface="Nunito Sans SemiBold"/>
                <a:cs typeface="Nunito Sans SemiBold"/>
                <a:sym typeface="Nunito Sans SemiBold"/>
              </a:defRPr>
            </a:lvl7pPr>
            <a:lvl8pPr lvl="7" algn="ctr">
              <a:spcBef>
                <a:spcPts val="0"/>
              </a:spcBef>
              <a:spcAft>
                <a:spcPts val="0"/>
              </a:spcAft>
              <a:buClr>
                <a:schemeClr val="dk2"/>
              </a:buClr>
              <a:buSzPts val="1600"/>
              <a:buFont typeface="Nunito Sans SemiBold"/>
              <a:buNone/>
              <a:defRPr>
                <a:solidFill>
                  <a:schemeClr val="dk2"/>
                </a:solidFill>
                <a:latin typeface="Nunito Sans SemiBold"/>
                <a:ea typeface="Nunito Sans SemiBold"/>
                <a:cs typeface="Nunito Sans SemiBold"/>
                <a:sym typeface="Nunito Sans SemiBold"/>
              </a:defRPr>
            </a:lvl8pPr>
            <a:lvl9pPr lvl="8" algn="ctr">
              <a:spcBef>
                <a:spcPts val="0"/>
              </a:spcBef>
              <a:spcAft>
                <a:spcPts val="0"/>
              </a:spcAft>
              <a:buClr>
                <a:schemeClr val="dk2"/>
              </a:buClr>
              <a:buSzPts val="1600"/>
              <a:buFont typeface="Nunito Sans SemiBold"/>
              <a:buNone/>
              <a:defRPr>
                <a:solidFill>
                  <a:schemeClr val="dk2"/>
                </a:solidFill>
                <a:latin typeface="Nunito Sans SemiBold"/>
                <a:ea typeface="Nunito Sans SemiBold"/>
                <a:cs typeface="Nunito Sans SemiBold"/>
                <a:sym typeface="Nunito Sans SemiBold"/>
              </a:defRPr>
            </a:lvl9pPr>
          </a:lstStyle>
          <a:p>
            <a:endParaRPr/>
          </a:p>
        </p:txBody>
      </p:sp>
      <p:sp>
        <p:nvSpPr>
          <p:cNvPr id="107" name="Google Shape;107;p11"/>
          <p:cNvSpPr txBox="1">
            <a:spLocks noGrp="1"/>
          </p:cNvSpPr>
          <p:nvPr>
            <p:ph type="subTitle" idx="6"/>
          </p:nvPr>
        </p:nvSpPr>
        <p:spPr>
          <a:xfrm>
            <a:off x="3584425" y="2612700"/>
            <a:ext cx="404100" cy="4002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dk2"/>
              </a:buClr>
              <a:buSzPts val="1100"/>
              <a:buFont typeface="Nunito Sans SemiBold"/>
              <a:buNone/>
              <a:defRPr sz="1100">
                <a:solidFill>
                  <a:schemeClr val="dk2"/>
                </a:solidFill>
                <a:latin typeface="Nunito Sans SemiBold"/>
                <a:ea typeface="Nunito Sans SemiBold"/>
                <a:cs typeface="Nunito Sans SemiBold"/>
                <a:sym typeface="Nunito Sans SemiBold"/>
              </a:defRPr>
            </a:lvl1pPr>
            <a:lvl2pPr lvl="1" algn="ctr">
              <a:spcBef>
                <a:spcPts val="0"/>
              </a:spcBef>
              <a:spcAft>
                <a:spcPts val="0"/>
              </a:spcAft>
              <a:buClr>
                <a:schemeClr val="dk2"/>
              </a:buClr>
              <a:buSzPts val="1600"/>
              <a:buFont typeface="Nunito Sans SemiBold"/>
              <a:buNone/>
              <a:defRPr>
                <a:solidFill>
                  <a:schemeClr val="dk2"/>
                </a:solidFill>
                <a:latin typeface="Nunito Sans SemiBold"/>
                <a:ea typeface="Nunito Sans SemiBold"/>
                <a:cs typeface="Nunito Sans SemiBold"/>
                <a:sym typeface="Nunito Sans SemiBold"/>
              </a:defRPr>
            </a:lvl2pPr>
            <a:lvl3pPr lvl="2" algn="ctr">
              <a:spcBef>
                <a:spcPts val="0"/>
              </a:spcBef>
              <a:spcAft>
                <a:spcPts val="0"/>
              </a:spcAft>
              <a:buClr>
                <a:schemeClr val="dk2"/>
              </a:buClr>
              <a:buSzPts val="1600"/>
              <a:buFont typeface="Nunito Sans SemiBold"/>
              <a:buNone/>
              <a:defRPr>
                <a:solidFill>
                  <a:schemeClr val="dk2"/>
                </a:solidFill>
                <a:latin typeface="Nunito Sans SemiBold"/>
                <a:ea typeface="Nunito Sans SemiBold"/>
                <a:cs typeface="Nunito Sans SemiBold"/>
                <a:sym typeface="Nunito Sans SemiBold"/>
              </a:defRPr>
            </a:lvl3pPr>
            <a:lvl4pPr lvl="3" algn="ctr">
              <a:spcBef>
                <a:spcPts val="0"/>
              </a:spcBef>
              <a:spcAft>
                <a:spcPts val="0"/>
              </a:spcAft>
              <a:buClr>
                <a:schemeClr val="dk2"/>
              </a:buClr>
              <a:buSzPts val="1600"/>
              <a:buFont typeface="Nunito Sans SemiBold"/>
              <a:buNone/>
              <a:defRPr>
                <a:solidFill>
                  <a:schemeClr val="dk2"/>
                </a:solidFill>
                <a:latin typeface="Nunito Sans SemiBold"/>
                <a:ea typeface="Nunito Sans SemiBold"/>
                <a:cs typeface="Nunito Sans SemiBold"/>
                <a:sym typeface="Nunito Sans SemiBold"/>
              </a:defRPr>
            </a:lvl4pPr>
            <a:lvl5pPr lvl="4" algn="ctr">
              <a:spcBef>
                <a:spcPts val="0"/>
              </a:spcBef>
              <a:spcAft>
                <a:spcPts val="0"/>
              </a:spcAft>
              <a:buClr>
                <a:schemeClr val="dk2"/>
              </a:buClr>
              <a:buSzPts val="1600"/>
              <a:buFont typeface="Nunito Sans SemiBold"/>
              <a:buNone/>
              <a:defRPr>
                <a:solidFill>
                  <a:schemeClr val="dk2"/>
                </a:solidFill>
                <a:latin typeface="Nunito Sans SemiBold"/>
                <a:ea typeface="Nunito Sans SemiBold"/>
                <a:cs typeface="Nunito Sans SemiBold"/>
                <a:sym typeface="Nunito Sans SemiBold"/>
              </a:defRPr>
            </a:lvl5pPr>
            <a:lvl6pPr lvl="5" algn="ctr">
              <a:spcBef>
                <a:spcPts val="0"/>
              </a:spcBef>
              <a:spcAft>
                <a:spcPts val="0"/>
              </a:spcAft>
              <a:buClr>
                <a:schemeClr val="dk2"/>
              </a:buClr>
              <a:buSzPts val="1600"/>
              <a:buFont typeface="Nunito Sans SemiBold"/>
              <a:buNone/>
              <a:defRPr>
                <a:solidFill>
                  <a:schemeClr val="dk2"/>
                </a:solidFill>
                <a:latin typeface="Nunito Sans SemiBold"/>
                <a:ea typeface="Nunito Sans SemiBold"/>
                <a:cs typeface="Nunito Sans SemiBold"/>
                <a:sym typeface="Nunito Sans SemiBold"/>
              </a:defRPr>
            </a:lvl6pPr>
            <a:lvl7pPr lvl="6" algn="ctr">
              <a:spcBef>
                <a:spcPts val="0"/>
              </a:spcBef>
              <a:spcAft>
                <a:spcPts val="0"/>
              </a:spcAft>
              <a:buClr>
                <a:schemeClr val="dk2"/>
              </a:buClr>
              <a:buSzPts val="1600"/>
              <a:buFont typeface="Nunito Sans SemiBold"/>
              <a:buNone/>
              <a:defRPr>
                <a:solidFill>
                  <a:schemeClr val="dk2"/>
                </a:solidFill>
                <a:latin typeface="Nunito Sans SemiBold"/>
                <a:ea typeface="Nunito Sans SemiBold"/>
                <a:cs typeface="Nunito Sans SemiBold"/>
                <a:sym typeface="Nunito Sans SemiBold"/>
              </a:defRPr>
            </a:lvl7pPr>
            <a:lvl8pPr lvl="7" algn="ctr">
              <a:spcBef>
                <a:spcPts val="0"/>
              </a:spcBef>
              <a:spcAft>
                <a:spcPts val="0"/>
              </a:spcAft>
              <a:buClr>
                <a:schemeClr val="dk2"/>
              </a:buClr>
              <a:buSzPts val="1600"/>
              <a:buFont typeface="Nunito Sans SemiBold"/>
              <a:buNone/>
              <a:defRPr>
                <a:solidFill>
                  <a:schemeClr val="dk2"/>
                </a:solidFill>
                <a:latin typeface="Nunito Sans SemiBold"/>
                <a:ea typeface="Nunito Sans SemiBold"/>
                <a:cs typeface="Nunito Sans SemiBold"/>
                <a:sym typeface="Nunito Sans SemiBold"/>
              </a:defRPr>
            </a:lvl8pPr>
            <a:lvl9pPr lvl="8" algn="ctr">
              <a:spcBef>
                <a:spcPts val="0"/>
              </a:spcBef>
              <a:spcAft>
                <a:spcPts val="0"/>
              </a:spcAft>
              <a:buClr>
                <a:schemeClr val="dk2"/>
              </a:buClr>
              <a:buSzPts val="1600"/>
              <a:buFont typeface="Nunito Sans SemiBold"/>
              <a:buNone/>
              <a:defRPr>
                <a:solidFill>
                  <a:schemeClr val="dk2"/>
                </a:solidFill>
                <a:latin typeface="Nunito Sans SemiBold"/>
                <a:ea typeface="Nunito Sans SemiBold"/>
                <a:cs typeface="Nunito Sans SemiBold"/>
                <a:sym typeface="Nunito Sans SemiBold"/>
              </a:defRPr>
            </a:lvl9pPr>
          </a:lstStyle>
          <a:p>
            <a:endParaRPr/>
          </a:p>
        </p:txBody>
      </p:sp>
      <p:pic>
        <p:nvPicPr>
          <p:cNvPr id="108" name="Google Shape;108;p11"/>
          <p:cNvPicPr preferRelativeResize="0"/>
          <p:nvPr/>
        </p:nvPicPr>
        <p:blipFill rotWithShape="1">
          <a:blip r:embed="rId2">
            <a:alphaModFix/>
          </a:blip>
          <a:srcRect l="57201" b="4753"/>
          <a:stretch/>
        </p:blipFill>
        <p:spPr>
          <a:xfrm>
            <a:off x="-2901" y="1345020"/>
            <a:ext cx="1711426" cy="3808700"/>
          </a:xfrm>
          <a:prstGeom prst="rect">
            <a:avLst/>
          </a:prstGeom>
          <a:noFill/>
          <a:ln>
            <a:noFill/>
          </a:ln>
        </p:spPr>
      </p:pic>
      <p:sp>
        <p:nvSpPr>
          <p:cNvPr id="109" name="Google Shape;109;p11"/>
          <p:cNvSpPr txBox="1">
            <a:spLocks noGrp="1"/>
          </p:cNvSpPr>
          <p:nvPr>
            <p:ph type="subTitle" idx="7"/>
          </p:nvPr>
        </p:nvSpPr>
        <p:spPr>
          <a:xfrm>
            <a:off x="3986175" y="510300"/>
            <a:ext cx="3858900" cy="452700"/>
          </a:xfrm>
          <a:prstGeom prst="rect">
            <a:avLst/>
          </a:prstGeom>
        </p:spPr>
        <p:txBody>
          <a:bodyPr spcFirstLastPara="1" wrap="square" lIns="91425" tIns="91425" rIns="91425" bIns="91425" anchor="ctr" anchorCtr="0">
            <a:noAutofit/>
          </a:bodyPr>
          <a:lstStyle>
            <a:lvl1pPr lvl="0">
              <a:spcBef>
                <a:spcPts val="0"/>
              </a:spcBef>
              <a:spcAft>
                <a:spcPts val="0"/>
              </a:spcAft>
              <a:buSzPts val="1600"/>
              <a:buFont typeface="Poppins SemiBold"/>
              <a:buNone/>
              <a:defRPr>
                <a:latin typeface="Poppins SemiBold"/>
                <a:ea typeface="Poppins SemiBold"/>
                <a:cs typeface="Poppins SemiBold"/>
                <a:sym typeface="Poppins SemiBold"/>
              </a:defRPr>
            </a:lvl1pPr>
            <a:lvl2pPr lvl="1">
              <a:spcBef>
                <a:spcPts val="0"/>
              </a:spcBef>
              <a:spcAft>
                <a:spcPts val="0"/>
              </a:spcAft>
              <a:buSzPts val="1600"/>
              <a:buFont typeface="Poppins SemiBold"/>
              <a:buNone/>
              <a:defRPr>
                <a:latin typeface="Poppins SemiBold"/>
                <a:ea typeface="Poppins SemiBold"/>
                <a:cs typeface="Poppins SemiBold"/>
                <a:sym typeface="Poppins SemiBold"/>
              </a:defRPr>
            </a:lvl2pPr>
            <a:lvl3pPr lvl="2">
              <a:spcBef>
                <a:spcPts val="0"/>
              </a:spcBef>
              <a:spcAft>
                <a:spcPts val="0"/>
              </a:spcAft>
              <a:buSzPts val="1600"/>
              <a:buFont typeface="Poppins SemiBold"/>
              <a:buNone/>
              <a:defRPr>
                <a:latin typeface="Poppins SemiBold"/>
                <a:ea typeface="Poppins SemiBold"/>
                <a:cs typeface="Poppins SemiBold"/>
                <a:sym typeface="Poppins SemiBold"/>
              </a:defRPr>
            </a:lvl3pPr>
            <a:lvl4pPr lvl="3">
              <a:spcBef>
                <a:spcPts val="0"/>
              </a:spcBef>
              <a:spcAft>
                <a:spcPts val="0"/>
              </a:spcAft>
              <a:buSzPts val="1600"/>
              <a:buFont typeface="Poppins SemiBold"/>
              <a:buNone/>
              <a:defRPr>
                <a:latin typeface="Poppins SemiBold"/>
                <a:ea typeface="Poppins SemiBold"/>
                <a:cs typeface="Poppins SemiBold"/>
                <a:sym typeface="Poppins SemiBold"/>
              </a:defRPr>
            </a:lvl4pPr>
            <a:lvl5pPr lvl="4">
              <a:spcBef>
                <a:spcPts val="0"/>
              </a:spcBef>
              <a:spcAft>
                <a:spcPts val="0"/>
              </a:spcAft>
              <a:buSzPts val="1600"/>
              <a:buFont typeface="Poppins SemiBold"/>
              <a:buNone/>
              <a:defRPr>
                <a:latin typeface="Poppins SemiBold"/>
                <a:ea typeface="Poppins SemiBold"/>
                <a:cs typeface="Poppins SemiBold"/>
                <a:sym typeface="Poppins SemiBold"/>
              </a:defRPr>
            </a:lvl5pPr>
            <a:lvl6pPr lvl="5">
              <a:spcBef>
                <a:spcPts val="0"/>
              </a:spcBef>
              <a:spcAft>
                <a:spcPts val="0"/>
              </a:spcAft>
              <a:buSzPts val="1600"/>
              <a:buFont typeface="Poppins SemiBold"/>
              <a:buNone/>
              <a:defRPr>
                <a:latin typeface="Poppins SemiBold"/>
                <a:ea typeface="Poppins SemiBold"/>
                <a:cs typeface="Poppins SemiBold"/>
                <a:sym typeface="Poppins SemiBold"/>
              </a:defRPr>
            </a:lvl6pPr>
            <a:lvl7pPr lvl="6">
              <a:spcBef>
                <a:spcPts val="0"/>
              </a:spcBef>
              <a:spcAft>
                <a:spcPts val="0"/>
              </a:spcAft>
              <a:buSzPts val="1600"/>
              <a:buFont typeface="Poppins SemiBold"/>
              <a:buNone/>
              <a:defRPr>
                <a:latin typeface="Poppins SemiBold"/>
                <a:ea typeface="Poppins SemiBold"/>
                <a:cs typeface="Poppins SemiBold"/>
                <a:sym typeface="Poppins SemiBold"/>
              </a:defRPr>
            </a:lvl7pPr>
            <a:lvl8pPr lvl="7">
              <a:spcBef>
                <a:spcPts val="0"/>
              </a:spcBef>
              <a:spcAft>
                <a:spcPts val="0"/>
              </a:spcAft>
              <a:buSzPts val="1600"/>
              <a:buFont typeface="Poppins SemiBold"/>
              <a:buNone/>
              <a:defRPr>
                <a:latin typeface="Poppins SemiBold"/>
                <a:ea typeface="Poppins SemiBold"/>
                <a:cs typeface="Poppins SemiBold"/>
                <a:sym typeface="Poppins SemiBold"/>
              </a:defRPr>
            </a:lvl8pPr>
            <a:lvl9pPr lvl="8">
              <a:spcBef>
                <a:spcPts val="0"/>
              </a:spcBef>
              <a:spcAft>
                <a:spcPts val="0"/>
              </a:spcAft>
              <a:buSzPts val="1600"/>
              <a:buFont typeface="Poppins SemiBold"/>
              <a:buNone/>
              <a:defRPr>
                <a:latin typeface="Poppins SemiBold"/>
                <a:ea typeface="Poppins SemiBold"/>
                <a:cs typeface="Poppins SemiBold"/>
                <a:sym typeface="Poppins SemiBold"/>
              </a:defRPr>
            </a:lvl9pPr>
          </a:lstStyle>
          <a:p>
            <a:endParaRPr/>
          </a:p>
        </p:txBody>
      </p:sp>
      <p:sp>
        <p:nvSpPr>
          <p:cNvPr id="110" name="Google Shape;110;p11"/>
          <p:cNvSpPr txBox="1">
            <a:spLocks noGrp="1"/>
          </p:cNvSpPr>
          <p:nvPr>
            <p:ph type="subTitle" idx="8"/>
          </p:nvPr>
        </p:nvSpPr>
        <p:spPr>
          <a:xfrm>
            <a:off x="3986175" y="1202350"/>
            <a:ext cx="3858900" cy="452700"/>
          </a:xfrm>
          <a:prstGeom prst="rect">
            <a:avLst/>
          </a:prstGeom>
        </p:spPr>
        <p:txBody>
          <a:bodyPr spcFirstLastPara="1" wrap="square" lIns="91425" tIns="91425" rIns="91425" bIns="91425" anchor="ctr" anchorCtr="0">
            <a:noAutofit/>
          </a:bodyPr>
          <a:lstStyle>
            <a:lvl1pPr lvl="0">
              <a:spcBef>
                <a:spcPts val="0"/>
              </a:spcBef>
              <a:spcAft>
                <a:spcPts val="0"/>
              </a:spcAft>
              <a:buSzPts val="1600"/>
              <a:buFont typeface="Poppins SemiBold"/>
              <a:buNone/>
              <a:defRPr>
                <a:latin typeface="Poppins SemiBold"/>
                <a:ea typeface="Poppins SemiBold"/>
                <a:cs typeface="Poppins SemiBold"/>
                <a:sym typeface="Poppins SemiBold"/>
              </a:defRPr>
            </a:lvl1pPr>
            <a:lvl2pPr lvl="1">
              <a:spcBef>
                <a:spcPts val="0"/>
              </a:spcBef>
              <a:spcAft>
                <a:spcPts val="0"/>
              </a:spcAft>
              <a:buSzPts val="1600"/>
              <a:buFont typeface="Poppins SemiBold"/>
              <a:buNone/>
              <a:defRPr>
                <a:latin typeface="Poppins SemiBold"/>
                <a:ea typeface="Poppins SemiBold"/>
                <a:cs typeface="Poppins SemiBold"/>
                <a:sym typeface="Poppins SemiBold"/>
              </a:defRPr>
            </a:lvl2pPr>
            <a:lvl3pPr lvl="2">
              <a:spcBef>
                <a:spcPts val="0"/>
              </a:spcBef>
              <a:spcAft>
                <a:spcPts val="0"/>
              </a:spcAft>
              <a:buSzPts val="1600"/>
              <a:buFont typeface="Poppins SemiBold"/>
              <a:buNone/>
              <a:defRPr>
                <a:latin typeface="Poppins SemiBold"/>
                <a:ea typeface="Poppins SemiBold"/>
                <a:cs typeface="Poppins SemiBold"/>
                <a:sym typeface="Poppins SemiBold"/>
              </a:defRPr>
            </a:lvl3pPr>
            <a:lvl4pPr lvl="3">
              <a:spcBef>
                <a:spcPts val="0"/>
              </a:spcBef>
              <a:spcAft>
                <a:spcPts val="0"/>
              </a:spcAft>
              <a:buSzPts val="1600"/>
              <a:buFont typeface="Poppins SemiBold"/>
              <a:buNone/>
              <a:defRPr>
                <a:latin typeface="Poppins SemiBold"/>
                <a:ea typeface="Poppins SemiBold"/>
                <a:cs typeface="Poppins SemiBold"/>
                <a:sym typeface="Poppins SemiBold"/>
              </a:defRPr>
            </a:lvl4pPr>
            <a:lvl5pPr lvl="4">
              <a:spcBef>
                <a:spcPts val="0"/>
              </a:spcBef>
              <a:spcAft>
                <a:spcPts val="0"/>
              </a:spcAft>
              <a:buSzPts val="1600"/>
              <a:buFont typeface="Poppins SemiBold"/>
              <a:buNone/>
              <a:defRPr>
                <a:latin typeface="Poppins SemiBold"/>
                <a:ea typeface="Poppins SemiBold"/>
                <a:cs typeface="Poppins SemiBold"/>
                <a:sym typeface="Poppins SemiBold"/>
              </a:defRPr>
            </a:lvl5pPr>
            <a:lvl6pPr lvl="5">
              <a:spcBef>
                <a:spcPts val="0"/>
              </a:spcBef>
              <a:spcAft>
                <a:spcPts val="0"/>
              </a:spcAft>
              <a:buSzPts val="1600"/>
              <a:buFont typeface="Poppins SemiBold"/>
              <a:buNone/>
              <a:defRPr>
                <a:latin typeface="Poppins SemiBold"/>
                <a:ea typeface="Poppins SemiBold"/>
                <a:cs typeface="Poppins SemiBold"/>
                <a:sym typeface="Poppins SemiBold"/>
              </a:defRPr>
            </a:lvl6pPr>
            <a:lvl7pPr lvl="6">
              <a:spcBef>
                <a:spcPts val="0"/>
              </a:spcBef>
              <a:spcAft>
                <a:spcPts val="0"/>
              </a:spcAft>
              <a:buSzPts val="1600"/>
              <a:buFont typeface="Poppins SemiBold"/>
              <a:buNone/>
              <a:defRPr>
                <a:latin typeface="Poppins SemiBold"/>
                <a:ea typeface="Poppins SemiBold"/>
                <a:cs typeface="Poppins SemiBold"/>
                <a:sym typeface="Poppins SemiBold"/>
              </a:defRPr>
            </a:lvl7pPr>
            <a:lvl8pPr lvl="7">
              <a:spcBef>
                <a:spcPts val="0"/>
              </a:spcBef>
              <a:spcAft>
                <a:spcPts val="0"/>
              </a:spcAft>
              <a:buSzPts val="1600"/>
              <a:buFont typeface="Poppins SemiBold"/>
              <a:buNone/>
              <a:defRPr>
                <a:latin typeface="Poppins SemiBold"/>
                <a:ea typeface="Poppins SemiBold"/>
                <a:cs typeface="Poppins SemiBold"/>
                <a:sym typeface="Poppins SemiBold"/>
              </a:defRPr>
            </a:lvl8pPr>
            <a:lvl9pPr lvl="8">
              <a:spcBef>
                <a:spcPts val="0"/>
              </a:spcBef>
              <a:spcAft>
                <a:spcPts val="0"/>
              </a:spcAft>
              <a:buSzPts val="1600"/>
              <a:buFont typeface="Poppins SemiBold"/>
              <a:buNone/>
              <a:defRPr>
                <a:latin typeface="Poppins SemiBold"/>
                <a:ea typeface="Poppins SemiBold"/>
                <a:cs typeface="Poppins SemiBold"/>
                <a:sym typeface="Poppins SemiBold"/>
              </a:defRPr>
            </a:lvl9pPr>
          </a:lstStyle>
          <a:p>
            <a:endParaRPr/>
          </a:p>
        </p:txBody>
      </p:sp>
      <p:sp>
        <p:nvSpPr>
          <p:cNvPr id="111" name="Google Shape;111;p11"/>
          <p:cNvSpPr txBox="1">
            <a:spLocks noGrp="1"/>
          </p:cNvSpPr>
          <p:nvPr>
            <p:ph type="subTitle" idx="9"/>
          </p:nvPr>
        </p:nvSpPr>
        <p:spPr>
          <a:xfrm>
            <a:off x="3986175" y="1894400"/>
            <a:ext cx="3858900" cy="452700"/>
          </a:xfrm>
          <a:prstGeom prst="rect">
            <a:avLst/>
          </a:prstGeom>
        </p:spPr>
        <p:txBody>
          <a:bodyPr spcFirstLastPara="1" wrap="square" lIns="91425" tIns="91425" rIns="91425" bIns="91425" anchor="ctr" anchorCtr="0">
            <a:noAutofit/>
          </a:bodyPr>
          <a:lstStyle>
            <a:lvl1pPr lvl="0">
              <a:spcBef>
                <a:spcPts val="0"/>
              </a:spcBef>
              <a:spcAft>
                <a:spcPts val="0"/>
              </a:spcAft>
              <a:buSzPts val="1600"/>
              <a:buFont typeface="Poppins SemiBold"/>
              <a:buNone/>
              <a:defRPr>
                <a:latin typeface="Poppins SemiBold"/>
                <a:ea typeface="Poppins SemiBold"/>
                <a:cs typeface="Poppins SemiBold"/>
                <a:sym typeface="Poppins SemiBold"/>
              </a:defRPr>
            </a:lvl1pPr>
            <a:lvl2pPr lvl="1">
              <a:spcBef>
                <a:spcPts val="0"/>
              </a:spcBef>
              <a:spcAft>
                <a:spcPts val="0"/>
              </a:spcAft>
              <a:buSzPts val="1600"/>
              <a:buFont typeface="Poppins SemiBold"/>
              <a:buNone/>
              <a:defRPr>
                <a:latin typeface="Poppins SemiBold"/>
                <a:ea typeface="Poppins SemiBold"/>
                <a:cs typeface="Poppins SemiBold"/>
                <a:sym typeface="Poppins SemiBold"/>
              </a:defRPr>
            </a:lvl2pPr>
            <a:lvl3pPr lvl="2">
              <a:spcBef>
                <a:spcPts val="0"/>
              </a:spcBef>
              <a:spcAft>
                <a:spcPts val="0"/>
              </a:spcAft>
              <a:buSzPts val="1600"/>
              <a:buFont typeface="Poppins SemiBold"/>
              <a:buNone/>
              <a:defRPr>
                <a:latin typeface="Poppins SemiBold"/>
                <a:ea typeface="Poppins SemiBold"/>
                <a:cs typeface="Poppins SemiBold"/>
                <a:sym typeface="Poppins SemiBold"/>
              </a:defRPr>
            </a:lvl3pPr>
            <a:lvl4pPr lvl="3">
              <a:spcBef>
                <a:spcPts val="0"/>
              </a:spcBef>
              <a:spcAft>
                <a:spcPts val="0"/>
              </a:spcAft>
              <a:buSzPts val="1600"/>
              <a:buFont typeface="Poppins SemiBold"/>
              <a:buNone/>
              <a:defRPr>
                <a:latin typeface="Poppins SemiBold"/>
                <a:ea typeface="Poppins SemiBold"/>
                <a:cs typeface="Poppins SemiBold"/>
                <a:sym typeface="Poppins SemiBold"/>
              </a:defRPr>
            </a:lvl4pPr>
            <a:lvl5pPr lvl="4">
              <a:spcBef>
                <a:spcPts val="0"/>
              </a:spcBef>
              <a:spcAft>
                <a:spcPts val="0"/>
              </a:spcAft>
              <a:buSzPts val="1600"/>
              <a:buFont typeface="Poppins SemiBold"/>
              <a:buNone/>
              <a:defRPr>
                <a:latin typeface="Poppins SemiBold"/>
                <a:ea typeface="Poppins SemiBold"/>
                <a:cs typeface="Poppins SemiBold"/>
                <a:sym typeface="Poppins SemiBold"/>
              </a:defRPr>
            </a:lvl5pPr>
            <a:lvl6pPr lvl="5">
              <a:spcBef>
                <a:spcPts val="0"/>
              </a:spcBef>
              <a:spcAft>
                <a:spcPts val="0"/>
              </a:spcAft>
              <a:buSzPts val="1600"/>
              <a:buFont typeface="Poppins SemiBold"/>
              <a:buNone/>
              <a:defRPr>
                <a:latin typeface="Poppins SemiBold"/>
                <a:ea typeface="Poppins SemiBold"/>
                <a:cs typeface="Poppins SemiBold"/>
                <a:sym typeface="Poppins SemiBold"/>
              </a:defRPr>
            </a:lvl6pPr>
            <a:lvl7pPr lvl="6">
              <a:spcBef>
                <a:spcPts val="0"/>
              </a:spcBef>
              <a:spcAft>
                <a:spcPts val="0"/>
              </a:spcAft>
              <a:buSzPts val="1600"/>
              <a:buFont typeface="Poppins SemiBold"/>
              <a:buNone/>
              <a:defRPr>
                <a:latin typeface="Poppins SemiBold"/>
                <a:ea typeface="Poppins SemiBold"/>
                <a:cs typeface="Poppins SemiBold"/>
                <a:sym typeface="Poppins SemiBold"/>
              </a:defRPr>
            </a:lvl7pPr>
            <a:lvl8pPr lvl="7">
              <a:spcBef>
                <a:spcPts val="0"/>
              </a:spcBef>
              <a:spcAft>
                <a:spcPts val="0"/>
              </a:spcAft>
              <a:buSzPts val="1600"/>
              <a:buFont typeface="Poppins SemiBold"/>
              <a:buNone/>
              <a:defRPr>
                <a:latin typeface="Poppins SemiBold"/>
                <a:ea typeface="Poppins SemiBold"/>
                <a:cs typeface="Poppins SemiBold"/>
                <a:sym typeface="Poppins SemiBold"/>
              </a:defRPr>
            </a:lvl8pPr>
            <a:lvl9pPr lvl="8">
              <a:spcBef>
                <a:spcPts val="0"/>
              </a:spcBef>
              <a:spcAft>
                <a:spcPts val="0"/>
              </a:spcAft>
              <a:buSzPts val="1600"/>
              <a:buFont typeface="Poppins SemiBold"/>
              <a:buNone/>
              <a:defRPr>
                <a:latin typeface="Poppins SemiBold"/>
                <a:ea typeface="Poppins SemiBold"/>
                <a:cs typeface="Poppins SemiBold"/>
                <a:sym typeface="Poppins SemiBold"/>
              </a:defRPr>
            </a:lvl9pPr>
          </a:lstStyle>
          <a:p>
            <a:endParaRPr/>
          </a:p>
        </p:txBody>
      </p:sp>
      <p:sp>
        <p:nvSpPr>
          <p:cNvPr id="112" name="Google Shape;112;p11"/>
          <p:cNvSpPr txBox="1">
            <a:spLocks noGrp="1"/>
          </p:cNvSpPr>
          <p:nvPr>
            <p:ph type="subTitle" idx="13"/>
          </p:nvPr>
        </p:nvSpPr>
        <p:spPr>
          <a:xfrm>
            <a:off x="3986175" y="2586450"/>
            <a:ext cx="3858900" cy="452700"/>
          </a:xfrm>
          <a:prstGeom prst="rect">
            <a:avLst/>
          </a:prstGeom>
        </p:spPr>
        <p:txBody>
          <a:bodyPr spcFirstLastPara="1" wrap="square" lIns="91425" tIns="91425" rIns="91425" bIns="91425" anchor="ctr" anchorCtr="0">
            <a:noAutofit/>
          </a:bodyPr>
          <a:lstStyle>
            <a:lvl1pPr lvl="0">
              <a:spcBef>
                <a:spcPts val="0"/>
              </a:spcBef>
              <a:spcAft>
                <a:spcPts val="0"/>
              </a:spcAft>
              <a:buSzPts val="1600"/>
              <a:buFont typeface="Poppins SemiBold"/>
              <a:buNone/>
              <a:defRPr>
                <a:latin typeface="Poppins SemiBold"/>
                <a:ea typeface="Poppins SemiBold"/>
                <a:cs typeface="Poppins SemiBold"/>
                <a:sym typeface="Poppins SemiBold"/>
              </a:defRPr>
            </a:lvl1pPr>
            <a:lvl2pPr lvl="1">
              <a:spcBef>
                <a:spcPts val="0"/>
              </a:spcBef>
              <a:spcAft>
                <a:spcPts val="0"/>
              </a:spcAft>
              <a:buSzPts val="1600"/>
              <a:buFont typeface="Poppins SemiBold"/>
              <a:buNone/>
              <a:defRPr>
                <a:latin typeface="Poppins SemiBold"/>
                <a:ea typeface="Poppins SemiBold"/>
                <a:cs typeface="Poppins SemiBold"/>
                <a:sym typeface="Poppins SemiBold"/>
              </a:defRPr>
            </a:lvl2pPr>
            <a:lvl3pPr lvl="2">
              <a:spcBef>
                <a:spcPts val="0"/>
              </a:spcBef>
              <a:spcAft>
                <a:spcPts val="0"/>
              </a:spcAft>
              <a:buSzPts val="1600"/>
              <a:buFont typeface="Poppins SemiBold"/>
              <a:buNone/>
              <a:defRPr>
                <a:latin typeface="Poppins SemiBold"/>
                <a:ea typeface="Poppins SemiBold"/>
                <a:cs typeface="Poppins SemiBold"/>
                <a:sym typeface="Poppins SemiBold"/>
              </a:defRPr>
            </a:lvl3pPr>
            <a:lvl4pPr lvl="3">
              <a:spcBef>
                <a:spcPts val="0"/>
              </a:spcBef>
              <a:spcAft>
                <a:spcPts val="0"/>
              </a:spcAft>
              <a:buSzPts val="1600"/>
              <a:buFont typeface="Poppins SemiBold"/>
              <a:buNone/>
              <a:defRPr>
                <a:latin typeface="Poppins SemiBold"/>
                <a:ea typeface="Poppins SemiBold"/>
                <a:cs typeface="Poppins SemiBold"/>
                <a:sym typeface="Poppins SemiBold"/>
              </a:defRPr>
            </a:lvl4pPr>
            <a:lvl5pPr lvl="4">
              <a:spcBef>
                <a:spcPts val="0"/>
              </a:spcBef>
              <a:spcAft>
                <a:spcPts val="0"/>
              </a:spcAft>
              <a:buSzPts val="1600"/>
              <a:buFont typeface="Poppins SemiBold"/>
              <a:buNone/>
              <a:defRPr>
                <a:latin typeface="Poppins SemiBold"/>
                <a:ea typeface="Poppins SemiBold"/>
                <a:cs typeface="Poppins SemiBold"/>
                <a:sym typeface="Poppins SemiBold"/>
              </a:defRPr>
            </a:lvl5pPr>
            <a:lvl6pPr lvl="5">
              <a:spcBef>
                <a:spcPts val="0"/>
              </a:spcBef>
              <a:spcAft>
                <a:spcPts val="0"/>
              </a:spcAft>
              <a:buSzPts val="1600"/>
              <a:buFont typeface="Poppins SemiBold"/>
              <a:buNone/>
              <a:defRPr>
                <a:latin typeface="Poppins SemiBold"/>
                <a:ea typeface="Poppins SemiBold"/>
                <a:cs typeface="Poppins SemiBold"/>
                <a:sym typeface="Poppins SemiBold"/>
              </a:defRPr>
            </a:lvl6pPr>
            <a:lvl7pPr lvl="6">
              <a:spcBef>
                <a:spcPts val="0"/>
              </a:spcBef>
              <a:spcAft>
                <a:spcPts val="0"/>
              </a:spcAft>
              <a:buSzPts val="1600"/>
              <a:buFont typeface="Poppins SemiBold"/>
              <a:buNone/>
              <a:defRPr>
                <a:latin typeface="Poppins SemiBold"/>
                <a:ea typeface="Poppins SemiBold"/>
                <a:cs typeface="Poppins SemiBold"/>
                <a:sym typeface="Poppins SemiBold"/>
              </a:defRPr>
            </a:lvl7pPr>
            <a:lvl8pPr lvl="7">
              <a:spcBef>
                <a:spcPts val="0"/>
              </a:spcBef>
              <a:spcAft>
                <a:spcPts val="0"/>
              </a:spcAft>
              <a:buSzPts val="1600"/>
              <a:buFont typeface="Poppins SemiBold"/>
              <a:buNone/>
              <a:defRPr>
                <a:latin typeface="Poppins SemiBold"/>
                <a:ea typeface="Poppins SemiBold"/>
                <a:cs typeface="Poppins SemiBold"/>
                <a:sym typeface="Poppins SemiBold"/>
              </a:defRPr>
            </a:lvl8pPr>
            <a:lvl9pPr lvl="8">
              <a:spcBef>
                <a:spcPts val="0"/>
              </a:spcBef>
              <a:spcAft>
                <a:spcPts val="0"/>
              </a:spcAft>
              <a:buSzPts val="1600"/>
              <a:buFont typeface="Poppins SemiBold"/>
              <a:buNone/>
              <a:defRPr>
                <a:latin typeface="Poppins SemiBold"/>
                <a:ea typeface="Poppins SemiBold"/>
                <a:cs typeface="Poppins SemiBold"/>
                <a:sym typeface="Poppins SemiBold"/>
              </a:defRPr>
            </a:lvl9pPr>
          </a:lstStyle>
          <a:p>
            <a:endParaRPr/>
          </a:p>
        </p:txBody>
      </p:sp>
      <p:sp>
        <p:nvSpPr>
          <p:cNvPr id="113" name="Google Shape;113;p11"/>
          <p:cNvSpPr txBox="1">
            <a:spLocks noGrp="1"/>
          </p:cNvSpPr>
          <p:nvPr>
            <p:ph type="subTitle" idx="14"/>
          </p:nvPr>
        </p:nvSpPr>
        <p:spPr>
          <a:xfrm>
            <a:off x="3986175" y="3278500"/>
            <a:ext cx="3858900" cy="452700"/>
          </a:xfrm>
          <a:prstGeom prst="rect">
            <a:avLst/>
          </a:prstGeom>
        </p:spPr>
        <p:txBody>
          <a:bodyPr spcFirstLastPara="1" wrap="square" lIns="91425" tIns="91425" rIns="91425" bIns="91425" anchor="ctr" anchorCtr="0">
            <a:noAutofit/>
          </a:bodyPr>
          <a:lstStyle>
            <a:lvl1pPr lvl="0">
              <a:spcBef>
                <a:spcPts val="0"/>
              </a:spcBef>
              <a:spcAft>
                <a:spcPts val="0"/>
              </a:spcAft>
              <a:buSzPts val="1600"/>
              <a:buFont typeface="Poppins SemiBold"/>
              <a:buNone/>
              <a:defRPr>
                <a:latin typeface="Poppins SemiBold"/>
                <a:ea typeface="Poppins SemiBold"/>
                <a:cs typeface="Poppins SemiBold"/>
                <a:sym typeface="Poppins SemiBold"/>
              </a:defRPr>
            </a:lvl1pPr>
            <a:lvl2pPr lvl="1">
              <a:spcBef>
                <a:spcPts val="0"/>
              </a:spcBef>
              <a:spcAft>
                <a:spcPts val="0"/>
              </a:spcAft>
              <a:buSzPts val="1600"/>
              <a:buFont typeface="Poppins SemiBold"/>
              <a:buNone/>
              <a:defRPr>
                <a:latin typeface="Poppins SemiBold"/>
                <a:ea typeface="Poppins SemiBold"/>
                <a:cs typeface="Poppins SemiBold"/>
                <a:sym typeface="Poppins SemiBold"/>
              </a:defRPr>
            </a:lvl2pPr>
            <a:lvl3pPr lvl="2">
              <a:spcBef>
                <a:spcPts val="0"/>
              </a:spcBef>
              <a:spcAft>
                <a:spcPts val="0"/>
              </a:spcAft>
              <a:buSzPts val="1600"/>
              <a:buFont typeface="Poppins SemiBold"/>
              <a:buNone/>
              <a:defRPr>
                <a:latin typeface="Poppins SemiBold"/>
                <a:ea typeface="Poppins SemiBold"/>
                <a:cs typeface="Poppins SemiBold"/>
                <a:sym typeface="Poppins SemiBold"/>
              </a:defRPr>
            </a:lvl3pPr>
            <a:lvl4pPr lvl="3">
              <a:spcBef>
                <a:spcPts val="0"/>
              </a:spcBef>
              <a:spcAft>
                <a:spcPts val="0"/>
              </a:spcAft>
              <a:buSzPts val="1600"/>
              <a:buFont typeface="Poppins SemiBold"/>
              <a:buNone/>
              <a:defRPr>
                <a:latin typeface="Poppins SemiBold"/>
                <a:ea typeface="Poppins SemiBold"/>
                <a:cs typeface="Poppins SemiBold"/>
                <a:sym typeface="Poppins SemiBold"/>
              </a:defRPr>
            </a:lvl4pPr>
            <a:lvl5pPr lvl="4">
              <a:spcBef>
                <a:spcPts val="0"/>
              </a:spcBef>
              <a:spcAft>
                <a:spcPts val="0"/>
              </a:spcAft>
              <a:buSzPts val="1600"/>
              <a:buFont typeface="Poppins SemiBold"/>
              <a:buNone/>
              <a:defRPr>
                <a:latin typeface="Poppins SemiBold"/>
                <a:ea typeface="Poppins SemiBold"/>
                <a:cs typeface="Poppins SemiBold"/>
                <a:sym typeface="Poppins SemiBold"/>
              </a:defRPr>
            </a:lvl5pPr>
            <a:lvl6pPr lvl="5">
              <a:spcBef>
                <a:spcPts val="0"/>
              </a:spcBef>
              <a:spcAft>
                <a:spcPts val="0"/>
              </a:spcAft>
              <a:buSzPts val="1600"/>
              <a:buFont typeface="Poppins SemiBold"/>
              <a:buNone/>
              <a:defRPr>
                <a:latin typeface="Poppins SemiBold"/>
                <a:ea typeface="Poppins SemiBold"/>
                <a:cs typeface="Poppins SemiBold"/>
                <a:sym typeface="Poppins SemiBold"/>
              </a:defRPr>
            </a:lvl6pPr>
            <a:lvl7pPr lvl="6">
              <a:spcBef>
                <a:spcPts val="0"/>
              </a:spcBef>
              <a:spcAft>
                <a:spcPts val="0"/>
              </a:spcAft>
              <a:buSzPts val="1600"/>
              <a:buFont typeface="Poppins SemiBold"/>
              <a:buNone/>
              <a:defRPr>
                <a:latin typeface="Poppins SemiBold"/>
                <a:ea typeface="Poppins SemiBold"/>
                <a:cs typeface="Poppins SemiBold"/>
                <a:sym typeface="Poppins SemiBold"/>
              </a:defRPr>
            </a:lvl7pPr>
            <a:lvl8pPr lvl="7">
              <a:spcBef>
                <a:spcPts val="0"/>
              </a:spcBef>
              <a:spcAft>
                <a:spcPts val="0"/>
              </a:spcAft>
              <a:buSzPts val="1600"/>
              <a:buFont typeface="Poppins SemiBold"/>
              <a:buNone/>
              <a:defRPr>
                <a:latin typeface="Poppins SemiBold"/>
                <a:ea typeface="Poppins SemiBold"/>
                <a:cs typeface="Poppins SemiBold"/>
                <a:sym typeface="Poppins SemiBold"/>
              </a:defRPr>
            </a:lvl8pPr>
            <a:lvl9pPr lvl="8">
              <a:spcBef>
                <a:spcPts val="0"/>
              </a:spcBef>
              <a:spcAft>
                <a:spcPts val="0"/>
              </a:spcAft>
              <a:buSzPts val="1600"/>
              <a:buFont typeface="Poppins SemiBold"/>
              <a:buNone/>
              <a:defRPr>
                <a:latin typeface="Poppins SemiBold"/>
                <a:ea typeface="Poppins SemiBold"/>
                <a:cs typeface="Poppins SemiBold"/>
                <a:sym typeface="Poppins SemiBold"/>
              </a:defRPr>
            </a:lvl9pPr>
          </a:lstStyle>
          <a:p>
            <a:endParaRPr/>
          </a:p>
        </p:txBody>
      </p:sp>
      <p:sp>
        <p:nvSpPr>
          <p:cNvPr id="114" name="Google Shape;114;p11"/>
          <p:cNvSpPr txBox="1">
            <a:spLocks noGrp="1"/>
          </p:cNvSpPr>
          <p:nvPr>
            <p:ph type="subTitle" idx="15"/>
          </p:nvPr>
        </p:nvSpPr>
        <p:spPr>
          <a:xfrm>
            <a:off x="3986175" y="3970550"/>
            <a:ext cx="3858900" cy="452700"/>
          </a:xfrm>
          <a:prstGeom prst="rect">
            <a:avLst/>
          </a:prstGeom>
        </p:spPr>
        <p:txBody>
          <a:bodyPr spcFirstLastPara="1" wrap="square" lIns="91425" tIns="91425" rIns="91425" bIns="91425" anchor="ctr" anchorCtr="0">
            <a:noAutofit/>
          </a:bodyPr>
          <a:lstStyle>
            <a:lvl1pPr lvl="0">
              <a:spcBef>
                <a:spcPts val="0"/>
              </a:spcBef>
              <a:spcAft>
                <a:spcPts val="0"/>
              </a:spcAft>
              <a:buSzPts val="1600"/>
              <a:buFont typeface="Poppins SemiBold"/>
              <a:buNone/>
              <a:defRPr>
                <a:latin typeface="Poppins SemiBold"/>
                <a:ea typeface="Poppins SemiBold"/>
                <a:cs typeface="Poppins SemiBold"/>
                <a:sym typeface="Poppins SemiBold"/>
              </a:defRPr>
            </a:lvl1pPr>
            <a:lvl2pPr lvl="1">
              <a:spcBef>
                <a:spcPts val="0"/>
              </a:spcBef>
              <a:spcAft>
                <a:spcPts val="0"/>
              </a:spcAft>
              <a:buSzPts val="1600"/>
              <a:buFont typeface="Poppins SemiBold"/>
              <a:buNone/>
              <a:defRPr>
                <a:latin typeface="Poppins SemiBold"/>
                <a:ea typeface="Poppins SemiBold"/>
                <a:cs typeface="Poppins SemiBold"/>
                <a:sym typeface="Poppins SemiBold"/>
              </a:defRPr>
            </a:lvl2pPr>
            <a:lvl3pPr lvl="2">
              <a:spcBef>
                <a:spcPts val="0"/>
              </a:spcBef>
              <a:spcAft>
                <a:spcPts val="0"/>
              </a:spcAft>
              <a:buSzPts val="1600"/>
              <a:buFont typeface="Poppins SemiBold"/>
              <a:buNone/>
              <a:defRPr>
                <a:latin typeface="Poppins SemiBold"/>
                <a:ea typeface="Poppins SemiBold"/>
                <a:cs typeface="Poppins SemiBold"/>
                <a:sym typeface="Poppins SemiBold"/>
              </a:defRPr>
            </a:lvl3pPr>
            <a:lvl4pPr lvl="3">
              <a:spcBef>
                <a:spcPts val="0"/>
              </a:spcBef>
              <a:spcAft>
                <a:spcPts val="0"/>
              </a:spcAft>
              <a:buSzPts val="1600"/>
              <a:buFont typeface="Poppins SemiBold"/>
              <a:buNone/>
              <a:defRPr>
                <a:latin typeface="Poppins SemiBold"/>
                <a:ea typeface="Poppins SemiBold"/>
                <a:cs typeface="Poppins SemiBold"/>
                <a:sym typeface="Poppins SemiBold"/>
              </a:defRPr>
            </a:lvl4pPr>
            <a:lvl5pPr lvl="4">
              <a:spcBef>
                <a:spcPts val="0"/>
              </a:spcBef>
              <a:spcAft>
                <a:spcPts val="0"/>
              </a:spcAft>
              <a:buSzPts val="1600"/>
              <a:buFont typeface="Poppins SemiBold"/>
              <a:buNone/>
              <a:defRPr>
                <a:latin typeface="Poppins SemiBold"/>
                <a:ea typeface="Poppins SemiBold"/>
                <a:cs typeface="Poppins SemiBold"/>
                <a:sym typeface="Poppins SemiBold"/>
              </a:defRPr>
            </a:lvl5pPr>
            <a:lvl6pPr lvl="5">
              <a:spcBef>
                <a:spcPts val="0"/>
              </a:spcBef>
              <a:spcAft>
                <a:spcPts val="0"/>
              </a:spcAft>
              <a:buSzPts val="1600"/>
              <a:buFont typeface="Poppins SemiBold"/>
              <a:buNone/>
              <a:defRPr>
                <a:latin typeface="Poppins SemiBold"/>
                <a:ea typeface="Poppins SemiBold"/>
                <a:cs typeface="Poppins SemiBold"/>
                <a:sym typeface="Poppins SemiBold"/>
              </a:defRPr>
            </a:lvl6pPr>
            <a:lvl7pPr lvl="6">
              <a:spcBef>
                <a:spcPts val="0"/>
              </a:spcBef>
              <a:spcAft>
                <a:spcPts val="0"/>
              </a:spcAft>
              <a:buSzPts val="1600"/>
              <a:buFont typeface="Poppins SemiBold"/>
              <a:buNone/>
              <a:defRPr>
                <a:latin typeface="Poppins SemiBold"/>
                <a:ea typeface="Poppins SemiBold"/>
                <a:cs typeface="Poppins SemiBold"/>
                <a:sym typeface="Poppins SemiBold"/>
              </a:defRPr>
            </a:lvl7pPr>
            <a:lvl8pPr lvl="7">
              <a:spcBef>
                <a:spcPts val="0"/>
              </a:spcBef>
              <a:spcAft>
                <a:spcPts val="0"/>
              </a:spcAft>
              <a:buSzPts val="1600"/>
              <a:buFont typeface="Poppins SemiBold"/>
              <a:buNone/>
              <a:defRPr>
                <a:latin typeface="Poppins SemiBold"/>
                <a:ea typeface="Poppins SemiBold"/>
                <a:cs typeface="Poppins SemiBold"/>
                <a:sym typeface="Poppins SemiBold"/>
              </a:defRPr>
            </a:lvl8pPr>
            <a:lvl9pPr lvl="8">
              <a:spcBef>
                <a:spcPts val="0"/>
              </a:spcBef>
              <a:spcAft>
                <a:spcPts val="0"/>
              </a:spcAft>
              <a:buSzPts val="1600"/>
              <a:buFont typeface="Poppins SemiBold"/>
              <a:buNone/>
              <a:defRPr>
                <a:latin typeface="Poppins SemiBold"/>
                <a:ea typeface="Poppins SemiBold"/>
                <a:cs typeface="Poppins SemiBold"/>
                <a:sym typeface="Poppins SemiBold"/>
              </a:defRPr>
            </a:lvl9pPr>
          </a:lstStyle>
          <a:p>
            <a:endParaRPr/>
          </a:p>
        </p:txBody>
      </p:sp>
      <p:sp>
        <p:nvSpPr>
          <p:cNvPr id="115" name="Google Shape;115;p11"/>
          <p:cNvSpPr txBox="1">
            <a:spLocks noGrp="1"/>
          </p:cNvSpPr>
          <p:nvPr>
            <p:ph type="title"/>
          </p:nvPr>
        </p:nvSpPr>
        <p:spPr>
          <a:xfrm>
            <a:off x="228600" y="228600"/>
            <a:ext cx="2926200" cy="587700"/>
          </a:xfrm>
          <a:prstGeom prst="rect">
            <a:avLst/>
          </a:prstGeom>
        </p:spPr>
        <p:txBody>
          <a:bodyPr spcFirstLastPara="1" wrap="square" lIns="91425" tIns="91425" rIns="91425" bIns="91425" anchor="t" anchorCtr="0">
            <a:spAutoFit/>
          </a:bodyPr>
          <a:lstStyle>
            <a:lvl1pPr lvl="0">
              <a:spcBef>
                <a:spcPts val="0"/>
              </a:spcBef>
              <a:spcAft>
                <a:spcPts val="0"/>
              </a:spcAft>
              <a:buNone/>
              <a:defRPr/>
            </a:lvl1pPr>
            <a:lvl2pPr lvl="1">
              <a:spcBef>
                <a:spcPts val="0"/>
              </a:spcBef>
              <a:spcAft>
                <a:spcPts val="0"/>
              </a:spcAft>
              <a:buNone/>
              <a:defRPr>
                <a:latin typeface="Poppins SemiBold"/>
                <a:ea typeface="Poppins SemiBold"/>
                <a:cs typeface="Poppins SemiBold"/>
                <a:sym typeface="Poppins SemiBold"/>
              </a:defRPr>
            </a:lvl2pPr>
            <a:lvl3pPr lvl="2">
              <a:spcBef>
                <a:spcPts val="0"/>
              </a:spcBef>
              <a:spcAft>
                <a:spcPts val="0"/>
              </a:spcAft>
              <a:buNone/>
              <a:defRPr>
                <a:latin typeface="Poppins SemiBold"/>
                <a:ea typeface="Poppins SemiBold"/>
                <a:cs typeface="Poppins SemiBold"/>
                <a:sym typeface="Poppins SemiBold"/>
              </a:defRPr>
            </a:lvl3pPr>
            <a:lvl4pPr lvl="3">
              <a:spcBef>
                <a:spcPts val="0"/>
              </a:spcBef>
              <a:spcAft>
                <a:spcPts val="0"/>
              </a:spcAft>
              <a:buNone/>
              <a:defRPr>
                <a:latin typeface="Poppins SemiBold"/>
                <a:ea typeface="Poppins SemiBold"/>
                <a:cs typeface="Poppins SemiBold"/>
                <a:sym typeface="Poppins SemiBold"/>
              </a:defRPr>
            </a:lvl4pPr>
            <a:lvl5pPr lvl="4">
              <a:spcBef>
                <a:spcPts val="0"/>
              </a:spcBef>
              <a:spcAft>
                <a:spcPts val="0"/>
              </a:spcAft>
              <a:buNone/>
              <a:defRPr>
                <a:latin typeface="Poppins SemiBold"/>
                <a:ea typeface="Poppins SemiBold"/>
                <a:cs typeface="Poppins SemiBold"/>
                <a:sym typeface="Poppins SemiBold"/>
              </a:defRPr>
            </a:lvl5pPr>
            <a:lvl6pPr lvl="5">
              <a:spcBef>
                <a:spcPts val="0"/>
              </a:spcBef>
              <a:spcAft>
                <a:spcPts val="0"/>
              </a:spcAft>
              <a:buNone/>
              <a:defRPr>
                <a:latin typeface="Poppins SemiBold"/>
                <a:ea typeface="Poppins SemiBold"/>
                <a:cs typeface="Poppins SemiBold"/>
                <a:sym typeface="Poppins SemiBold"/>
              </a:defRPr>
            </a:lvl6pPr>
            <a:lvl7pPr lvl="6">
              <a:spcBef>
                <a:spcPts val="0"/>
              </a:spcBef>
              <a:spcAft>
                <a:spcPts val="0"/>
              </a:spcAft>
              <a:buNone/>
              <a:defRPr>
                <a:latin typeface="Poppins SemiBold"/>
                <a:ea typeface="Poppins SemiBold"/>
                <a:cs typeface="Poppins SemiBold"/>
                <a:sym typeface="Poppins SemiBold"/>
              </a:defRPr>
            </a:lvl7pPr>
            <a:lvl8pPr lvl="7">
              <a:spcBef>
                <a:spcPts val="0"/>
              </a:spcBef>
              <a:spcAft>
                <a:spcPts val="0"/>
              </a:spcAft>
              <a:buNone/>
              <a:defRPr>
                <a:latin typeface="Poppins SemiBold"/>
                <a:ea typeface="Poppins SemiBold"/>
                <a:cs typeface="Poppins SemiBold"/>
                <a:sym typeface="Poppins SemiBold"/>
              </a:defRPr>
            </a:lvl8pPr>
            <a:lvl9pPr lvl="8">
              <a:spcBef>
                <a:spcPts val="0"/>
              </a:spcBef>
              <a:spcAft>
                <a:spcPts val="0"/>
              </a:spcAft>
              <a:buNone/>
              <a:defRPr>
                <a:latin typeface="Poppins SemiBold"/>
                <a:ea typeface="Poppins SemiBold"/>
                <a:cs typeface="Poppins SemiBold"/>
                <a:sym typeface="Poppins SemiBold"/>
              </a:defRPr>
            </a:lvl9pPr>
          </a:lstStyle>
          <a:p>
            <a:endParaRPr/>
          </a:p>
        </p:txBody>
      </p:sp>
      <p:sp>
        <p:nvSpPr>
          <p:cNvPr id="116" name="Google Shape;116;p11"/>
          <p:cNvSpPr txBox="1"/>
          <p:nvPr/>
        </p:nvSpPr>
        <p:spPr>
          <a:xfrm>
            <a:off x="6720300" y="4800275"/>
            <a:ext cx="2195100" cy="2925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fld id="{00000000-1234-1234-1234-123412341234}" type="slidenum">
              <a:rPr lang="en" sz="700">
                <a:solidFill>
                  <a:schemeClr val="accent5"/>
                </a:solidFill>
                <a:latin typeface="Nunito Sans"/>
                <a:ea typeface="Nunito Sans"/>
                <a:cs typeface="Nunito Sans"/>
                <a:sym typeface="Nunito Sans"/>
              </a:rPr>
              <a:t>‹#›</a:t>
            </a:fld>
            <a:endParaRPr sz="700">
              <a:solidFill>
                <a:schemeClr val="accent5"/>
              </a:solidFill>
              <a:latin typeface="Nunito Sans"/>
              <a:ea typeface="Nunito Sans"/>
              <a:cs typeface="Nunito Sans"/>
              <a:sym typeface="Nunito Sans"/>
            </a:endParaRPr>
          </a:p>
        </p:txBody>
      </p:sp>
      <p:sp>
        <p:nvSpPr>
          <p:cNvPr id="117" name="Google Shape;117;p11"/>
          <p:cNvSpPr txBox="1">
            <a:spLocks noGrp="1"/>
          </p:cNvSpPr>
          <p:nvPr>
            <p:ph type="subTitle" idx="16"/>
          </p:nvPr>
        </p:nvSpPr>
        <p:spPr>
          <a:xfrm>
            <a:off x="7851925" y="510300"/>
            <a:ext cx="1063200" cy="452700"/>
          </a:xfrm>
          <a:prstGeom prst="rect">
            <a:avLst/>
          </a:prstGeom>
        </p:spPr>
        <p:txBody>
          <a:bodyPr spcFirstLastPara="1" wrap="square" lIns="91425" tIns="91425" rIns="91425" bIns="91425" anchor="ctr" anchorCtr="0">
            <a:noAutofit/>
          </a:bodyPr>
          <a:lstStyle>
            <a:lvl1pPr lvl="0" algn="r">
              <a:spcBef>
                <a:spcPts val="0"/>
              </a:spcBef>
              <a:spcAft>
                <a:spcPts val="0"/>
              </a:spcAft>
              <a:buSzPts val="1600"/>
              <a:buFont typeface="Nunito Sans"/>
              <a:buNone/>
              <a:defRPr>
                <a:latin typeface="Nunito Sans"/>
                <a:ea typeface="Nunito Sans"/>
                <a:cs typeface="Nunito Sans"/>
                <a:sym typeface="Nunito Sans"/>
              </a:defRPr>
            </a:lvl1pPr>
            <a:lvl2pPr lvl="1" algn="r">
              <a:spcBef>
                <a:spcPts val="0"/>
              </a:spcBef>
              <a:spcAft>
                <a:spcPts val="0"/>
              </a:spcAft>
              <a:buSzPts val="1600"/>
              <a:buFont typeface="Nunito Sans"/>
              <a:buNone/>
              <a:defRPr>
                <a:latin typeface="Nunito Sans"/>
                <a:ea typeface="Nunito Sans"/>
                <a:cs typeface="Nunito Sans"/>
                <a:sym typeface="Nunito Sans"/>
              </a:defRPr>
            </a:lvl2pPr>
            <a:lvl3pPr lvl="2" algn="r">
              <a:spcBef>
                <a:spcPts val="0"/>
              </a:spcBef>
              <a:spcAft>
                <a:spcPts val="0"/>
              </a:spcAft>
              <a:buSzPts val="1600"/>
              <a:buFont typeface="Nunito Sans"/>
              <a:buNone/>
              <a:defRPr>
                <a:latin typeface="Nunito Sans"/>
                <a:ea typeface="Nunito Sans"/>
                <a:cs typeface="Nunito Sans"/>
                <a:sym typeface="Nunito Sans"/>
              </a:defRPr>
            </a:lvl3pPr>
            <a:lvl4pPr lvl="3" algn="r">
              <a:spcBef>
                <a:spcPts val="0"/>
              </a:spcBef>
              <a:spcAft>
                <a:spcPts val="0"/>
              </a:spcAft>
              <a:buSzPts val="1600"/>
              <a:buFont typeface="Nunito Sans"/>
              <a:buNone/>
              <a:defRPr>
                <a:latin typeface="Nunito Sans"/>
                <a:ea typeface="Nunito Sans"/>
                <a:cs typeface="Nunito Sans"/>
                <a:sym typeface="Nunito Sans"/>
              </a:defRPr>
            </a:lvl4pPr>
            <a:lvl5pPr lvl="4" algn="r">
              <a:spcBef>
                <a:spcPts val="0"/>
              </a:spcBef>
              <a:spcAft>
                <a:spcPts val="0"/>
              </a:spcAft>
              <a:buSzPts val="1600"/>
              <a:buFont typeface="Nunito Sans"/>
              <a:buNone/>
              <a:defRPr>
                <a:latin typeface="Nunito Sans"/>
                <a:ea typeface="Nunito Sans"/>
                <a:cs typeface="Nunito Sans"/>
                <a:sym typeface="Nunito Sans"/>
              </a:defRPr>
            </a:lvl5pPr>
            <a:lvl6pPr lvl="5" algn="r">
              <a:spcBef>
                <a:spcPts val="0"/>
              </a:spcBef>
              <a:spcAft>
                <a:spcPts val="0"/>
              </a:spcAft>
              <a:buSzPts val="1600"/>
              <a:buFont typeface="Nunito Sans"/>
              <a:buNone/>
              <a:defRPr>
                <a:latin typeface="Nunito Sans"/>
                <a:ea typeface="Nunito Sans"/>
                <a:cs typeface="Nunito Sans"/>
                <a:sym typeface="Nunito Sans"/>
              </a:defRPr>
            </a:lvl6pPr>
            <a:lvl7pPr lvl="6" algn="r">
              <a:spcBef>
                <a:spcPts val="0"/>
              </a:spcBef>
              <a:spcAft>
                <a:spcPts val="0"/>
              </a:spcAft>
              <a:buSzPts val="1600"/>
              <a:buFont typeface="Nunito Sans"/>
              <a:buNone/>
              <a:defRPr>
                <a:latin typeface="Nunito Sans"/>
                <a:ea typeface="Nunito Sans"/>
                <a:cs typeface="Nunito Sans"/>
                <a:sym typeface="Nunito Sans"/>
              </a:defRPr>
            </a:lvl7pPr>
            <a:lvl8pPr lvl="7" algn="r">
              <a:spcBef>
                <a:spcPts val="0"/>
              </a:spcBef>
              <a:spcAft>
                <a:spcPts val="0"/>
              </a:spcAft>
              <a:buSzPts val="1600"/>
              <a:buFont typeface="Nunito Sans"/>
              <a:buNone/>
              <a:defRPr>
                <a:latin typeface="Nunito Sans"/>
                <a:ea typeface="Nunito Sans"/>
                <a:cs typeface="Nunito Sans"/>
                <a:sym typeface="Nunito Sans"/>
              </a:defRPr>
            </a:lvl8pPr>
            <a:lvl9pPr lvl="8" algn="r">
              <a:spcBef>
                <a:spcPts val="0"/>
              </a:spcBef>
              <a:spcAft>
                <a:spcPts val="0"/>
              </a:spcAft>
              <a:buSzPts val="1600"/>
              <a:buFont typeface="Nunito Sans"/>
              <a:buNone/>
              <a:defRPr>
                <a:latin typeface="Nunito Sans"/>
                <a:ea typeface="Nunito Sans"/>
                <a:cs typeface="Nunito Sans"/>
                <a:sym typeface="Nunito Sans"/>
              </a:defRPr>
            </a:lvl9pPr>
          </a:lstStyle>
          <a:p>
            <a:endParaRPr/>
          </a:p>
        </p:txBody>
      </p:sp>
      <p:sp>
        <p:nvSpPr>
          <p:cNvPr id="118" name="Google Shape;118;p11"/>
          <p:cNvSpPr txBox="1">
            <a:spLocks noGrp="1"/>
          </p:cNvSpPr>
          <p:nvPr>
            <p:ph type="subTitle" idx="17"/>
          </p:nvPr>
        </p:nvSpPr>
        <p:spPr>
          <a:xfrm>
            <a:off x="7851925" y="1202350"/>
            <a:ext cx="1063200" cy="452700"/>
          </a:xfrm>
          <a:prstGeom prst="rect">
            <a:avLst/>
          </a:prstGeom>
        </p:spPr>
        <p:txBody>
          <a:bodyPr spcFirstLastPara="1" wrap="square" lIns="91425" tIns="91425" rIns="91425" bIns="91425" anchor="ctr" anchorCtr="0">
            <a:noAutofit/>
          </a:bodyPr>
          <a:lstStyle>
            <a:lvl1pPr lvl="0" algn="r">
              <a:spcBef>
                <a:spcPts val="0"/>
              </a:spcBef>
              <a:spcAft>
                <a:spcPts val="0"/>
              </a:spcAft>
              <a:buSzPts val="1600"/>
              <a:buFont typeface="Nunito Sans"/>
              <a:buNone/>
              <a:defRPr>
                <a:latin typeface="Nunito Sans"/>
                <a:ea typeface="Nunito Sans"/>
                <a:cs typeface="Nunito Sans"/>
                <a:sym typeface="Nunito Sans"/>
              </a:defRPr>
            </a:lvl1pPr>
            <a:lvl2pPr lvl="1" algn="r">
              <a:spcBef>
                <a:spcPts val="0"/>
              </a:spcBef>
              <a:spcAft>
                <a:spcPts val="0"/>
              </a:spcAft>
              <a:buSzPts val="1600"/>
              <a:buFont typeface="Nunito Sans"/>
              <a:buNone/>
              <a:defRPr>
                <a:latin typeface="Nunito Sans"/>
                <a:ea typeface="Nunito Sans"/>
                <a:cs typeface="Nunito Sans"/>
                <a:sym typeface="Nunito Sans"/>
              </a:defRPr>
            </a:lvl2pPr>
            <a:lvl3pPr lvl="2" algn="r">
              <a:spcBef>
                <a:spcPts val="0"/>
              </a:spcBef>
              <a:spcAft>
                <a:spcPts val="0"/>
              </a:spcAft>
              <a:buSzPts val="1600"/>
              <a:buFont typeface="Nunito Sans"/>
              <a:buNone/>
              <a:defRPr>
                <a:latin typeface="Nunito Sans"/>
                <a:ea typeface="Nunito Sans"/>
                <a:cs typeface="Nunito Sans"/>
                <a:sym typeface="Nunito Sans"/>
              </a:defRPr>
            </a:lvl3pPr>
            <a:lvl4pPr lvl="3" algn="r">
              <a:spcBef>
                <a:spcPts val="0"/>
              </a:spcBef>
              <a:spcAft>
                <a:spcPts val="0"/>
              </a:spcAft>
              <a:buSzPts val="1600"/>
              <a:buFont typeface="Nunito Sans"/>
              <a:buNone/>
              <a:defRPr>
                <a:latin typeface="Nunito Sans"/>
                <a:ea typeface="Nunito Sans"/>
                <a:cs typeface="Nunito Sans"/>
                <a:sym typeface="Nunito Sans"/>
              </a:defRPr>
            </a:lvl4pPr>
            <a:lvl5pPr lvl="4" algn="r">
              <a:spcBef>
                <a:spcPts val="0"/>
              </a:spcBef>
              <a:spcAft>
                <a:spcPts val="0"/>
              </a:spcAft>
              <a:buSzPts val="1600"/>
              <a:buFont typeface="Nunito Sans"/>
              <a:buNone/>
              <a:defRPr>
                <a:latin typeface="Nunito Sans"/>
                <a:ea typeface="Nunito Sans"/>
                <a:cs typeface="Nunito Sans"/>
                <a:sym typeface="Nunito Sans"/>
              </a:defRPr>
            </a:lvl5pPr>
            <a:lvl6pPr lvl="5" algn="r">
              <a:spcBef>
                <a:spcPts val="0"/>
              </a:spcBef>
              <a:spcAft>
                <a:spcPts val="0"/>
              </a:spcAft>
              <a:buSzPts val="1600"/>
              <a:buFont typeface="Nunito Sans"/>
              <a:buNone/>
              <a:defRPr>
                <a:latin typeface="Nunito Sans"/>
                <a:ea typeface="Nunito Sans"/>
                <a:cs typeface="Nunito Sans"/>
                <a:sym typeface="Nunito Sans"/>
              </a:defRPr>
            </a:lvl6pPr>
            <a:lvl7pPr lvl="6" algn="r">
              <a:spcBef>
                <a:spcPts val="0"/>
              </a:spcBef>
              <a:spcAft>
                <a:spcPts val="0"/>
              </a:spcAft>
              <a:buSzPts val="1600"/>
              <a:buFont typeface="Nunito Sans"/>
              <a:buNone/>
              <a:defRPr>
                <a:latin typeface="Nunito Sans"/>
                <a:ea typeface="Nunito Sans"/>
                <a:cs typeface="Nunito Sans"/>
                <a:sym typeface="Nunito Sans"/>
              </a:defRPr>
            </a:lvl7pPr>
            <a:lvl8pPr lvl="7" algn="r">
              <a:spcBef>
                <a:spcPts val="0"/>
              </a:spcBef>
              <a:spcAft>
                <a:spcPts val="0"/>
              </a:spcAft>
              <a:buSzPts val="1600"/>
              <a:buFont typeface="Nunito Sans"/>
              <a:buNone/>
              <a:defRPr>
                <a:latin typeface="Nunito Sans"/>
                <a:ea typeface="Nunito Sans"/>
                <a:cs typeface="Nunito Sans"/>
                <a:sym typeface="Nunito Sans"/>
              </a:defRPr>
            </a:lvl8pPr>
            <a:lvl9pPr lvl="8" algn="r">
              <a:spcBef>
                <a:spcPts val="0"/>
              </a:spcBef>
              <a:spcAft>
                <a:spcPts val="0"/>
              </a:spcAft>
              <a:buSzPts val="1600"/>
              <a:buFont typeface="Nunito Sans"/>
              <a:buNone/>
              <a:defRPr>
                <a:latin typeface="Nunito Sans"/>
                <a:ea typeface="Nunito Sans"/>
                <a:cs typeface="Nunito Sans"/>
                <a:sym typeface="Nunito Sans"/>
              </a:defRPr>
            </a:lvl9pPr>
          </a:lstStyle>
          <a:p>
            <a:endParaRPr/>
          </a:p>
        </p:txBody>
      </p:sp>
      <p:sp>
        <p:nvSpPr>
          <p:cNvPr id="119" name="Google Shape;119;p11"/>
          <p:cNvSpPr txBox="1">
            <a:spLocks noGrp="1"/>
          </p:cNvSpPr>
          <p:nvPr>
            <p:ph type="subTitle" idx="18"/>
          </p:nvPr>
        </p:nvSpPr>
        <p:spPr>
          <a:xfrm>
            <a:off x="7851925" y="1894400"/>
            <a:ext cx="1063200" cy="452700"/>
          </a:xfrm>
          <a:prstGeom prst="rect">
            <a:avLst/>
          </a:prstGeom>
        </p:spPr>
        <p:txBody>
          <a:bodyPr spcFirstLastPara="1" wrap="square" lIns="91425" tIns="91425" rIns="91425" bIns="91425" anchor="ctr" anchorCtr="0">
            <a:noAutofit/>
          </a:bodyPr>
          <a:lstStyle>
            <a:lvl1pPr lvl="0" algn="r">
              <a:spcBef>
                <a:spcPts val="0"/>
              </a:spcBef>
              <a:spcAft>
                <a:spcPts val="0"/>
              </a:spcAft>
              <a:buSzPts val="1600"/>
              <a:buFont typeface="Nunito Sans"/>
              <a:buNone/>
              <a:defRPr>
                <a:latin typeface="Nunito Sans"/>
                <a:ea typeface="Nunito Sans"/>
                <a:cs typeface="Nunito Sans"/>
                <a:sym typeface="Nunito Sans"/>
              </a:defRPr>
            </a:lvl1pPr>
            <a:lvl2pPr lvl="1" algn="r">
              <a:spcBef>
                <a:spcPts val="0"/>
              </a:spcBef>
              <a:spcAft>
                <a:spcPts val="0"/>
              </a:spcAft>
              <a:buSzPts val="1600"/>
              <a:buFont typeface="Nunito Sans"/>
              <a:buNone/>
              <a:defRPr>
                <a:latin typeface="Nunito Sans"/>
                <a:ea typeface="Nunito Sans"/>
                <a:cs typeface="Nunito Sans"/>
                <a:sym typeface="Nunito Sans"/>
              </a:defRPr>
            </a:lvl2pPr>
            <a:lvl3pPr lvl="2" algn="r">
              <a:spcBef>
                <a:spcPts val="0"/>
              </a:spcBef>
              <a:spcAft>
                <a:spcPts val="0"/>
              </a:spcAft>
              <a:buSzPts val="1600"/>
              <a:buFont typeface="Nunito Sans"/>
              <a:buNone/>
              <a:defRPr>
                <a:latin typeface="Nunito Sans"/>
                <a:ea typeface="Nunito Sans"/>
                <a:cs typeface="Nunito Sans"/>
                <a:sym typeface="Nunito Sans"/>
              </a:defRPr>
            </a:lvl3pPr>
            <a:lvl4pPr lvl="3" algn="r">
              <a:spcBef>
                <a:spcPts val="0"/>
              </a:spcBef>
              <a:spcAft>
                <a:spcPts val="0"/>
              </a:spcAft>
              <a:buSzPts val="1600"/>
              <a:buFont typeface="Nunito Sans"/>
              <a:buNone/>
              <a:defRPr>
                <a:latin typeface="Nunito Sans"/>
                <a:ea typeface="Nunito Sans"/>
                <a:cs typeface="Nunito Sans"/>
                <a:sym typeface="Nunito Sans"/>
              </a:defRPr>
            </a:lvl4pPr>
            <a:lvl5pPr lvl="4" algn="r">
              <a:spcBef>
                <a:spcPts val="0"/>
              </a:spcBef>
              <a:spcAft>
                <a:spcPts val="0"/>
              </a:spcAft>
              <a:buSzPts val="1600"/>
              <a:buFont typeface="Nunito Sans"/>
              <a:buNone/>
              <a:defRPr>
                <a:latin typeface="Nunito Sans"/>
                <a:ea typeface="Nunito Sans"/>
                <a:cs typeface="Nunito Sans"/>
                <a:sym typeface="Nunito Sans"/>
              </a:defRPr>
            </a:lvl5pPr>
            <a:lvl6pPr lvl="5" algn="r">
              <a:spcBef>
                <a:spcPts val="0"/>
              </a:spcBef>
              <a:spcAft>
                <a:spcPts val="0"/>
              </a:spcAft>
              <a:buSzPts val="1600"/>
              <a:buFont typeface="Nunito Sans"/>
              <a:buNone/>
              <a:defRPr>
                <a:latin typeface="Nunito Sans"/>
                <a:ea typeface="Nunito Sans"/>
                <a:cs typeface="Nunito Sans"/>
                <a:sym typeface="Nunito Sans"/>
              </a:defRPr>
            </a:lvl6pPr>
            <a:lvl7pPr lvl="6" algn="r">
              <a:spcBef>
                <a:spcPts val="0"/>
              </a:spcBef>
              <a:spcAft>
                <a:spcPts val="0"/>
              </a:spcAft>
              <a:buSzPts val="1600"/>
              <a:buFont typeface="Nunito Sans"/>
              <a:buNone/>
              <a:defRPr>
                <a:latin typeface="Nunito Sans"/>
                <a:ea typeface="Nunito Sans"/>
                <a:cs typeface="Nunito Sans"/>
                <a:sym typeface="Nunito Sans"/>
              </a:defRPr>
            </a:lvl7pPr>
            <a:lvl8pPr lvl="7" algn="r">
              <a:spcBef>
                <a:spcPts val="0"/>
              </a:spcBef>
              <a:spcAft>
                <a:spcPts val="0"/>
              </a:spcAft>
              <a:buSzPts val="1600"/>
              <a:buFont typeface="Nunito Sans"/>
              <a:buNone/>
              <a:defRPr>
                <a:latin typeface="Nunito Sans"/>
                <a:ea typeface="Nunito Sans"/>
                <a:cs typeface="Nunito Sans"/>
                <a:sym typeface="Nunito Sans"/>
              </a:defRPr>
            </a:lvl8pPr>
            <a:lvl9pPr lvl="8" algn="r">
              <a:spcBef>
                <a:spcPts val="0"/>
              </a:spcBef>
              <a:spcAft>
                <a:spcPts val="0"/>
              </a:spcAft>
              <a:buSzPts val="1600"/>
              <a:buFont typeface="Nunito Sans"/>
              <a:buNone/>
              <a:defRPr>
                <a:latin typeface="Nunito Sans"/>
                <a:ea typeface="Nunito Sans"/>
                <a:cs typeface="Nunito Sans"/>
                <a:sym typeface="Nunito Sans"/>
              </a:defRPr>
            </a:lvl9pPr>
          </a:lstStyle>
          <a:p>
            <a:endParaRPr/>
          </a:p>
        </p:txBody>
      </p:sp>
      <p:sp>
        <p:nvSpPr>
          <p:cNvPr id="120" name="Google Shape;120;p11"/>
          <p:cNvSpPr txBox="1">
            <a:spLocks noGrp="1"/>
          </p:cNvSpPr>
          <p:nvPr>
            <p:ph type="subTitle" idx="19"/>
          </p:nvPr>
        </p:nvSpPr>
        <p:spPr>
          <a:xfrm>
            <a:off x="7851925" y="2586450"/>
            <a:ext cx="1063200" cy="452700"/>
          </a:xfrm>
          <a:prstGeom prst="rect">
            <a:avLst/>
          </a:prstGeom>
        </p:spPr>
        <p:txBody>
          <a:bodyPr spcFirstLastPara="1" wrap="square" lIns="91425" tIns="91425" rIns="91425" bIns="91425" anchor="ctr" anchorCtr="0">
            <a:noAutofit/>
          </a:bodyPr>
          <a:lstStyle>
            <a:lvl1pPr lvl="0" algn="r">
              <a:spcBef>
                <a:spcPts val="0"/>
              </a:spcBef>
              <a:spcAft>
                <a:spcPts val="0"/>
              </a:spcAft>
              <a:buSzPts val="1600"/>
              <a:buFont typeface="Nunito Sans"/>
              <a:buNone/>
              <a:defRPr>
                <a:latin typeface="Nunito Sans"/>
                <a:ea typeface="Nunito Sans"/>
                <a:cs typeface="Nunito Sans"/>
                <a:sym typeface="Nunito Sans"/>
              </a:defRPr>
            </a:lvl1pPr>
            <a:lvl2pPr lvl="1" algn="r">
              <a:spcBef>
                <a:spcPts val="0"/>
              </a:spcBef>
              <a:spcAft>
                <a:spcPts val="0"/>
              </a:spcAft>
              <a:buSzPts val="1600"/>
              <a:buFont typeface="Nunito Sans"/>
              <a:buNone/>
              <a:defRPr>
                <a:latin typeface="Nunito Sans"/>
                <a:ea typeface="Nunito Sans"/>
                <a:cs typeface="Nunito Sans"/>
                <a:sym typeface="Nunito Sans"/>
              </a:defRPr>
            </a:lvl2pPr>
            <a:lvl3pPr lvl="2" algn="r">
              <a:spcBef>
                <a:spcPts val="0"/>
              </a:spcBef>
              <a:spcAft>
                <a:spcPts val="0"/>
              </a:spcAft>
              <a:buSzPts val="1600"/>
              <a:buFont typeface="Nunito Sans"/>
              <a:buNone/>
              <a:defRPr>
                <a:latin typeface="Nunito Sans"/>
                <a:ea typeface="Nunito Sans"/>
                <a:cs typeface="Nunito Sans"/>
                <a:sym typeface="Nunito Sans"/>
              </a:defRPr>
            </a:lvl3pPr>
            <a:lvl4pPr lvl="3" algn="r">
              <a:spcBef>
                <a:spcPts val="0"/>
              </a:spcBef>
              <a:spcAft>
                <a:spcPts val="0"/>
              </a:spcAft>
              <a:buSzPts val="1600"/>
              <a:buFont typeface="Nunito Sans"/>
              <a:buNone/>
              <a:defRPr>
                <a:latin typeface="Nunito Sans"/>
                <a:ea typeface="Nunito Sans"/>
                <a:cs typeface="Nunito Sans"/>
                <a:sym typeface="Nunito Sans"/>
              </a:defRPr>
            </a:lvl4pPr>
            <a:lvl5pPr lvl="4" algn="r">
              <a:spcBef>
                <a:spcPts val="0"/>
              </a:spcBef>
              <a:spcAft>
                <a:spcPts val="0"/>
              </a:spcAft>
              <a:buSzPts val="1600"/>
              <a:buFont typeface="Nunito Sans"/>
              <a:buNone/>
              <a:defRPr>
                <a:latin typeface="Nunito Sans"/>
                <a:ea typeface="Nunito Sans"/>
                <a:cs typeface="Nunito Sans"/>
                <a:sym typeface="Nunito Sans"/>
              </a:defRPr>
            </a:lvl5pPr>
            <a:lvl6pPr lvl="5" algn="r">
              <a:spcBef>
                <a:spcPts val="0"/>
              </a:spcBef>
              <a:spcAft>
                <a:spcPts val="0"/>
              </a:spcAft>
              <a:buSzPts val="1600"/>
              <a:buFont typeface="Nunito Sans"/>
              <a:buNone/>
              <a:defRPr>
                <a:latin typeface="Nunito Sans"/>
                <a:ea typeface="Nunito Sans"/>
                <a:cs typeface="Nunito Sans"/>
                <a:sym typeface="Nunito Sans"/>
              </a:defRPr>
            </a:lvl6pPr>
            <a:lvl7pPr lvl="6" algn="r">
              <a:spcBef>
                <a:spcPts val="0"/>
              </a:spcBef>
              <a:spcAft>
                <a:spcPts val="0"/>
              </a:spcAft>
              <a:buSzPts val="1600"/>
              <a:buFont typeface="Nunito Sans"/>
              <a:buNone/>
              <a:defRPr>
                <a:latin typeface="Nunito Sans"/>
                <a:ea typeface="Nunito Sans"/>
                <a:cs typeface="Nunito Sans"/>
                <a:sym typeface="Nunito Sans"/>
              </a:defRPr>
            </a:lvl7pPr>
            <a:lvl8pPr lvl="7" algn="r">
              <a:spcBef>
                <a:spcPts val="0"/>
              </a:spcBef>
              <a:spcAft>
                <a:spcPts val="0"/>
              </a:spcAft>
              <a:buSzPts val="1600"/>
              <a:buFont typeface="Nunito Sans"/>
              <a:buNone/>
              <a:defRPr>
                <a:latin typeface="Nunito Sans"/>
                <a:ea typeface="Nunito Sans"/>
                <a:cs typeface="Nunito Sans"/>
                <a:sym typeface="Nunito Sans"/>
              </a:defRPr>
            </a:lvl8pPr>
            <a:lvl9pPr lvl="8" algn="r">
              <a:spcBef>
                <a:spcPts val="0"/>
              </a:spcBef>
              <a:spcAft>
                <a:spcPts val="0"/>
              </a:spcAft>
              <a:buSzPts val="1600"/>
              <a:buFont typeface="Nunito Sans"/>
              <a:buNone/>
              <a:defRPr>
                <a:latin typeface="Nunito Sans"/>
                <a:ea typeface="Nunito Sans"/>
                <a:cs typeface="Nunito Sans"/>
                <a:sym typeface="Nunito Sans"/>
              </a:defRPr>
            </a:lvl9pPr>
          </a:lstStyle>
          <a:p>
            <a:endParaRPr/>
          </a:p>
        </p:txBody>
      </p:sp>
      <p:sp>
        <p:nvSpPr>
          <p:cNvPr id="121" name="Google Shape;121;p11"/>
          <p:cNvSpPr txBox="1">
            <a:spLocks noGrp="1"/>
          </p:cNvSpPr>
          <p:nvPr>
            <p:ph type="subTitle" idx="20"/>
          </p:nvPr>
        </p:nvSpPr>
        <p:spPr>
          <a:xfrm>
            <a:off x="7851925" y="3278500"/>
            <a:ext cx="1063200" cy="452700"/>
          </a:xfrm>
          <a:prstGeom prst="rect">
            <a:avLst/>
          </a:prstGeom>
        </p:spPr>
        <p:txBody>
          <a:bodyPr spcFirstLastPara="1" wrap="square" lIns="91425" tIns="91425" rIns="91425" bIns="91425" anchor="ctr" anchorCtr="0">
            <a:noAutofit/>
          </a:bodyPr>
          <a:lstStyle>
            <a:lvl1pPr lvl="0" algn="r">
              <a:spcBef>
                <a:spcPts val="0"/>
              </a:spcBef>
              <a:spcAft>
                <a:spcPts val="0"/>
              </a:spcAft>
              <a:buSzPts val="1600"/>
              <a:buFont typeface="Nunito Sans"/>
              <a:buNone/>
              <a:defRPr>
                <a:latin typeface="Nunito Sans"/>
                <a:ea typeface="Nunito Sans"/>
                <a:cs typeface="Nunito Sans"/>
                <a:sym typeface="Nunito Sans"/>
              </a:defRPr>
            </a:lvl1pPr>
            <a:lvl2pPr lvl="1" algn="r">
              <a:spcBef>
                <a:spcPts val="0"/>
              </a:spcBef>
              <a:spcAft>
                <a:spcPts val="0"/>
              </a:spcAft>
              <a:buSzPts val="1600"/>
              <a:buFont typeface="Nunito Sans"/>
              <a:buNone/>
              <a:defRPr>
                <a:latin typeface="Nunito Sans"/>
                <a:ea typeface="Nunito Sans"/>
                <a:cs typeface="Nunito Sans"/>
                <a:sym typeface="Nunito Sans"/>
              </a:defRPr>
            </a:lvl2pPr>
            <a:lvl3pPr lvl="2" algn="r">
              <a:spcBef>
                <a:spcPts val="0"/>
              </a:spcBef>
              <a:spcAft>
                <a:spcPts val="0"/>
              </a:spcAft>
              <a:buSzPts val="1600"/>
              <a:buFont typeface="Nunito Sans"/>
              <a:buNone/>
              <a:defRPr>
                <a:latin typeface="Nunito Sans"/>
                <a:ea typeface="Nunito Sans"/>
                <a:cs typeface="Nunito Sans"/>
                <a:sym typeface="Nunito Sans"/>
              </a:defRPr>
            </a:lvl3pPr>
            <a:lvl4pPr lvl="3" algn="r">
              <a:spcBef>
                <a:spcPts val="0"/>
              </a:spcBef>
              <a:spcAft>
                <a:spcPts val="0"/>
              </a:spcAft>
              <a:buSzPts val="1600"/>
              <a:buFont typeface="Nunito Sans"/>
              <a:buNone/>
              <a:defRPr>
                <a:latin typeface="Nunito Sans"/>
                <a:ea typeface="Nunito Sans"/>
                <a:cs typeface="Nunito Sans"/>
                <a:sym typeface="Nunito Sans"/>
              </a:defRPr>
            </a:lvl4pPr>
            <a:lvl5pPr lvl="4" algn="r">
              <a:spcBef>
                <a:spcPts val="0"/>
              </a:spcBef>
              <a:spcAft>
                <a:spcPts val="0"/>
              </a:spcAft>
              <a:buSzPts val="1600"/>
              <a:buFont typeface="Nunito Sans"/>
              <a:buNone/>
              <a:defRPr>
                <a:latin typeface="Nunito Sans"/>
                <a:ea typeface="Nunito Sans"/>
                <a:cs typeface="Nunito Sans"/>
                <a:sym typeface="Nunito Sans"/>
              </a:defRPr>
            </a:lvl5pPr>
            <a:lvl6pPr lvl="5" algn="r">
              <a:spcBef>
                <a:spcPts val="0"/>
              </a:spcBef>
              <a:spcAft>
                <a:spcPts val="0"/>
              </a:spcAft>
              <a:buSzPts val="1600"/>
              <a:buFont typeface="Nunito Sans"/>
              <a:buNone/>
              <a:defRPr>
                <a:latin typeface="Nunito Sans"/>
                <a:ea typeface="Nunito Sans"/>
                <a:cs typeface="Nunito Sans"/>
                <a:sym typeface="Nunito Sans"/>
              </a:defRPr>
            </a:lvl6pPr>
            <a:lvl7pPr lvl="6" algn="r">
              <a:spcBef>
                <a:spcPts val="0"/>
              </a:spcBef>
              <a:spcAft>
                <a:spcPts val="0"/>
              </a:spcAft>
              <a:buSzPts val="1600"/>
              <a:buFont typeface="Nunito Sans"/>
              <a:buNone/>
              <a:defRPr>
                <a:latin typeface="Nunito Sans"/>
                <a:ea typeface="Nunito Sans"/>
                <a:cs typeface="Nunito Sans"/>
                <a:sym typeface="Nunito Sans"/>
              </a:defRPr>
            </a:lvl7pPr>
            <a:lvl8pPr lvl="7" algn="r">
              <a:spcBef>
                <a:spcPts val="0"/>
              </a:spcBef>
              <a:spcAft>
                <a:spcPts val="0"/>
              </a:spcAft>
              <a:buSzPts val="1600"/>
              <a:buFont typeface="Nunito Sans"/>
              <a:buNone/>
              <a:defRPr>
                <a:latin typeface="Nunito Sans"/>
                <a:ea typeface="Nunito Sans"/>
                <a:cs typeface="Nunito Sans"/>
                <a:sym typeface="Nunito Sans"/>
              </a:defRPr>
            </a:lvl8pPr>
            <a:lvl9pPr lvl="8" algn="r">
              <a:spcBef>
                <a:spcPts val="0"/>
              </a:spcBef>
              <a:spcAft>
                <a:spcPts val="0"/>
              </a:spcAft>
              <a:buSzPts val="1600"/>
              <a:buFont typeface="Nunito Sans"/>
              <a:buNone/>
              <a:defRPr>
                <a:latin typeface="Nunito Sans"/>
                <a:ea typeface="Nunito Sans"/>
                <a:cs typeface="Nunito Sans"/>
                <a:sym typeface="Nunito Sans"/>
              </a:defRPr>
            </a:lvl9pPr>
          </a:lstStyle>
          <a:p>
            <a:endParaRPr/>
          </a:p>
        </p:txBody>
      </p:sp>
      <p:sp>
        <p:nvSpPr>
          <p:cNvPr id="122" name="Google Shape;122;p11"/>
          <p:cNvSpPr txBox="1">
            <a:spLocks noGrp="1"/>
          </p:cNvSpPr>
          <p:nvPr>
            <p:ph type="subTitle" idx="21"/>
          </p:nvPr>
        </p:nvSpPr>
        <p:spPr>
          <a:xfrm>
            <a:off x="7851925" y="3970550"/>
            <a:ext cx="1063200" cy="452700"/>
          </a:xfrm>
          <a:prstGeom prst="rect">
            <a:avLst/>
          </a:prstGeom>
        </p:spPr>
        <p:txBody>
          <a:bodyPr spcFirstLastPara="1" wrap="square" lIns="91425" tIns="91425" rIns="91425" bIns="91425" anchor="ctr" anchorCtr="0">
            <a:noAutofit/>
          </a:bodyPr>
          <a:lstStyle>
            <a:lvl1pPr lvl="0" algn="r">
              <a:spcBef>
                <a:spcPts val="0"/>
              </a:spcBef>
              <a:spcAft>
                <a:spcPts val="0"/>
              </a:spcAft>
              <a:buSzPts val="1600"/>
              <a:buFont typeface="Nunito Sans"/>
              <a:buNone/>
              <a:defRPr>
                <a:latin typeface="Nunito Sans"/>
                <a:ea typeface="Nunito Sans"/>
                <a:cs typeface="Nunito Sans"/>
                <a:sym typeface="Nunito Sans"/>
              </a:defRPr>
            </a:lvl1pPr>
            <a:lvl2pPr lvl="1" algn="r">
              <a:spcBef>
                <a:spcPts val="0"/>
              </a:spcBef>
              <a:spcAft>
                <a:spcPts val="0"/>
              </a:spcAft>
              <a:buSzPts val="1600"/>
              <a:buFont typeface="Nunito Sans"/>
              <a:buNone/>
              <a:defRPr>
                <a:latin typeface="Nunito Sans"/>
                <a:ea typeface="Nunito Sans"/>
                <a:cs typeface="Nunito Sans"/>
                <a:sym typeface="Nunito Sans"/>
              </a:defRPr>
            </a:lvl2pPr>
            <a:lvl3pPr lvl="2" algn="r">
              <a:spcBef>
                <a:spcPts val="0"/>
              </a:spcBef>
              <a:spcAft>
                <a:spcPts val="0"/>
              </a:spcAft>
              <a:buSzPts val="1600"/>
              <a:buFont typeface="Nunito Sans"/>
              <a:buNone/>
              <a:defRPr>
                <a:latin typeface="Nunito Sans"/>
                <a:ea typeface="Nunito Sans"/>
                <a:cs typeface="Nunito Sans"/>
                <a:sym typeface="Nunito Sans"/>
              </a:defRPr>
            </a:lvl3pPr>
            <a:lvl4pPr lvl="3" algn="r">
              <a:spcBef>
                <a:spcPts val="0"/>
              </a:spcBef>
              <a:spcAft>
                <a:spcPts val="0"/>
              </a:spcAft>
              <a:buSzPts val="1600"/>
              <a:buFont typeface="Nunito Sans"/>
              <a:buNone/>
              <a:defRPr>
                <a:latin typeface="Nunito Sans"/>
                <a:ea typeface="Nunito Sans"/>
                <a:cs typeface="Nunito Sans"/>
                <a:sym typeface="Nunito Sans"/>
              </a:defRPr>
            </a:lvl4pPr>
            <a:lvl5pPr lvl="4" algn="r">
              <a:spcBef>
                <a:spcPts val="0"/>
              </a:spcBef>
              <a:spcAft>
                <a:spcPts val="0"/>
              </a:spcAft>
              <a:buSzPts val="1600"/>
              <a:buFont typeface="Nunito Sans"/>
              <a:buNone/>
              <a:defRPr>
                <a:latin typeface="Nunito Sans"/>
                <a:ea typeface="Nunito Sans"/>
                <a:cs typeface="Nunito Sans"/>
                <a:sym typeface="Nunito Sans"/>
              </a:defRPr>
            </a:lvl5pPr>
            <a:lvl6pPr lvl="5" algn="r">
              <a:spcBef>
                <a:spcPts val="0"/>
              </a:spcBef>
              <a:spcAft>
                <a:spcPts val="0"/>
              </a:spcAft>
              <a:buSzPts val="1600"/>
              <a:buFont typeface="Nunito Sans"/>
              <a:buNone/>
              <a:defRPr>
                <a:latin typeface="Nunito Sans"/>
                <a:ea typeface="Nunito Sans"/>
                <a:cs typeface="Nunito Sans"/>
                <a:sym typeface="Nunito Sans"/>
              </a:defRPr>
            </a:lvl6pPr>
            <a:lvl7pPr lvl="6" algn="r">
              <a:spcBef>
                <a:spcPts val="0"/>
              </a:spcBef>
              <a:spcAft>
                <a:spcPts val="0"/>
              </a:spcAft>
              <a:buSzPts val="1600"/>
              <a:buFont typeface="Nunito Sans"/>
              <a:buNone/>
              <a:defRPr>
                <a:latin typeface="Nunito Sans"/>
                <a:ea typeface="Nunito Sans"/>
                <a:cs typeface="Nunito Sans"/>
                <a:sym typeface="Nunito Sans"/>
              </a:defRPr>
            </a:lvl7pPr>
            <a:lvl8pPr lvl="7" algn="r">
              <a:spcBef>
                <a:spcPts val="0"/>
              </a:spcBef>
              <a:spcAft>
                <a:spcPts val="0"/>
              </a:spcAft>
              <a:buSzPts val="1600"/>
              <a:buFont typeface="Nunito Sans"/>
              <a:buNone/>
              <a:defRPr>
                <a:latin typeface="Nunito Sans"/>
                <a:ea typeface="Nunito Sans"/>
                <a:cs typeface="Nunito Sans"/>
                <a:sym typeface="Nunito Sans"/>
              </a:defRPr>
            </a:lvl8pPr>
            <a:lvl9pPr lvl="8" algn="r">
              <a:spcBef>
                <a:spcPts val="0"/>
              </a:spcBef>
              <a:spcAft>
                <a:spcPts val="0"/>
              </a:spcAft>
              <a:buSzPts val="1600"/>
              <a:buFont typeface="Nunito Sans"/>
              <a:buNone/>
              <a:defRPr>
                <a:latin typeface="Nunito Sans"/>
                <a:ea typeface="Nunito Sans"/>
                <a:cs typeface="Nunito Sans"/>
                <a:sym typeface="Nunito Sans"/>
              </a:defRPr>
            </a:lvl9pPr>
          </a:lstStyle>
          <a:p>
            <a:endParaRPr/>
          </a:p>
        </p:txBody>
      </p:sp>
      <p:sp>
        <p:nvSpPr>
          <p:cNvPr id="123" name="Google Shape;123;p11"/>
          <p:cNvSpPr txBox="1">
            <a:spLocks noGrp="1"/>
          </p:cNvSpPr>
          <p:nvPr>
            <p:ph type="subTitle" idx="22"/>
          </p:nvPr>
        </p:nvSpPr>
        <p:spPr>
          <a:xfrm>
            <a:off x="228600" y="4800275"/>
            <a:ext cx="1115700" cy="311400"/>
          </a:xfrm>
          <a:prstGeom prst="rect">
            <a:avLst/>
          </a:prstGeom>
        </p:spPr>
        <p:txBody>
          <a:bodyPr spcFirstLastPara="1" wrap="square" lIns="91425" tIns="91425" rIns="91425" bIns="91425" anchor="t" anchorCtr="0">
            <a:noAutofit/>
          </a:bodyPr>
          <a:lstStyle>
            <a:lvl1pPr lvl="0">
              <a:spcBef>
                <a:spcPts val="0"/>
              </a:spcBef>
              <a:spcAft>
                <a:spcPts val="0"/>
              </a:spcAft>
              <a:buNone/>
              <a:defRPr sz="700">
                <a:solidFill>
                  <a:schemeClr val="dk2"/>
                </a:solidFill>
                <a:latin typeface="Nunito Sans"/>
                <a:ea typeface="Nunito Sans"/>
                <a:cs typeface="Nunito Sans"/>
                <a:sym typeface="Nunito Sans"/>
              </a:defRPr>
            </a:lvl1pPr>
            <a:lvl2pPr lvl="1">
              <a:spcBef>
                <a:spcPts val="0"/>
              </a:spcBef>
              <a:spcAft>
                <a:spcPts val="0"/>
              </a:spcAft>
              <a:buClr>
                <a:schemeClr val="dk2"/>
              </a:buClr>
              <a:buSzPts val="700"/>
              <a:buFont typeface="Nunito Sans"/>
              <a:buNone/>
              <a:defRPr sz="700">
                <a:solidFill>
                  <a:schemeClr val="dk2"/>
                </a:solidFill>
                <a:latin typeface="Nunito Sans"/>
                <a:ea typeface="Nunito Sans"/>
                <a:cs typeface="Nunito Sans"/>
                <a:sym typeface="Nunito Sans"/>
              </a:defRPr>
            </a:lvl2pPr>
            <a:lvl3pPr lvl="2">
              <a:spcBef>
                <a:spcPts val="0"/>
              </a:spcBef>
              <a:spcAft>
                <a:spcPts val="0"/>
              </a:spcAft>
              <a:buClr>
                <a:schemeClr val="dk2"/>
              </a:buClr>
              <a:buSzPts val="700"/>
              <a:buFont typeface="Nunito Sans"/>
              <a:buNone/>
              <a:defRPr sz="700">
                <a:solidFill>
                  <a:schemeClr val="dk2"/>
                </a:solidFill>
                <a:latin typeface="Nunito Sans"/>
                <a:ea typeface="Nunito Sans"/>
                <a:cs typeface="Nunito Sans"/>
                <a:sym typeface="Nunito Sans"/>
              </a:defRPr>
            </a:lvl3pPr>
            <a:lvl4pPr lvl="3">
              <a:spcBef>
                <a:spcPts val="0"/>
              </a:spcBef>
              <a:spcAft>
                <a:spcPts val="0"/>
              </a:spcAft>
              <a:buClr>
                <a:schemeClr val="dk2"/>
              </a:buClr>
              <a:buSzPts val="700"/>
              <a:buFont typeface="Nunito Sans"/>
              <a:buNone/>
              <a:defRPr sz="700">
                <a:solidFill>
                  <a:schemeClr val="dk2"/>
                </a:solidFill>
                <a:latin typeface="Nunito Sans"/>
                <a:ea typeface="Nunito Sans"/>
                <a:cs typeface="Nunito Sans"/>
                <a:sym typeface="Nunito Sans"/>
              </a:defRPr>
            </a:lvl4pPr>
            <a:lvl5pPr lvl="4">
              <a:spcBef>
                <a:spcPts val="0"/>
              </a:spcBef>
              <a:spcAft>
                <a:spcPts val="0"/>
              </a:spcAft>
              <a:buClr>
                <a:schemeClr val="dk2"/>
              </a:buClr>
              <a:buSzPts val="700"/>
              <a:buFont typeface="Nunito Sans"/>
              <a:buNone/>
              <a:defRPr sz="700">
                <a:solidFill>
                  <a:schemeClr val="dk2"/>
                </a:solidFill>
                <a:latin typeface="Nunito Sans"/>
                <a:ea typeface="Nunito Sans"/>
                <a:cs typeface="Nunito Sans"/>
                <a:sym typeface="Nunito Sans"/>
              </a:defRPr>
            </a:lvl5pPr>
            <a:lvl6pPr lvl="5">
              <a:spcBef>
                <a:spcPts val="0"/>
              </a:spcBef>
              <a:spcAft>
                <a:spcPts val="0"/>
              </a:spcAft>
              <a:buClr>
                <a:schemeClr val="dk2"/>
              </a:buClr>
              <a:buSzPts val="700"/>
              <a:buFont typeface="Nunito Sans"/>
              <a:buNone/>
              <a:defRPr sz="700">
                <a:solidFill>
                  <a:schemeClr val="dk2"/>
                </a:solidFill>
                <a:latin typeface="Nunito Sans"/>
                <a:ea typeface="Nunito Sans"/>
                <a:cs typeface="Nunito Sans"/>
                <a:sym typeface="Nunito Sans"/>
              </a:defRPr>
            </a:lvl6pPr>
            <a:lvl7pPr lvl="6">
              <a:spcBef>
                <a:spcPts val="0"/>
              </a:spcBef>
              <a:spcAft>
                <a:spcPts val="0"/>
              </a:spcAft>
              <a:buClr>
                <a:schemeClr val="dk2"/>
              </a:buClr>
              <a:buSzPts val="700"/>
              <a:buFont typeface="Nunito Sans"/>
              <a:buNone/>
              <a:defRPr sz="700">
                <a:solidFill>
                  <a:schemeClr val="dk2"/>
                </a:solidFill>
                <a:latin typeface="Nunito Sans"/>
                <a:ea typeface="Nunito Sans"/>
                <a:cs typeface="Nunito Sans"/>
                <a:sym typeface="Nunito Sans"/>
              </a:defRPr>
            </a:lvl7pPr>
            <a:lvl8pPr lvl="7">
              <a:spcBef>
                <a:spcPts val="0"/>
              </a:spcBef>
              <a:spcAft>
                <a:spcPts val="0"/>
              </a:spcAft>
              <a:buClr>
                <a:schemeClr val="dk2"/>
              </a:buClr>
              <a:buSzPts val="700"/>
              <a:buFont typeface="Nunito Sans"/>
              <a:buNone/>
              <a:defRPr sz="700">
                <a:solidFill>
                  <a:schemeClr val="dk2"/>
                </a:solidFill>
                <a:latin typeface="Nunito Sans"/>
                <a:ea typeface="Nunito Sans"/>
                <a:cs typeface="Nunito Sans"/>
                <a:sym typeface="Nunito Sans"/>
              </a:defRPr>
            </a:lvl8pPr>
            <a:lvl9pPr lvl="8">
              <a:spcBef>
                <a:spcPts val="0"/>
              </a:spcBef>
              <a:spcAft>
                <a:spcPts val="0"/>
              </a:spcAft>
              <a:buClr>
                <a:schemeClr val="dk2"/>
              </a:buClr>
              <a:buSzPts val="700"/>
              <a:buFont typeface="Nunito Sans"/>
              <a:buNone/>
              <a:defRPr sz="700">
                <a:solidFill>
                  <a:schemeClr val="dk2"/>
                </a:solidFill>
                <a:latin typeface="Nunito Sans"/>
                <a:ea typeface="Nunito Sans"/>
                <a:cs typeface="Nunito Sans"/>
                <a:sym typeface="Nunito Sans"/>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body and image - Alt 1">
  <p:cSld name="BLANK_1_1_1_1_1_1_1_1_1_1_1_1">
    <p:spTree>
      <p:nvGrpSpPr>
        <p:cNvPr id="1" name="Shape 124"/>
        <p:cNvGrpSpPr/>
        <p:nvPr/>
      </p:nvGrpSpPr>
      <p:grpSpPr>
        <a:xfrm>
          <a:off x="0" y="0"/>
          <a:ext cx="0" cy="0"/>
          <a:chOff x="0" y="0"/>
          <a:chExt cx="0" cy="0"/>
        </a:xfrm>
      </p:grpSpPr>
      <p:pic>
        <p:nvPicPr>
          <p:cNvPr id="125" name="Google Shape;125;p12"/>
          <p:cNvPicPr preferRelativeResize="0"/>
          <p:nvPr/>
        </p:nvPicPr>
        <p:blipFill rotWithShape="1">
          <a:blip r:embed="rId2">
            <a:alphaModFix/>
          </a:blip>
          <a:srcRect t="21452"/>
          <a:stretch/>
        </p:blipFill>
        <p:spPr>
          <a:xfrm>
            <a:off x="4061100" y="0"/>
            <a:ext cx="4136100" cy="3248727"/>
          </a:xfrm>
          <a:prstGeom prst="rect">
            <a:avLst/>
          </a:prstGeom>
          <a:noFill/>
          <a:ln>
            <a:noFill/>
          </a:ln>
        </p:spPr>
      </p:pic>
      <p:sp>
        <p:nvSpPr>
          <p:cNvPr id="126" name="Google Shape;126;p12"/>
          <p:cNvSpPr/>
          <p:nvPr/>
        </p:nvSpPr>
        <p:spPr>
          <a:xfrm rot="-5400000" flipH="1">
            <a:off x="5143020" y="1161600"/>
            <a:ext cx="7978200" cy="7978200"/>
          </a:xfrm>
          <a:prstGeom prst="pie">
            <a:avLst>
              <a:gd name="adj1" fmla="val 10792592"/>
              <a:gd name="adj2" fmla="val 16198514"/>
            </a:avLst>
          </a:prstGeom>
          <a:gradFill>
            <a:gsLst>
              <a:gs pos="0">
                <a:schemeClr val="accent1"/>
              </a:gs>
              <a:gs pos="64000">
                <a:schemeClr val="dk2"/>
              </a:gs>
              <a:gs pos="100000">
                <a:schemeClr val="dk2"/>
              </a:gs>
            </a:gsLst>
            <a:path path="circle">
              <a:fillToRect l="100000" t="100000"/>
            </a:path>
            <a:tileRect r="-100000" b="-100000"/>
          </a:gra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2"/>
              </a:solidFill>
              <a:latin typeface="Nunito Sans"/>
              <a:ea typeface="Nunito Sans"/>
              <a:cs typeface="Nunito Sans"/>
              <a:sym typeface="Nunito Sans"/>
            </a:endParaRPr>
          </a:p>
        </p:txBody>
      </p:sp>
      <p:sp>
        <p:nvSpPr>
          <p:cNvPr id="127" name="Google Shape;127;p12"/>
          <p:cNvSpPr/>
          <p:nvPr/>
        </p:nvSpPr>
        <p:spPr>
          <a:xfrm>
            <a:off x="4600000" y="-50"/>
            <a:ext cx="3973152" cy="5143488"/>
          </a:xfrm>
          <a:custGeom>
            <a:avLst/>
            <a:gdLst/>
            <a:ahLst/>
            <a:cxnLst/>
            <a:rect l="l" t="t" r="r" b="b"/>
            <a:pathLst>
              <a:path w="124161" h="160734" extrusionOk="0">
                <a:moveTo>
                  <a:pt x="46435" y="0"/>
                </a:moveTo>
                <a:lnTo>
                  <a:pt x="50007" y="3088"/>
                </a:lnTo>
                <a:lnTo>
                  <a:pt x="53988" y="6586"/>
                </a:lnTo>
                <a:lnTo>
                  <a:pt x="58379" y="10492"/>
                </a:lnTo>
                <a:lnTo>
                  <a:pt x="63067" y="14697"/>
                </a:lnTo>
                <a:lnTo>
                  <a:pt x="67978" y="19199"/>
                </a:lnTo>
                <a:lnTo>
                  <a:pt x="73075" y="23924"/>
                </a:lnTo>
                <a:lnTo>
                  <a:pt x="78247" y="28835"/>
                </a:lnTo>
                <a:lnTo>
                  <a:pt x="83419" y="33858"/>
                </a:lnTo>
                <a:lnTo>
                  <a:pt x="88144" y="38546"/>
                </a:lnTo>
                <a:lnTo>
                  <a:pt x="92609" y="43048"/>
                </a:lnTo>
                <a:lnTo>
                  <a:pt x="96739" y="47402"/>
                </a:lnTo>
                <a:lnTo>
                  <a:pt x="98711" y="49485"/>
                </a:lnTo>
                <a:lnTo>
                  <a:pt x="100609" y="51532"/>
                </a:lnTo>
                <a:lnTo>
                  <a:pt x="102432" y="53578"/>
                </a:lnTo>
                <a:lnTo>
                  <a:pt x="104181" y="55550"/>
                </a:lnTo>
                <a:lnTo>
                  <a:pt x="105855" y="57448"/>
                </a:lnTo>
                <a:lnTo>
                  <a:pt x="107455" y="59345"/>
                </a:lnTo>
                <a:lnTo>
                  <a:pt x="108980" y="61168"/>
                </a:lnTo>
                <a:lnTo>
                  <a:pt x="110431" y="62954"/>
                </a:lnTo>
                <a:lnTo>
                  <a:pt x="111808" y="64703"/>
                </a:lnTo>
                <a:lnTo>
                  <a:pt x="113110" y="66414"/>
                </a:lnTo>
                <a:lnTo>
                  <a:pt x="114636" y="68424"/>
                </a:lnTo>
                <a:lnTo>
                  <a:pt x="116050" y="70396"/>
                </a:lnTo>
                <a:lnTo>
                  <a:pt x="117315" y="72293"/>
                </a:lnTo>
                <a:lnTo>
                  <a:pt x="118468" y="74079"/>
                </a:lnTo>
                <a:lnTo>
                  <a:pt x="119510" y="75828"/>
                </a:lnTo>
                <a:lnTo>
                  <a:pt x="120440" y="77502"/>
                </a:lnTo>
                <a:lnTo>
                  <a:pt x="121221" y="79065"/>
                </a:lnTo>
                <a:lnTo>
                  <a:pt x="121928" y="80553"/>
                </a:lnTo>
                <a:lnTo>
                  <a:pt x="122486" y="82004"/>
                </a:lnTo>
                <a:lnTo>
                  <a:pt x="122933" y="83344"/>
                </a:lnTo>
                <a:lnTo>
                  <a:pt x="123119" y="83976"/>
                </a:lnTo>
                <a:lnTo>
                  <a:pt x="123268" y="84609"/>
                </a:lnTo>
                <a:lnTo>
                  <a:pt x="123379" y="85241"/>
                </a:lnTo>
                <a:lnTo>
                  <a:pt x="123491" y="85799"/>
                </a:lnTo>
                <a:lnTo>
                  <a:pt x="123528" y="86395"/>
                </a:lnTo>
                <a:lnTo>
                  <a:pt x="123565" y="86915"/>
                </a:lnTo>
                <a:lnTo>
                  <a:pt x="123565" y="87474"/>
                </a:lnTo>
                <a:lnTo>
                  <a:pt x="123528" y="87957"/>
                </a:lnTo>
                <a:lnTo>
                  <a:pt x="123491" y="88441"/>
                </a:lnTo>
                <a:lnTo>
                  <a:pt x="123379" y="88925"/>
                </a:lnTo>
                <a:lnTo>
                  <a:pt x="123268" y="89371"/>
                </a:lnTo>
                <a:lnTo>
                  <a:pt x="123119" y="89780"/>
                </a:lnTo>
                <a:lnTo>
                  <a:pt x="122858" y="90413"/>
                </a:lnTo>
                <a:lnTo>
                  <a:pt x="122486" y="90971"/>
                </a:lnTo>
                <a:lnTo>
                  <a:pt x="122077" y="91492"/>
                </a:lnTo>
                <a:lnTo>
                  <a:pt x="121593" y="91938"/>
                </a:lnTo>
                <a:lnTo>
                  <a:pt x="121035" y="92385"/>
                </a:lnTo>
                <a:lnTo>
                  <a:pt x="120403" y="92757"/>
                </a:lnTo>
                <a:lnTo>
                  <a:pt x="119733" y="93092"/>
                </a:lnTo>
                <a:lnTo>
                  <a:pt x="118989" y="93389"/>
                </a:lnTo>
                <a:lnTo>
                  <a:pt x="118133" y="93650"/>
                </a:lnTo>
                <a:lnTo>
                  <a:pt x="117240" y="93873"/>
                </a:lnTo>
                <a:lnTo>
                  <a:pt x="116310" y="94059"/>
                </a:lnTo>
                <a:lnTo>
                  <a:pt x="115268" y="94171"/>
                </a:lnTo>
                <a:lnTo>
                  <a:pt x="114189" y="94245"/>
                </a:lnTo>
                <a:lnTo>
                  <a:pt x="112999" y="94282"/>
                </a:lnTo>
                <a:lnTo>
                  <a:pt x="111771" y="94282"/>
                </a:lnTo>
                <a:lnTo>
                  <a:pt x="110506" y="94245"/>
                </a:lnTo>
                <a:lnTo>
                  <a:pt x="97558" y="93501"/>
                </a:lnTo>
                <a:lnTo>
                  <a:pt x="89744" y="93055"/>
                </a:lnTo>
                <a:lnTo>
                  <a:pt x="81782" y="92645"/>
                </a:lnTo>
                <a:lnTo>
                  <a:pt x="73745" y="92236"/>
                </a:lnTo>
                <a:lnTo>
                  <a:pt x="65708" y="91901"/>
                </a:lnTo>
                <a:lnTo>
                  <a:pt x="57746" y="91604"/>
                </a:lnTo>
                <a:lnTo>
                  <a:pt x="53839" y="91529"/>
                </a:lnTo>
                <a:lnTo>
                  <a:pt x="49970" y="91455"/>
                </a:lnTo>
                <a:lnTo>
                  <a:pt x="46175" y="91380"/>
                </a:lnTo>
                <a:lnTo>
                  <a:pt x="42491" y="91380"/>
                </a:lnTo>
                <a:lnTo>
                  <a:pt x="38845" y="91417"/>
                </a:lnTo>
                <a:lnTo>
                  <a:pt x="35310" y="91492"/>
                </a:lnTo>
                <a:lnTo>
                  <a:pt x="31627" y="91604"/>
                </a:lnTo>
                <a:lnTo>
                  <a:pt x="28167" y="91752"/>
                </a:lnTo>
                <a:lnTo>
                  <a:pt x="24930" y="91976"/>
                </a:lnTo>
                <a:lnTo>
                  <a:pt x="21916" y="92236"/>
                </a:lnTo>
                <a:lnTo>
                  <a:pt x="19088" y="92534"/>
                </a:lnTo>
                <a:lnTo>
                  <a:pt x="16446" y="92906"/>
                </a:lnTo>
                <a:lnTo>
                  <a:pt x="14028" y="93315"/>
                </a:lnTo>
                <a:lnTo>
                  <a:pt x="11795" y="93762"/>
                </a:lnTo>
                <a:lnTo>
                  <a:pt x="10568" y="94059"/>
                </a:lnTo>
                <a:lnTo>
                  <a:pt x="9451" y="94357"/>
                </a:lnTo>
                <a:lnTo>
                  <a:pt x="8372" y="94692"/>
                </a:lnTo>
                <a:lnTo>
                  <a:pt x="7368" y="95027"/>
                </a:lnTo>
                <a:lnTo>
                  <a:pt x="6438" y="95361"/>
                </a:lnTo>
                <a:lnTo>
                  <a:pt x="5545" y="95733"/>
                </a:lnTo>
                <a:lnTo>
                  <a:pt x="4763" y="96106"/>
                </a:lnTo>
                <a:lnTo>
                  <a:pt x="4019" y="96515"/>
                </a:lnTo>
                <a:lnTo>
                  <a:pt x="3312" y="96924"/>
                </a:lnTo>
                <a:lnTo>
                  <a:pt x="2717" y="97371"/>
                </a:lnTo>
                <a:lnTo>
                  <a:pt x="2159" y="97817"/>
                </a:lnTo>
                <a:lnTo>
                  <a:pt x="1675" y="98301"/>
                </a:lnTo>
                <a:lnTo>
                  <a:pt x="1229" y="98784"/>
                </a:lnTo>
                <a:lnTo>
                  <a:pt x="894" y="99305"/>
                </a:lnTo>
                <a:lnTo>
                  <a:pt x="596" y="99826"/>
                </a:lnTo>
                <a:lnTo>
                  <a:pt x="336" y="100384"/>
                </a:lnTo>
                <a:lnTo>
                  <a:pt x="224" y="100756"/>
                </a:lnTo>
                <a:lnTo>
                  <a:pt x="112" y="101128"/>
                </a:lnTo>
                <a:lnTo>
                  <a:pt x="75" y="101538"/>
                </a:lnTo>
                <a:lnTo>
                  <a:pt x="38" y="101947"/>
                </a:lnTo>
                <a:lnTo>
                  <a:pt x="1" y="102356"/>
                </a:lnTo>
                <a:lnTo>
                  <a:pt x="38" y="102766"/>
                </a:lnTo>
                <a:lnTo>
                  <a:pt x="75" y="103175"/>
                </a:lnTo>
                <a:lnTo>
                  <a:pt x="187" y="103621"/>
                </a:lnTo>
                <a:lnTo>
                  <a:pt x="299" y="104031"/>
                </a:lnTo>
                <a:lnTo>
                  <a:pt x="410" y="104477"/>
                </a:lnTo>
                <a:lnTo>
                  <a:pt x="596" y="104924"/>
                </a:lnTo>
                <a:lnTo>
                  <a:pt x="782" y="105407"/>
                </a:lnTo>
                <a:lnTo>
                  <a:pt x="1005" y="105854"/>
                </a:lnTo>
                <a:lnTo>
                  <a:pt x="1266" y="106337"/>
                </a:lnTo>
                <a:lnTo>
                  <a:pt x="1898" y="107305"/>
                </a:lnTo>
                <a:lnTo>
                  <a:pt x="2605" y="108309"/>
                </a:lnTo>
                <a:lnTo>
                  <a:pt x="3461" y="109314"/>
                </a:lnTo>
                <a:lnTo>
                  <a:pt x="4429" y="110393"/>
                </a:lnTo>
                <a:lnTo>
                  <a:pt x="5508" y="111472"/>
                </a:lnTo>
                <a:lnTo>
                  <a:pt x="6698" y="112625"/>
                </a:lnTo>
                <a:lnTo>
                  <a:pt x="8038" y="113779"/>
                </a:lnTo>
                <a:lnTo>
                  <a:pt x="9489" y="114969"/>
                </a:lnTo>
                <a:lnTo>
                  <a:pt x="11051" y="116197"/>
                </a:lnTo>
                <a:lnTo>
                  <a:pt x="15144" y="119323"/>
                </a:lnTo>
                <a:lnTo>
                  <a:pt x="19125" y="122411"/>
                </a:lnTo>
                <a:lnTo>
                  <a:pt x="23069" y="125499"/>
                </a:lnTo>
                <a:lnTo>
                  <a:pt x="26902" y="128587"/>
                </a:lnTo>
                <a:lnTo>
                  <a:pt x="30697" y="131601"/>
                </a:lnTo>
                <a:lnTo>
                  <a:pt x="34343" y="134578"/>
                </a:lnTo>
                <a:lnTo>
                  <a:pt x="41412" y="140382"/>
                </a:lnTo>
                <a:lnTo>
                  <a:pt x="48072" y="145963"/>
                </a:lnTo>
                <a:lnTo>
                  <a:pt x="54249" y="151246"/>
                </a:lnTo>
                <a:lnTo>
                  <a:pt x="59941" y="156195"/>
                </a:lnTo>
                <a:lnTo>
                  <a:pt x="65113" y="160734"/>
                </a:lnTo>
                <a:lnTo>
                  <a:pt x="66006" y="160734"/>
                </a:lnTo>
                <a:lnTo>
                  <a:pt x="60834" y="156158"/>
                </a:lnTo>
                <a:lnTo>
                  <a:pt x="55104" y="151172"/>
                </a:lnTo>
                <a:lnTo>
                  <a:pt x="48854" y="145851"/>
                </a:lnTo>
                <a:lnTo>
                  <a:pt x="42156" y="140233"/>
                </a:lnTo>
                <a:lnTo>
                  <a:pt x="38622" y="137331"/>
                </a:lnTo>
                <a:lnTo>
                  <a:pt x="35013" y="134354"/>
                </a:lnTo>
                <a:lnTo>
                  <a:pt x="31292" y="131341"/>
                </a:lnTo>
                <a:lnTo>
                  <a:pt x="27497" y="128252"/>
                </a:lnTo>
                <a:lnTo>
                  <a:pt x="23590" y="125164"/>
                </a:lnTo>
                <a:lnTo>
                  <a:pt x="19609" y="122039"/>
                </a:lnTo>
                <a:lnTo>
                  <a:pt x="15553" y="118876"/>
                </a:lnTo>
                <a:lnTo>
                  <a:pt x="11423" y="115714"/>
                </a:lnTo>
                <a:lnTo>
                  <a:pt x="9898" y="114523"/>
                </a:lnTo>
                <a:lnTo>
                  <a:pt x="8521" y="113370"/>
                </a:lnTo>
                <a:lnTo>
                  <a:pt x="7219" y="112253"/>
                </a:lnTo>
                <a:lnTo>
                  <a:pt x="6066" y="111174"/>
                </a:lnTo>
                <a:lnTo>
                  <a:pt x="5024" y="110133"/>
                </a:lnTo>
                <a:lnTo>
                  <a:pt x="4056" y="109091"/>
                </a:lnTo>
                <a:lnTo>
                  <a:pt x="3238" y="108123"/>
                </a:lnTo>
                <a:lnTo>
                  <a:pt x="2531" y="107156"/>
                </a:lnTo>
                <a:lnTo>
                  <a:pt x="1936" y="106226"/>
                </a:lnTo>
                <a:lnTo>
                  <a:pt x="1452" y="105296"/>
                </a:lnTo>
                <a:lnTo>
                  <a:pt x="1229" y="104886"/>
                </a:lnTo>
                <a:lnTo>
                  <a:pt x="1080" y="104440"/>
                </a:lnTo>
                <a:lnTo>
                  <a:pt x="931" y="104031"/>
                </a:lnTo>
                <a:lnTo>
                  <a:pt x="819" y="103621"/>
                </a:lnTo>
                <a:lnTo>
                  <a:pt x="708" y="103212"/>
                </a:lnTo>
                <a:lnTo>
                  <a:pt x="671" y="102803"/>
                </a:lnTo>
                <a:lnTo>
                  <a:pt x="633" y="102394"/>
                </a:lnTo>
                <a:lnTo>
                  <a:pt x="633" y="102021"/>
                </a:lnTo>
                <a:lnTo>
                  <a:pt x="671" y="101649"/>
                </a:lnTo>
                <a:lnTo>
                  <a:pt x="708" y="101277"/>
                </a:lnTo>
                <a:lnTo>
                  <a:pt x="782" y="100942"/>
                </a:lnTo>
                <a:lnTo>
                  <a:pt x="894" y="100570"/>
                </a:lnTo>
                <a:lnTo>
                  <a:pt x="1117" y="100087"/>
                </a:lnTo>
                <a:lnTo>
                  <a:pt x="1415" y="99603"/>
                </a:lnTo>
                <a:lnTo>
                  <a:pt x="1750" y="99119"/>
                </a:lnTo>
                <a:lnTo>
                  <a:pt x="2159" y="98673"/>
                </a:lnTo>
                <a:lnTo>
                  <a:pt x="2643" y="98226"/>
                </a:lnTo>
                <a:lnTo>
                  <a:pt x="3163" y="97780"/>
                </a:lnTo>
                <a:lnTo>
                  <a:pt x="3759" y="97371"/>
                </a:lnTo>
                <a:lnTo>
                  <a:pt x="4429" y="96961"/>
                </a:lnTo>
                <a:lnTo>
                  <a:pt x="5135" y="96589"/>
                </a:lnTo>
                <a:lnTo>
                  <a:pt x="5917" y="96217"/>
                </a:lnTo>
                <a:lnTo>
                  <a:pt x="6773" y="95882"/>
                </a:lnTo>
                <a:lnTo>
                  <a:pt x="7666" y="95547"/>
                </a:lnTo>
                <a:lnTo>
                  <a:pt x="8633" y="95213"/>
                </a:lnTo>
                <a:lnTo>
                  <a:pt x="9675" y="94915"/>
                </a:lnTo>
                <a:lnTo>
                  <a:pt x="10754" y="94617"/>
                </a:lnTo>
                <a:lnTo>
                  <a:pt x="11907" y="94357"/>
                </a:lnTo>
                <a:lnTo>
                  <a:pt x="14140" y="93910"/>
                </a:lnTo>
                <a:lnTo>
                  <a:pt x="16558" y="93501"/>
                </a:lnTo>
                <a:lnTo>
                  <a:pt x="19162" y="93129"/>
                </a:lnTo>
                <a:lnTo>
                  <a:pt x="21990" y="92831"/>
                </a:lnTo>
                <a:lnTo>
                  <a:pt x="25004" y="92571"/>
                </a:lnTo>
                <a:lnTo>
                  <a:pt x="28204" y="92348"/>
                </a:lnTo>
                <a:lnTo>
                  <a:pt x="31664" y="92199"/>
                </a:lnTo>
                <a:lnTo>
                  <a:pt x="35348" y="92087"/>
                </a:lnTo>
                <a:lnTo>
                  <a:pt x="38845" y="92013"/>
                </a:lnTo>
                <a:lnTo>
                  <a:pt x="42491" y="91976"/>
                </a:lnTo>
                <a:lnTo>
                  <a:pt x="46212" y="91976"/>
                </a:lnTo>
                <a:lnTo>
                  <a:pt x="49970" y="92050"/>
                </a:lnTo>
                <a:lnTo>
                  <a:pt x="53839" y="92124"/>
                </a:lnTo>
                <a:lnTo>
                  <a:pt x="57746" y="92199"/>
                </a:lnTo>
                <a:lnTo>
                  <a:pt x="65708" y="92496"/>
                </a:lnTo>
                <a:lnTo>
                  <a:pt x="73708" y="92831"/>
                </a:lnTo>
                <a:lnTo>
                  <a:pt x="81782" y="93241"/>
                </a:lnTo>
                <a:lnTo>
                  <a:pt x="89707" y="93650"/>
                </a:lnTo>
                <a:lnTo>
                  <a:pt x="97520" y="94096"/>
                </a:lnTo>
                <a:lnTo>
                  <a:pt x="110469" y="94841"/>
                </a:lnTo>
                <a:lnTo>
                  <a:pt x="111808" y="94878"/>
                </a:lnTo>
                <a:lnTo>
                  <a:pt x="113073" y="94878"/>
                </a:lnTo>
                <a:lnTo>
                  <a:pt x="114301" y="94841"/>
                </a:lnTo>
                <a:lnTo>
                  <a:pt x="115417" y="94766"/>
                </a:lnTo>
                <a:lnTo>
                  <a:pt x="116496" y="94617"/>
                </a:lnTo>
                <a:lnTo>
                  <a:pt x="117501" y="94431"/>
                </a:lnTo>
                <a:lnTo>
                  <a:pt x="118431" y="94208"/>
                </a:lnTo>
                <a:lnTo>
                  <a:pt x="119287" y="93910"/>
                </a:lnTo>
                <a:lnTo>
                  <a:pt x="120105" y="93575"/>
                </a:lnTo>
                <a:lnTo>
                  <a:pt x="120812" y="93203"/>
                </a:lnTo>
                <a:lnTo>
                  <a:pt x="121482" y="92794"/>
                </a:lnTo>
                <a:lnTo>
                  <a:pt x="122040" y="92348"/>
                </a:lnTo>
                <a:lnTo>
                  <a:pt x="122561" y="91827"/>
                </a:lnTo>
                <a:lnTo>
                  <a:pt x="123007" y="91269"/>
                </a:lnTo>
                <a:lnTo>
                  <a:pt x="123379" y="90673"/>
                </a:lnTo>
                <a:lnTo>
                  <a:pt x="123677" y="90004"/>
                </a:lnTo>
                <a:lnTo>
                  <a:pt x="123826" y="89557"/>
                </a:lnTo>
                <a:lnTo>
                  <a:pt x="123975" y="89036"/>
                </a:lnTo>
                <a:lnTo>
                  <a:pt x="124049" y="88515"/>
                </a:lnTo>
                <a:lnTo>
                  <a:pt x="124124" y="87994"/>
                </a:lnTo>
                <a:lnTo>
                  <a:pt x="124161" y="87436"/>
                </a:lnTo>
                <a:lnTo>
                  <a:pt x="124161" y="86841"/>
                </a:lnTo>
                <a:lnTo>
                  <a:pt x="124124" y="86246"/>
                </a:lnTo>
                <a:lnTo>
                  <a:pt x="124049" y="85613"/>
                </a:lnTo>
                <a:lnTo>
                  <a:pt x="123937" y="84981"/>
                </a:lnTo>
                <a:lnTo>
                  <a:pt x="123789" y="84311"/>
                </a:lnTo>
                <a:lnTo>
                  <a:pt x="123640" y="83604"/>
                </a:lnTo>
                <a:lnTo>
                  <a:pt x="123417" y="82897"/>
                </a:lnTo>
                <a:lnTo>
                  <a:pt x="123193" y="82153"/>
                </a:lnTo>
                <a:lnTo>
                  <a:pt x="122896" y="81409"/>
                </a:lnTo>
                <a:lnTo>
                  <a:pt x="122598" y="80627"/>
                </a:lnTo>
                <a:lnTo>
                  <a:pt x="122263" y="79846"/>
                </a:lnTo>
                <a:lnTo>
                  <a:pt x="121556" y="78358"/>
                </a:lnTo>
                <a:lnTo>
                  <a:pt x="120738" y="76795"/>
                </a:lnTo>
                <a:lnTo>
                  <a:pt x="119808" y="75195"/>
                </a:lnTo>
                <a:lnTo>
                  <a:pt x="118803" y="73484"/>
                </a:lnTo>
                <a:lnTo>
                  <a:pt x="117650" y="71735"/>
                </a:lnTo>
                <a:lnTo>
                  <a:pt x="116422" y="69912"/>
                </a:lnTo>
                <a:lnTo>
                  <a:pt x="115045" y="68014"/>
                </a:lnTo>
                <a:lnTo>
                  <a:pt x="113594" y="66042"/>
                </a:lnTo>
                <a:lnTo>
                  <a:pt x="112292" y="64331"/>
                </a:lnTo>
                <a:lnTo>
                  <a:pt x="110915" y="62582"/>
                </a:lnTo>
                <a:lnTo>
                  <a:pt x="109464" y="60796"/>
                </a:lnTo>
                <a:lnTo>
                  <a:pt x="107938" y="58973"/>
                </a:lnTo>
                <a:lnTo>
                  <a:pt x="106301" y="57075"/>
                </a:lnTo>
                <a:lnTo>
                  <a:pt x="104627" y="55141"/>
                </a:lnTo>
                <a:lnTo>
                  <a:pt x="102878" y="53169"/>
                </a:lnTo>
                <a:lnTo>
                  <a:pt x="101055" y="51160"/>
                </a:lnTo>
                <a:lnTo>
                  <a:pt x="99158" y="49076"/>
                </a:lnTo>
                <a:lnTo>
                  <a:pt x="97186" y="46992"/>
                </a:lnTo>
                <a:lnTo>
                  <a:pt x="93018" y="42639"/>
                </a:lnTo>
                <a:lnTo>
                  <a:pt x="88591" y="38100"/>
                </a:lnTo>
                <a:lnTo>
                  <a:pt x="83866" y="33449"/>
                </a:lnTo>
                <a:lnTo>
                  <a:pt x="78731" y="28501"/>
                </a:lnTo>
                <a:lnTo>
                  <a:pt x="73671" y="23664"/>
                </a:lnTo>
                <a:lnTo>
                  <a:pt x="68685" y="19050"/>
                </a:lnTo>
                <a:lnTo>
                  <a:pt x="63848" y="14622"/>
                </a:lnTo>
                <a:lnTo>
                  <a:pt x="59234" y="10455"/>
                </a:lnTo>
                <a:lnTo>
                  <a:pt x="54881" y="6586"/>
                </a:lnTo>
                <a:lnTo>
                  <a:pt x="50900" y="3088"/>
                </a:lnTo>
                <a:lnTo>
                  <a:pt x="4736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latin typeface="Nunito Sans"/>
              <a:ea typeface="Nunito Sans"/>
              <a:cs typeface="Nunito Sans"/>
              <a:sym typeface="Nunito Sans"/>
            </a:endParaRPr>
          </a:p>
        </p:txBody>
      </p:sp>
      <p:sp>
        <p:nvSpPr>
          <p:cNvPr id="128" name="Google Shape;128;p12"/>
          <p:cNvSpPr txBox="1">
            <a:spLocks noGrp="1"/>
          </p:cNvSpPr>
          <p:nvPr>
            <p:ph type="sldNum" idx="12"/>
          </p:nvPr>
        </p:nvSpPr>
        <p:spPr>
          <a:xfrm>
            <a:off x="6080700" y="3995650"/>
            <a:ext cx="2834700" cy="393600"/>
          </a:xfrm>
          <a:prstGeom prst="rect">
            <a:avLst/>
          </a:prstGeom>
          <a:noFill/>
          <a:ln>
            <a:noFill/>
          </a:ln>
        </p:spPr>
        <p:txBody>
          <a:bodyPr spcFirstLastPara="1" wrap="square" lIns="91425" tIns="91425" rIns="91425" bIns="91425" anchor="ctr" anchorCtr="0">
            <a:noAutofit/>
          </a:bodyPr>
          <a:lstStyle>
            <a:lvl1pPr lvl="0" algn="r">
              <a:buNone/>
              <a:defRPr sz="700">
                <a:solidFill>
                  <a:schemeClr val="dk2"/>
                </a:solidFill>
                <a:latin typeface="Nunito Sans"/>
                <a:ea typeface="Nunito Sans"/>
                <a:cs typeface="Nunito Sans"/>
                <a:sym typeface="Nunito Sans"/>
              </a:defRPr>
            </a:lvl1pPr>
            <a:lvl2pPr lvl="1" algn="r">
              <a:buNone/>
              <a:defRPr sz="700">
                <a:solidFill>
                  <a:schemeClr val="dk2"/>
                </a:solidFill>
                <a:latin typeface="Nunito Sans"/>
                <a:ea typeface="Nunito Sans"/>
                <a:cs typeface="Nunito Sans"/>
                <a:sym typeface="Nunito Sans"/>
              </a:defRPr>
            </a:lvl2pPr>
            <a:lvl3pPr lvl="2" algn="r">
              <a:buNone/>
              <a:defRPr sz="700">
                <a:solidFill>
                  <a:schemeClr val="dk2"/>
                </a:solidFill>
                <a:latin typeface="Nunito Sans"/>
                <a:ea typeface="Nunito Sans"/>
                <a:cs typeface="Nunito Sans"/>
                <a:sym typeface="Nunito Sans"/>
              </a:defRPr>
            </a:lvl3pPr>
            <a:lvl4pPr lvl="3" algn="r">
              <a:buNone/>
              <a:defRPr sz="700">
                <a:solidFill>
                  <a:schemeClr val="dk2"/>
                </a:solidFill>
                <a:latin typeface="Nunito Sans"/>
                <a:ea typeface="Nunito Sans"/>
                <a:cs typeface="Nunito Sans"/>
                <a:sym typeface="Nunito Sans"/>
              </a:defRPr>
            </a:lvl4pPr>
            <a:lvl5pPr lvl="4" algn="r">
              <a:buNone/>
              <a:defRPr sz="700">
                <a:solidFill>
                  <a:schemeClr val="dk2"/>
                </a:solidFill>
                <a:latin typeface="Nunito Sans"/>
                <a:ea typeface="Nunito Sans"/>
                <a:cs typeface="Nunito Sans"/>
                <a:sym typeface="Nunito Sans"/>
              </a:defRPr>
            </a:lvl5pPr>
            <a:lvl6pPr lvl="5" algn="r">
              <a:buNone/>
              <a:defRPr sz="700">
                <a:solidFill>
                  <a:schemeClr val="dk2"/>
                </a:solidFill>
                <a:latin typeface="Nunito Sans"/>
                <a:ea typeface="Nunito Sans"/>
                <a:cs typeface="Nunito Sans"/>
                <a:sym typeface="Nunito Sans"/>
              </a:defRPr>
            </a:lvl6pPr>
            <a:lvl7pPr lvl="6" algn="r">
              <a:buNone/>
              <a:defRPr sz="700">
                <a:solidFill>
                  <a:schemeClr val="dk2"/>
                </a:solidFill>
                <a:latin typeface="Nunito Sans"/>
                <a:ea typeface="Nunito Sans"/>
                <a:cs typeface="Nunito Sans"/>
                <a:sym typeface="Nunito Sans"/>
              </a:defRPr>
            </a:lvl7pPr>
            <a:lvl8pPr lvl="7" algn="r">
              <a:buNone/>
              <a:defRPr sz="700">
                <a:solidFill>
                  <a:schemeClr val="dk2"/>
                </a:solidFill>
                <a:latin typeface="Nunito Sans"/>
                <a:ea typeface="Nunito Sans"/>
                <a:cs typeface="Nunito Sans"/>
                <a:sym typeface="Nunito Sans"/>
              </a:defRPr>
            </a:lvl8pPr>
            <a:lvl9pPr lvl="8" algn="r">
              <a:buNone/>
              <a:defRPr sz="700">
                <a:solidFill>
                  <a:schemeClr val="dk2"/>
                </a:solidFill>
                <a:latin typeface="Nunito Sans"/>
                <a:ea typeface="Nunito Sans"/>
                <a:cs typeface="Nunito Sans"/>
                <a:sym typeface="Nunito Sans"/>
              </a:defRPr>
            </a:lvl9pPr>
          </a:lstStyle>
          <a:p>
            <a:pPr marL="0" lvl="0" indent="0" algn="r" rtl="0">
              <a:spcBef>
                <a:spcPts val="0"/>
              </a:spcBef>
              <a:spcAft>
                <a:spcPts val="0"/>
              </a:spcAft>
              <a:buNone/>
            </a:pPr>
            <a:r>
              <a:rPr lang="en"/>
              <a:t>Month </a:t>
            </a:r>
            <a:r>
              <a:rPr lang="en" sz="600"/>
              <a:t>🞹</a:t>
            </a:r>
            <a:r>
              <a:rPr lang="en"/>
              <a:t> Year </a:t>
            </a:r>
            <a:r>
              <a:rPr lang="en" sz="600"/>
              <a:t>🞹</a:t>
            </a:r>
            <a:r>
              <a:rPr lang="en"/>
              <a:t> </a:t>
            </a:r>
            <a:fld id="{00000000-1234-1234-1234-123412341234}" type="slidenum">
              <a:rPr lang="en"/>
              <a:t>‹#›</a:t>
            </a:fld>
            <a:endParaRPr/>
          </a:p>
        </p:txBody>
      </p:sp>
      <p:sp>
        <p:nvSpPr>
          <p:cNvPr id="129" name="Google Shape;129;p12"/>
          <p:cNvSpPr txBox="1">
            <a:spLocks noGrp="1"/>
          </p:cNvSpPr>
          <p:nvPr>
            <p:ph type="body" idx="1"/>
          </p:nvPr>
        </p:nvSpPr>
        <p:spPr>
          <a:xfrm>
            <a:off x="228600" y="1646991"/>
            <a:ext cx="4296600" cy="3063300"/>
          </a:xfrm>
          <a:prstGeom prst="rect">
            <a:avLst/>
          </a:prstGeom>
        </p:spPr>
        <p:txBody>
          <a:bodyPr spcFirstLastPara="1" wrap="square" lIns="91425" tIns="91425" rIns="91425" bIns="91425" anchor="b" anchorCtr="0">
            <a:noAutofit/>
          </a:bodyPr>
          <a:lstStyle>
            <a:lvl1pPr marL="457200" lvl="0" indent="-304800">
              <a:spcBef>
                <a:spcPts val="0"/>
              </a:spcBef>
              <a:spcAft>
                <a:spcPts val="0"/>
              </a:spcAft>
              <a:buSzPts val="1200"/>
              <a:buFont typeface="Nunito Sans"/>
              <a:buChar char="●"/>
              <a:defRPr/>
            </a:lvl1pPr>
            <a:lvl2pPr marL="914400" lvl="1" indent="-304800">
              <a:spcBef>
                <a:spcPts val="800"/>
              </a:spcBef>
              <a:spcAft>
                <a:spcPts val="0"/>
              </a:spcAft>
              <a:buSzPts val="1200"/>
              <a:buFont typeface="Nunito Sans"/>
              <a:buChar char="○"/>
              <a:defRPr/>
            </a:lvl2pPr>
            <a:lvl3pPr marL="1371600" lvl="2" indent="-304800">
              <a:spcBef>
                <a:spcPts val="800"/>
              </a:spcBef>
              <a:spcAft>
                <a:spcPts val="0"/>
              </a:spcAft>
              <a:buSzPts val="1200"/>
              <a:buFont typeface="Nunito Sans"/>
              <a:buChar char="■"/>
              <a:defRPr/>
            </a:lvl3pPr>
            <a:lvl4pPr marL="1828800" lvl="3" indent="-304800">
              <a:spcBef>
                <a:spcPts val="800"/>
              </a:spcBef>
              <a:spcAft>
                <a:spcPts val="0"/>
              </a:spcAft>
              <a:buSzPts val="1200"/>
              <a:buFont typeface="Nunito Sans"/>
              <a:buChar char="●"/>
              <a:defRPr/>
            </a:lvl4pPr>
            <a:lvl5pPr marL="2286000" lvl="4" indent="-304800">
              <a:spcBef>
                <a:spcPts val="800"/>
              </a:spcBef>
              <a:spcAft>
                <a:spcPts val="0"/>
              </a:spcAft>
              <a:buSzPts val="1200"/>
              <a:buFont typeface="Nunito Sans"/>
              <a:buChar char="○"/>
              <a:defRPr/>
            </a:lvl5pPr>
            <a:lvl6pPr marL="2743200" lvl="5" indent="-304800">
              <a:spcBef>
                <a:spcPts val="800"/>
              </a:spcBef>
              <a:spcAft>
                <a:spcPts val="0"/>
              </a:spcAft>
              <a:buSzPts val="1200"/>
              <a:buFont typeface="Nunito Sans"/>
              <a:buChar char="■"/>
              <a:defRPr/>
            </a:lvl6pPr>
            <a:lvl7pPr marL="3200400" lvl="6" indent="-304800">
              <a:spcBef>
                <a:spcPts val="800"/>
              </a:spcBef>
              <a:spcAft>
                <a:spcPts val="0"/>
              </a:spcAft>
              <a:buSzPts val="1200"/>
              <a:buFont typeface="Nunito Sans"/>
              <a:buChar char="●"/>
              <a:defRPr/>
            </a:lvl7pPr>
            <a:lvl8pPr marL="3657600" lvl="7" indent="-304800">
              <a:spcBef>
                <a:spcPts val="800"/>
              </a:spcBef>
              <a:spcAft>
                <a:spcPts val="0"/>
              </a:spcAft>
              <a:buSzPts val="1200"/>
              <a:buFont typeface="Nunito Sans"/>
              <a:buChar char="○"/>
              <a:defRPr/>
            </a:lvl8pPr>
            <a:lvl9pPr marL="4114800" lvl="8" indent="-304800">
              <a:spcBef>
                <a:spcPts val="800"/>
              </a:spcBef>
              <a:spcAft>
                <a:spcPts val="800"/>
              </a:spcAft>
              <a:buSzPts val="1200"/>
              <a:buFont typeface="Nunito Sans"/>
              <a:buChar char="■"/>
              <a:defRPr/>
            </a:lvl9pPr>
          </a:lstStyle>
          <a:p>
            <a:endParaRPr/>
          </a:p>
        </p:txBody>
      </p:sp>
      <p:sp>
        <p:nvSpPr>
          <p:cNvPr id="130" name="Google Shape;130;p12"/>
          <p:cNvSpPr>
            <a:spLocks noGrp="1"/>
          </p:cNvSpPr>
          <p:nvPr>
            <p:ph type="pic" idx="2"/>
          </p:nvPr>
        </p:nvSpPr>
        <p:spPr>
          <a:xfrm>
            <a:off x="5212300" y="460300"/>
            <a:ext cx="3702900" cy="4136100"/>
          </a:xfrm>
          <a:prstGeom prst="roundRect">
            <a:avLst>
              <a:gd name="adj" fmla="val 6865"/>
            </a:avLst>
          </a:prstGeom>
          <a:noFill/>
          <a:ln>
            <a:noFill/>
          </a:ln>
        </p:spPr>
      </p:sp>
      <p:sp>
        <p:nvSpPr>
          <p:cNvPr id="131" name="Google Shape;131;p12"/>
          <p:cNvSpPr txBox="1">
            <a:spLocks noGrp="1"/>
          </p:cNvSpPr>
          <p:nvPr>
            <p:ph type="title"/>
          </p:nvPr>
        </p:nvSpPr>
        <p:spPr>
          <a:xfrm>
            <a:off x="228600" y="228600"/>
            <a:ext cx="4296600" cy="587700"/>
          </a:xfrm>
          <a:prstGeom prst="rect">
            <a:avLst/>
          </a:prstGeom>
        </p:spPr>
        <p:txBody>
          <a:bodyPr spcFirstLastPara="1" wrap="square" lIns="91425" tIns="91425" rIns="91425" bIns="91425" anchor="t" anchorCtr="0">
            <a:spAutoFit/>
          </a:bodyPr>
          <a:lstStyle>
            <a:lvl1pPr lvl="0">
              <a:spcBef>
                <a:spcPts val="0"/>
              </a:spcBef>
              <a:spcAft>
                <a:spcPts val="0"/>
              </a:spcAft>
              <a:buNone/>
              <a:defRPr/>
            </a:lvl1pPr>
            <a:lvl2pPr lvl="1">
              <a:spcBef>
                <a:spcPts val="0"/>
              </a:spcBef>
              <a:spcAft>
                <a:spcPts val="0"/>
              </a:spcAft>
              <a:buNone/>
              <a:defRPr>
                <a:latin typeface="Poppins SemiBold"/>
                <a:ea typeface="Poppins SemiBold"/>
                <a:cs typeface="Poppins SemiBold"/>
                <a:sym typeface="Poppins SemiBold"/>
              </a:defRPr>
            </a:lvl2pPr>
            <a:lvl3pPr lvl="2">
              <a:spcBef>
                <a:spcPts val="0"/>
              </a:spcBef>
              <a:spcAft>
                <a:spcPts val="0"/>
              </a:spcAft>
              <a:buNone/>
              <a:defRPr>
                <a:latin typeface="Poppins SemiBold"/>
                <a:ea typeface="Poppins SemiBold"/>
                <a:cs typeface="Poppins SemiBold"/>
                <a:sym typeface="Poppins SemiBold"/>
              </a:defRPr>
            </a:lvl3pPr>
            <a:lvl4pPr lvl="3">
              <a:spcBef>
                <a:spcPts val="0"/>
              </a:spcBef>
              <a:spcAft>
                <a:spcPts val="0"/>
              </a:spcAft>
              <a:buNone/>
              <a:defRPr>
                <a:latin typeface="Poppins SemiBold"/>
                <a:ea typeface="Poppins SemiBold"/>
                <a:cs typeface="Poppins SemiBold"/>
                <a:sym typeface="Poppins SemiBold"/>
              </a:defRPr>
            </a:lvl4pPr>
            <a:lvl5pPr lvl="4">
              <a:spcBef>
                <a:spcPts val="0"/>
              </a:spcBef>
              <a:spcAft>
                <a:spcPts val="0"/>
              </a:spcAft>
              <a:buNone/>
              <a:defRPr>
                <a:latin typeface="Poppins SemiBold"/>
                <a:ea typeface="Poppins SemiBold"/>
                <a:cs typeface="Poppins SemiBold"/>
                <a:sym typeface="Poppins SemiBold"/>
              </a:defRPr>
            </a:lvl5pPr>
            <a:lvl6pPr lvl="5">
              <a:spcBef>
                <a:spcPts val="0"/>
              </a:spcBef>
              <a:spcAft>
                <a:spcPts val="0"/>
              </a:spcAft>
              <a:buNone/>
              <a:defRPr>
                <a:latin typeface="Poppins SemiBold"/>
                <a:ea typeface="Poppins SemiBold"/>
                <a:cs typeface="Poppins SemiBold"/>
                <a:sym typeface="Poppins SemiBold"/>
              </a:defRPr>
            </a:lvl6pPr>
            <a:lvl7pPr lvl="6">
              <a:spcBef>
                <a:spcPts val="0"/>
              </a:spcBef>
              <a:spcAft>
                <a:spcPts val="0"/>
              </a:spcAft>
              <a:buNone/>
              <a:defRPr>
                <a:latin typeface="Poppins SemiBold"/>
                <a:ea typeface="Poppins SemiBold"/>
                <a:cs typeface="Poppins SemiBold"/>
                <a:sym typeface="Poppins SemiBold"/>
              </a:defRPr>
            </a:lvl7pPr>
            <a:lvl8pPr lvl="7">
              <a:spcBef>
                <a:spcPts val="0"/>
              </a:spcBef>
              <a:spcAft>
                <a:spcPts val="0"/>
              </a:spcAft>
              <a:buNone/>
              <a:defRPr>
                <a:latin typeface="Poppins SemiBold"/>
                <a:ea typeface="Poppins SemiBold"/>
                <a:cs typeface="Poppins SemiBold"/>
                <a:sym typeface="Poppins SemiBold"/>
              </a:defRPr>
            </a:lvl8pPr>
            <a:lvl9pPr lvl="8">
              <a:spcBef>
                <a:spcPts val="0"/>
              </a:spcBef>
              <a:spcAft>
                <a:spcPts val="0"/>
              </a:spcAft>
              <a:buNone/>
              <a:defRPr>
                <a:latin typeface="Poppins SemiBold"/>
                <a:ea typeface="Poppins SemiBold"/>
                <a:cs typeface="Poppins SemiBold"/>
                <a:sym typeface="Poppins SemiBold"/>
              </a:defRPr>
            </a:lvl9pPr>
          </a:lstStyle>
          <a:p>
            <a:endParaRPr/>
          </a:p>
        </p:txBody>
      </p:sp>
      <p:sp>
        <p:nvSpPr>
          <p:cNvPr id="132" name="Google Shape;132;p12"/>
          <p:cNvSpPr/>
          <p:nvPr/>
        </p:nvSpPr>
        <p:spPr>
          <a:xfrm>
            <a:off x="7766436" y="148752"/>
            <a:ext cx="1377568" cy="2421760"/>
          </a:xfrm>
          <a:custGeom>
            <a:avLst/>
            <a:gdLst/>
            <a:ahLst/>
            <a:cxnLst/>
            <a:rect l="l" t="t" r="r" b="b"/>
            <a:pathLst>
              <a:path w="43049" h="75680" extrusionOk="0">
                <a:moveTo>
                  <a:pt x="10456" y="1"/>
                </a:moveTo>
                <a:lnTo>
                  <a:pt x="9414" y="38"/>
                </a:lnTo>
                <a:lnTo>
                  <a:pt x="8409" y="112"/>
                </a:lnTo>
                <a:lnTo>
                  <a:pt x="7479" y="187"/>
                </a:lnTo>
                <a:lnTo>
                  <a:pt x="6586" y="336"/>
                </a:lnTo>
                <a:lnTo>
                  <a:pt x="5768" y="522"/>
                </a:lnTo>
                <a:lnTo>
                  <a:pt x="4986" y="708"/>
                </a:lnTo>
                <a:lnTo>
                  <a:pt x="4279" y="931"/>
                </a:lnTo>
                <a:lnTo>
                  <a:pt x="3610" y="1229"/>
                </a:lnTo>
                <a:lnTo>
                  <a:pt x="3014" y="1526"/>
                </a:lnTo>
                <a:lnTo>
                  <a:pt x="2456" y="1861"/>
                </a:lnTo>
                <a:lnTo>
                  <a:pt x="1972" y="2270"/>
                </a:lnTo>
                <a:lnTo>
                  <a:pt x="1526" y="2680"/>
                </a:lnTo>
                <a:lnTo>
                  <a:pt x="1154" y="3126"/>
                </a:lnTo>
                <a:lnTo>
                  <a:pt x="893" y="3461"/>
                </a:lnTo>
                <a:lnTo>
                  <a:pt x="707" y="3796"/>
                </a:lnTo>
                <a:lnTo>
                  <a:pt x="521" y="4168"/>
                </a:lnTo>
                <a:lnTo>
                  <a:pt x="373" y="4540"/>
                </a:lnTo>
                <a:lnTo>
                  <a:pt x="261" y="4912"/>
                </a:lnTo>
                <a:lnTo>
                  <a:pt x="149" y="5321"/>
                </a:lnTo>
                <a:lnTo>
                  <a:pt x="75" y="5731"/>
                </a:lnTo>
                <a:lnTo>
                  <a:pt x="38" y="6177"/>
                </a:lnTo>
                <a:lnTo>
                  <a:pt x="0" y="6624"/>
                </a:lnTo>
                <a:lnTo>
                  <a:pt x="0" y="7070"/>
                </a:lnTo>
                <a:lnTo>
                  <a:pt x="38" y="7554"/>
                </a:lnTo>
                <a:lnTo>
                  <a:pt x="112" y="8075"/>
                </a:lnTo>
                <a:lnTo>
                  <a:pt x="187" y="8558"/>
                </a:lnTo>
                <a:lnTo>
                  <a:pt x="298" y="9117"/>
                </a:lnTo>
                <a:lnTo>
                  <a:pt x="596" y="10196"/>
                </a:lnTo>
                <a:lnTo>
                  <a:pt x="1005" y="11386"/>
                </a:lnTo>
                <a:lnTo>
                  <a:pt x="1489" y="12614"/>
                </a:lnTo>
                <a:lnTo>
                  <a:pt x="2121" y="13916"/>
                </a:lnTo>
                <a:lnTo>
                  <a:pt x="2828" y="15256"/>
                </a:lnTo>
                <a:lnTo>
                  <a:pt x="3684" y="16707"/>
                </a:lnTo>
                <a:lnTo>
                  <a:pt x="4614" y="18195"/>
                </a:lnTo>
                <a:lnTo>
                  <a:pt x="5656" y="19758"/>
                </a:lnTo>
                <a:lnTo>
                  <a:pt x="6772" y="21358"/>
                </a:lnTo>
                <a:lnTo>
                  <a:pt x="9525" y="25190"/>
                </a:lnTo>
                <a:lnTo>
                  <a:pt x="12204" y="28985"/>
                </a:lnTo>
                <a:lnTo>
                  <a:pt x="14809" y="32706"/>
                </a:lnTo>
                <a:lnTo>
                  <a:pt x="17376" y="36426"/>
                </a:lnTo>
                <a:lnTo>
                  <a:pt x="22325" y="43682"/>
                </a:lnTo>
                <a:lnTo>
                  <a:pt x="27050" y="50714"/>
                </a:lnTo>
                <a:lnTo>
                  <a:pt x="31478" y="57486"/>
                </a:lnTo>
                <a:lnTo>
                  <a:pt x="35645" y="63922"/>
                </a:lnTo>
                <a:lnTo>
                  <a:pt x="39514" y="69987"/>
                </a:lnTo>
                <a:lnTo>
                  <a:pt x="43049" y="75680"/>
                </a:lnTo>
                <a:lnTo>
                  <a:pt x="43049" y="74526"/>
                </a:lnTo>
                <a:lnTo>
                  <a:pt x="39514" y="68908"/>
                </a:lnTo>
                <a:lnTo>
                  <a:pt x="35682" y="62918"/>
                </a:lnTo>
                <a:lnTo>
                  <a:pt x="31589" y="56555"/>
                </a:lnTo>
                <a:lnTo>
                  <a:pt x="27199" y="49895"/>
                </a:lnTo>
                <a:lnTo>
                  <a:pt x="22548" y="42975"/>
                </a:lnTo>
                <a:lnTo>
                  <a:pt x="17674" y="35831"/>
                </a:lnTo>
                <a:lnTo>
                  <a:pt x="15144" y="32185"/>
                </a:lnTo>
                <a:lnTo>
                  <a:pt x="12576" y="28501"/>
                </a:lnTo>
                <a:lnTo>
                  <a:pt x="9935" y="24781"/>
                </a:lnTo>
                <a:lnTo>
                  <a:pt x="7256" y="21023"/>
                </a:lnTo>
                <a:lnTo>
                  <a:pt x="6177" y="19460"/>
                </a:lnTo>
                <a:lnTo>
                  <a:pt x="5172" y="17972"/>
                </a:lnTo>
                <a:lnTo>
                  <a:pt x="4279" y="16521"/>
                </a:lnTo>
                <a:lnTo>
                  <a:pt x="3461" y="15144"/>
                </a:lnTo>
                <a:lnTo>
                  <a:pt x="2754" y="13805"/>
                </a:lnTo>
                <a:lnTo>
                  <a:pt x="2158" y="12577"/>
                </a:lnTo>
                <a:lnTo>
                  <a:pt x="1638" y="11386"/>
                </a:lnTo>
                <a:lnTo>
                  <a:pt x="1266" y="10233"/>
                </a:lnTo>
                <a:lnTo>
                  <a:pt x="931" y="9191"/>
                </a:lnTo>
                <a:lnTo>
                  <a:pt x="745" y="8186"/>
                </a:lnTo>
                <a:lnTo>
                  <a:pt x="670" y="7703"/>
                </a:lnTo>
                <a:lnTo>
                  <a:pt x="633" y="7219"/>
                </a:lnTo>
                <a:lnTo>
                  <a:pt x="633" y="6773"/>
                </a:lnTo>
                <a:lnTo>
                  <a:pt x="633" y="6363"/>
                </a:lnTo>
                <a:lnTo>
                  <a:pt x="670" y="5954"/>
                </a:lnTo>
                <a:lnTo>
                  <a:pt x="745" y="5545"/>
                </a:lnTo>
                <a:lnTo>
                  <a:pt x="819" y="5173"/>
                </a:lnTo>
                <a:lnTo>
                  <a:pt x="931" y="4801"/>
                </a:lnTo>
                <a:lnTo>
                  <a:pt x="1042" y="4428"/>
                </a:lnTo>
                <a:lnTo>
                  <a:pt x="1228" y="4094"/>
                </a:lnTo>
                <a:lnTo>
                  <a:pt x="1414" y="3796"/>
                </a:lnTo>
                <a:lnTo>
                  <a:pt x="1600" y="3498"/>
                </a:lnTo>
                <a:lnTo>
                  <a:pt x="1972" y="3089"/>
                </a:lnTo>
                <a:lnTo>
                  <a:pt x="2382" y="2680"/>
                </a:lnTo>
                <a:lnTo>
                  <a:pt x="2865" y="2345"/>
                </a:lnTo>
                <a:lnTo>
                  <a:pt x="3386" y="2010"/>
                </a:lnTo>
                <a:lnTo>
                  <a:pt x="3944" y="1750"/>
                </a:lnTo>
                <a:lnTo>
                  <a:pt x="4577" y="1489"/>
                </a:lnTo>
                <a:lnTo>
                  <a:pt x="5284" y="1266"/>
                </a:lnTo>
                <a:lnTo>
                  <a:pt x="6028" y="1080"/>
                </a:lnTo>
                <a:lnTo>
                  <a:pt x="6809" y="894"/>
                </a:lnTo>
                <a:lnTo>
                  <a:pt x="7665" y="782"/>
                </a:lnTo>
                <a:lnTo>
                  <a:pt x="8595" y="708"/>
                </a:lnTo>
                <a:lnTo>
                  <a:pt x="9563" y="633"/>
                </a:lnTo>
                <a:lnTo>
                  <a:pt x="10567" y="596"/>
                </a:lnTo>
                <a:lnTo>
                  <a:pt x="11646" y="633"/>
                </a:lnTo>
                <a:lnTo>
                  <a:pt x="12762" y="671"/>
                </a:lnTo>
                <a:lnTo>
                  <a:pt x="13953" y="745"/>
                </a:lnTo>
                <a:lnTo>
                  <a:pt x="16223" y="931"/>
                </a:lnTo>
                <a:lnTo>
                  <a:pt x="18641" y="1266"/>
                </a:lnTo>
                <a:lnTo>
                  <a:pt x="21246" y="1675"/>
                </a:lnTo>
                <a:lnTo>
                  <a:pt x="24036" y="2196"/>
                </a:lnTo>
                <a:lnTo>
                  <a:pt x="26976" y="2829"/>
                </a:lnTo>
                <a:lnTo>
                  <a:pt x="30138" y="3573"/>
                </a:lnTo>
                <a:lnTo>
                  <a:pt x="33487" y="4428"/>
                </a:lnTo>
                <a:lnTo>
                  <a:pt x="37021" y="5359"/>
                </a:lnTo>
                <a:lnTo>
                  <a:pt x="39998" y="6214"/>
                </a:lnTo>
                <a:lnTo>
                  <a:pt x="43049" y="7107"/>
                </a:lnTo>
                <a:lnTo>
                  <a:pt x="43049" y="6475"/>
                </a:lnTo>
                <a:lnTo>
                  <a:pt x="40072" y="5619"/>
                </a:lnTo>
                <a:lnTo>
                  <a:pt x="37170" y="4801"/>
                </a:lnTo>
                <a:lnTo>
                  <a:pt x="33636" y="3833"/>
                </a:lnTo>
                <a:lnTo>
                  <a:pt x="30250" y="2977"/>
                </a:lnTo>
                <a:lnTo>
                  <a:pt x="27087" y="2233"/>
                </a:lnTo>
                <a:lnTo>
                  <a:pt x="24111" y="1601"/>
                </a:lnTo>
                <a:lnTo>
                  <a:pt x="21320" y="1080"/>
                </a:lnTo>
                <a:lnTo>
                  <a:pt x="18716" y="671"/>
                </a:lnTo>
                <a:lnTo>
                  <a:pt x="16260" y="336"/>
                </a:lnTo>
                <a:lnTo>
                  <a:pt x="13990" y="150"/>
                </a:lnTo>
                <a:lnTo>
                  <a:pt x="12762" y="75"/>
                </a:lnTo>
                <a:lnTo>
                  <a:pt x="11609" y="38"/>
                </a:lnTo>
                <a:lnTo>
                  <a:pt x="1045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latin typeface="Nunito Sans"/>
              <a:ea typeface="Nunito Sans"/>
              <a:cs typeface="Nunito Sans"/>
              <a:sym typeface="Nunito Sans"/>
            </a:endParaRPr>
          </a:p>
        </p:txBody>
      </p:sp>
      <p:sp>
        <p:nvSpPr>
          <p:cNvPr id="133" name="Google Shape;133;p12"/>
          <p:cNvSpPr txBox="1"/>
          <p:nvPr/>
        </p:nvSpPr>
        <p:spPr>
          <a:xfrm>
            <a:off x="6720300" y="4800275"/>
            <a:ext cx="2195100" cy="2925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fld id="{00000000-1234-1234-1234-123412341234}" type="slidenum">
              <a:rPr lang="en" sz="700">
                <a:solidFill>
                  <a:schemeClr val="dk2"/>
                </a:solidFill>
                <a:latin typeface="Nunito Sans"/>
                <a:ea typeface="Nunito Sans"/>
                <a:cs typeface="Nunito Sans"/>
                <a:sym typeface="Nunito Sans"/>
              </a:rPr>
              <a:t>‹#›</a:t>
            </a:fld>
            <a:endParaRPr sz="700">
              <a:solidFill>
                <a:schemeClr val="dk2"/>
              </a:solidFill>
              <a:latin typeface="Nunito Sans"/>
              <a:ea typeface="Nunito Sans"/>
              <a:cs typeface="Nunito Sans"/>
              <a:sym typeface="Nunito Sans"/>
            </a:endParaRPr>
          </a:p>
        </p:txBody>
      </p:sp>
      <p:sp>
        <p:nvSpPr>
          <p:cNvPr id="134" name="Google Shape;134;p12"/>
          <p:cNvSpPr txBox="1">
            <a:spLocks noGrp="1"/>
          </p:cNvSpPr>
          <p:nvPr>
            <p:ph type="subTitle" idx="3"/>
          </p:nvPr>
        </p:nvSpPr>
        <p:spPr>
          <a:xfrm>
            <a:off x="228600" y="4800275"/>
            <a:ext cx="1115700" cy="311400"/>
          </a:xfrm>
          <a:prstGeom prst="rect">
            <a:avLst/>
          </a:prstGeom>
        </p:spPr>
        <p:txBody>
          <a:bodyPr spcFirstLastPara="1" wrap="square" lIns="91425" tIns="91425" rIns="91425" bIns="91425" anchor="t" anchorCtr="0">
            <a:noAutofit/>
          </a:bodyPr>
          <a:lstStyle>
            <a:lvl1pPr lvl="0">
              <a:spcBef>
                <a:spcPts val="0"/>
              </a:spcBef>
              <a:spcAft>
                <a:spcPts val="0"/>
              </a:spcAft>
              <a:buNone/>
              <a:defRPr sz="700">
                <a:solidFill>
                  <a:schemeClr val="accent5"/>
                </a:solidFill>
                <a:latin typeface="Nunito Sans"/>
                <a:ea typeface="Nunito Sans"/>
                <a:cs typeface="Nunito Sans"/>
                <a:sym typeface="Nunito Sans"/>
              </a:defRPr>
            </a:lvl1pPr>
            <a:lvl2pPr lvl="1">
              <a:spcBef>
                <a:spcPts val="0"/>
              </a:spcBef>
              <a:spcAft>
                <a:spcPts val="0"/>
              </a:spcAft>
              <a:buSzPts val="700"/>
              <a:buFont typeface="Nunito Sans"/>
              <a:buNone/>
              <a:defRPr sz="700">
                <a:latin typeface="Nunito Sans"/>
                <a:ea typeface="Nunito Sans"/>
                <a:cs typeface="Nunito Sans"/>
                <a:sym typeface="Nunito Sans"/>
              </a:defRPr>
            </a:lvl2pPr>
            <a:lvl3pPr lvl="2">
              <a:spcBef>
                <a:spcPts val="0"/>
              </a:spcBef>
              <a:spcAft>
                <a:spcPts val="0"/>
              </a:spcAft>
              <a:buSzPts val="700"/>
              <a:buFont typeface="Nunito Sans"/>
              <a:buNone/>
              <a:defRPr sz="700">
                <a:latin typeface="Nunito Sans"/>
                <a:ea typeface="Nunito Sans"/>
                <a:cs typeface="Nunito Sans"/>
                <a:sym typeface="Nunito Sans"/>
              </a:defRPr>
            </a:lvl3pPr>
            <a:lvl4pPr lvl="3">
              <a:spcBef>
                <a:spcPts val="0"/>
              </a:spcBef>
              <a:spcAft>
                <a:spcPts val="0"/>
              </a:spcAft>
              <a:buSzPts val="700"/>
              <a:buFont typeface="Nunito Sans"/>
              <a:buNone/>
              <a:defRPr sz="700">
                <a:latin typeface="Nunito Sans"/>
                <a:ea typeface="Nunito Sans"/>
                <a:cs typeface="Nunito Sans"/>
                <a:sym typeface="Nunito Sans"/>
              </a:defRPr>
            </a:lvl4pPr>
            <a:lvl5pPr lvl="4">
              <a:spcBef>
                <a:spcPts val="0"/>
              </a:spcBef>
              <a:spcAft>
                <a:spcPts val="0"/>
              </a:spcAft>
              <a:buSzPts val="700"/>
              <a:buFont typeface="Nunito Sans"/>
              <a:buNone/>
              <a:defRPr sz="700">
                <a:latin typeface="Nunito Sans"/>
                <a:ea typeface="Nunito Sans"/>
                <a:cs typeface="Nunito Sans"/>
                <a:sym typeface="Nunito Sans"/>
              </a:defRPr>
            </a:lvl5pPr>
            <a:lvl6pPr lvl="5">
              <a:spcBef>
                <a:spcPts val="0"/>
              </a:spcBef>
              <a:spcAft>
                <a:spcPts val="0"/>
              </a:spcAft>
              <a:buSzPts val="700"/>
              <a:buFont typeface="Nunito Sans"/>
              <a:buNone/>
              <a:defRPr sz="700">
                <a:latin typeface="Nunito Sans"/>
                <a:ea typeface="Nunito Sans"/>
                <a:cs typeface="Nunito Sans"/>
                <a:sym typeface="Nunito Sans"/>
              </a:defRPr>
            </a:lvl6pPr>
            <a:lvl7pPr lvl="6">
              <a:spcBef>
                <a:spcPts val="0"/>
              </a:spcBef>
              <a:spcAft>
                <a:spcPts val="0"/>
              </a:spcAft>
              <a:buSzPts val="700"/>
              <a:buFont typeface="Nunito Sans"/>
              <a:buNone/>
              <a:defRPr sz="700">
                <a:latin typeface="Nunito Sans"/>
                <a:ea typeface="Nunito Sans"/>
                <a:cs typeface="Nunito Sans"/>
                <a:sym typeface="Nunito Sans"/>
              </a:defRPr>
            </a:lvl7pPr>
            <a:lvl8pPr lvl="7">
              <a:spcBef>
                <a:spcPts val="0"/>
              </a:spcBef>
              <a:spcAft>
                <a:spcPts val="0"/>
              </a:spcAft>
              <a:buSzPts val="700"/>
              <a:buFont typeface="Nunito Sans"/>
              <a:buNone/>
              <a:defRPr sz="700">
                <a:latin typeface="Nunito Sans"/>
                <a:ea typeface="Nunito Sans"/>
                <a:cs typeface="Nunito Sans"/>
                <a:sym typeface="Nunito Sans"/>
              </a:defRPr>
            </a:lvl8pPr>
            <a:lvl9pPr lvl="8">
              <a:spcBef>
                <a:spcPts val="0"/>
              </a:spcBef>
              <a:spcAft>
                <a:spcPts val="0"/>
              </a:spcAft>
              <a:buSzPts val="700"/>
              <a:buFont typeface="Nunito Sans"/>
              <a:buNone/>
              <a:defRPr sz="700">
                <a:latin typeface="Nunito Sans"/>
                <a:ea typeface="Nunito Sans"/>
                <a:cs typeface="Nunito Sans"/>
                <a:sym typeface="Nunito Sans"/>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body and image - Alt 2">
  <p:cSld name="BLANK_1_1_1_1_1_1_1_1_1_1_1_1_2">
    <p:spTree>
      <p:nvGrpSpPr>
        <p:cNvPr id="1" name="Shape 135"/>
        <p:cNvGrpSpPr/>
        <p:nvPr/>
      </p:nvGrpSpPr>
      <p:grpSpPr>
        <a:xfrm>
          <a:off x="0" y="0"/>
          <a:ext cx="0" cy="0"/>
          <a:chOff x="0" y="0"/>
          <a:chExt cx="0" cy="0"/>
        </a:xfrm>
      </p:grpSpPr>
      <p:pic>
        <p:nvPicPr>
          <p:cNvPr id="136" name="Google Shape;136;p13"/>
          <p:cNvPicPr preferRelativeResize="0"/>
          <p:nvPr/>
        </p:nvPicPr>
        <p:blipFill rotWithShape="1">
          <a:blip r:embed="rId2">
            <a:alphaModFix/>
          </a:blip>
          <a:srcRect b="59421"/>
          <a:stretch/>
        </p:blipFill>
        <p:spPr>
          <a:xfrm>
            <a:off x="4246500" y="3605146"/>
            <a:ext cx="3791099" cy="1538350"/>
          </a:xfrm>
          <a:prstGeom prst="rect">
            <a:avLst/>
          </a:prstGeom>
          <a:noFill/>
          <a:ln>
            <a:noFill/>
          </a:ln>
        </p:spPr>
      </p:pic>
      <p:sp>
        <p:nvSpPr>
          <p:cNvPr id="137" name="Google Shape;137;p13"/>
          <p:cNvSpPr/>
          <p:nvPr/>
        </p:nvSpPr>
        <p:spPr>
          <a:xfrm rot="-5400000">
            <a:off x="5152931" y="-3996218"/>
            <a:ext cx="7978200" cy="7978200"/>
          </a:xfrm>
          <a:prstGeom prst="pie">
            <a:avLst>
              <a:gd name="adj1" fmla="val 10792592"/>
              <a:gd name="adj2" fmla="val 16198514"/>
            </a:avLst>
          </a:prstGeom>
          <a:gradFill>
            <a:gsLst>
              <a:gs pos="0">
                <a:schemeClr val="accent1"/>
              </a:gs>
              <a:gs pos="50000">
                <a:schemeClr val="dk2"/>
              </a:gs>
              <a:gs pos="100000">
                <a:schemeClr val="dk2"/>
              </a:gs>
            </a:gsLst>
            <a:path path="circle">
              <a:fillToRect l="100000" b="100000"/>
            </a:path>
            <a:tileRect t="-100000" r="-100000"/>
          </a:gra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latin typeface="Nunito Sans"/>
              <a:ea typeface="Nunito Sans"/>
              <a:cs typeface="Nunito Sans"/>
              <a:sym typeface="Nunito Sans"/>
            </a:endParaRPr>
          </a:p>
        </p:txBody>
      </p:sp>
      <p:pic>
        <p:nvPicPr>
          <p:cNvPr id="138" name="Google Shape;138;p13"/>
          <p:cNvPicPr preferRelativeResize="0"/>
          <p:nvPr/>
        </p:nvPicPr>
        <p:blipFill rotWithShape="1">
          <a:blip r:embed="rId3">
            <a:alphaModFix/>
          </a:blip>
          <a:srcRect l="150" b="34692"/>
          <a:stretch/>
        </p:blipFill>
        <p:spPr>
          <a:xfrm rot="10800000">
            <a:off x="3915350" y="-2066"/>
            <a:ext cx="3992800" cy="2611474"/>
          </a:xfrm>
          <a:prstGeom prst="rect">
            <a:avLst/>
          </a:prstGeom>
          <a:noFill/>
          <a:ln>
            <a:noFill/>
          </a:ln>
        </p:spPr>
      </p:pic>
      <p:sp>
        <p:nvSpPr>
          <p:cNvPr id="139" name="Google Shape;139;p13"/>
          <p:cNvSpPr/>
          <p:nvPr/>
        </p:nvSpPr>
        <p:spPr>
          <a:xfrm>
            <a:off x="4638645" y="1838308"/>
            <a:ext cx="4505344" cy="3305184"/>
          </a:xfrm>
          <a:custGeom>
            <a:avLst/>
            <a:gdLst/>
            <a:ahLst/>
            <a:cxnLst/>
            <a:rect l="l" t="t" r="r" b="b"/>
            <a:pathLst>
              <a:path w="140792" h="103287" extrusionOk="0">
                <a:moveTo>
                  <a:pt x="23664" y="596"/>
                </a:moveTo>
                <a:lnTo>
                  <a:pt x="24892" y="633"/>
                </a:lnTo>
                <a:lnTo>
                  <a:pt x="26120" y="670"/>
                </a:lnTo>
                <a:lnTo>
                  <a:pt x="27348" y="782"/>
                </a:lnTo>
                <a:lnTo>
                  <a:pt x="28576" y="931"/>
                </a:lnTo>
                <a:lnTo>
                  <a:pt x="29766" y="1117"/>
                </a:lnTo>
                <a:lnTo>
                  <a:pt x="30994" y="1340"/>
                </a:lnTo>
                <a:lnTo>
                  <a:pt x="32185" y="1600"/>
                </a:lnTo>
                <a:lnTo>
                  <a:pt x="33413" y="1898"/>
                </a:lnTo>
                <a:lnTo>
                  <a:pt x="34603" y="2233"/>
                </a:lnTo>
                <a:lnTo>
                  <a:pt x="35794" y="2642"/>
                </a:lnTo>
                <a:lnTo>
                  <a:pt x="36984" y="3051"/>
                </a:lnTo>
                <a:lnTo>
                  <a:pt x="38138" y="3498"/>
                </a:lnTo>
                <a:lnTo>
                  <a:pt x="39328" y="3982"/>
                </a:lnTo>
                <a:lnTo>
                  <a:pt x="40482" y="4503"/>
                </a:lnTo>
                <a:lnTo>
                  <a:pt x="41598" y="5098"/>
                </a:lnTo>
                <a:lnTo>
                  <a:pt x="42751" y="5693"/>
                </a:lnTo>
                <a:lnTo>
                  <a:pt x="43868" y="6326"/>
                </a:lnTo>
                <a:lnTo>
                  <a:pt x="44947" y="6995"/>
                </a:lnTo>
                <a:lnTo>
                  <a:pt x="46175" y="7777"/>
                </a:lnTo>
                <a:lnTo>
                  <a:pt x="47365" y="8633"/>
                </a:lnTo>
                <a:lnTo>
                  <a:pt x="48556" y="9526"/>
                </a:lnTo>
                <a:lnTo>
                  <a:pt x="49672" y="10418"/>
                </a:lnTo>
                <a:lnTo>
                  <a:pt x="50788" y="11386"/>
                </a:lnTo>
                <a:lnTo>
                  <a:pt x="51867" y="12353"/>
                </a:lnTo>
                <a:lnTo>
                  <a:pt x="52909" y="13395"/>
                </a:lnTo>
                <a:lnTo>
                  <a:pt x="53914" y="14474"/>
                </a:lnTo>
                <a:lnTo>
                  <a:pt x="54881" y="15553"/>
                </a:lnTo>
                <a:lnTo>
                  <a:pt x="55811" y="16706"/>
                </a:lnTo>
                <a:lnTo>
                  <a:pt x="56741" y="17860"/>
                </a:lnTo>
                <a:lnTo>
                  <a:pt x="57597" y="19050"/>
                </a:lnTo>
                <a:lnTo>
                  <a:pt x="58453" y="20316"/>
                </a:lnTo>
                <a:lnTo>
                  <a:pt x="59271" y="21581"/>
                </a:lnTo>
                <a:lnTo>
                  <a:pt x="60053" y="22883"/>
                </a:lnTo>
                <a:lnTo>
                  <a:pt x="60797" y="24222"/>
                </a:lnTo>
                <a:lnTo>
                  <a:pt x="62360" y="27310"/>
                </a:lnTo>
                <a:lnTo>
                  <a:pt x="63848" y="30324"/>
                </a:lnTo>
                <a:lnTo>
                  <a:pt x="65187" y="33264"/>
                </a:lnTo>
                <a:lnTo>
                  <a:pt x="65820" y="34752"/>
                </a:lnTo>
                <a:lnTo>
                  <a:pt x="66415" y="36166"/>
                </a:lnTo>
                <a:lnTo>
                  <a:pt x="66973" y="37617"/>
                </a:lnTo>
                <a:lnTo>
                  <a:pt x="67531" y="39031"/>
                </a:lnTo>
                <a:lnTo>
                  <a:pt x="68015" y="40444"/>
                </a:lnTo>
                <a:lnTo>
                  <a:pt x="68499" y="41821"/>
                </a:lnTo>
                <a:lnTo>
                  <a:pt x="68945" y="43198"/>
                </a:lnTo>
                <a:lnTo>
                  <a:pt x="69392" y="44574"/>
                </a:lnTo>
                <a:lnTo>
                  <a:pt x="69764" y="45951"/>
                </a:lnTo>
                <a:lnTo>
                  <a:pt x="70136" y="47291"/>
                </a:lnTo>
                <a:lnTo>
                  <a:pt x="70471" y="48630"/>
                </a:lnTo>
                <a:lnTo>
                  <a:pt x="70768" y="49969"/>
                </a:lnTo>
                <a:lnTo>
                  <a:pt x="71029" y="51309"/>
                </a:lnTo>
                <a:lnTo>
                  <a:pt x="71252" y="52611"/>
                </a:lnTo>
                <a:lnTo>
                  <a:pt x="71475" y="53913"/>
                </a:lnTo>
                <a:lnTo>
                  <a:pt x="71661" y="55216"/>
                </a:lnTo>
                <a:lnTo>
                  <a:pt x="71810" y="56518"/>
                </a:lnTo>
                <a:lnTo>
                  <a:pt x="71959" y="57783"/>
                </a:lnTo>
                <a:lnTo>
                  <a:pt x="72033" y="59048"/>
                </a:lnTo>
                <a:lnTo>
                  <a:pt x="72108" y="60350"/>
                </a:lnTo>
                <a:lnTo>
                  <a:pt x="72145" y="61578"/>
                </a:lnTo>
                <a:lnTo>
                  <a:pt x="72182" y="62843"/>
                </a:lnTo>
                <a:lnTo>
                  <a:pt x="72145" y="64108"/>
                </a:lnTo>
                <a:lnTo>
                  <a:pt x="72108" y="65336"/>
                </a:lnTo>
                <a:lnTo>
                  <a:pt x="72033" y="66601"/>
                </a:lnTo>
                <a:lnTo>
                  <a:pt x="71922" y="67829"/>
                </a:lnTo>
                <a:lnTo>
                  <a:pt x="71810" y="69057"/>
                </a:lnTo>
                <a:lnTo>
                  <a:pt x="71661" y="70284"/>
                </a:lnTo>
                <a:lnTo>
                  <a:pt x="71475" y="71512"/>
                </a:lnTo>
                <a:lnTo>
                  <a:pt x="71252" y="72703"/>
                </a:lnTo>
                <a:lnTo>
                  <a:pt x="71029" y="73931"/>
                </a:lnTo>
                <a:lnTo>
                  <a:pt x="70768" y="75121"/>
                </a:lnTo>
                <a:lnTo>
                  <a:pt x="70471" y="76349"/>
                </a:lnTo>
                <a:lnTo>
                  <a:pt x="70136" y="77540"/>
                </a:lnTo>
                <a:lnTo>
                  <a:pt x="67420" y="77205"/>
                </a:lnTo>
                <a:lnTo>
                  <a:pt x="64666" y="76758"/>
                </a:lnTo>
                <a:lnTo>
                  <a:pt x="62285" y="76312"/>
                </a:lnTo>
                <a:lnTo>
                  <a:pt x="59867" y="75828"/>
                </a:lnTo>
                <a:lnTo>
                  <a:pt x="57448" y="75307"/>
                </a:lnTo>
                <a:lnTo>
                  <a:pt x="54993" y="74675"/>
                </a:lnTo>
                <a:lnTo>
                  <a:pt x="52537" y="74042"/>
                </a:lnTo>
                <a:lnTo>
                  <a:pt x="50118" y="73335"/>
                </a:lnTo>
                <a:lnTo>
                  <a:pt x="47663" y="72591"/>
                </a:lnTo>
                <a:lnTo>
                  <a:pt x="45244" y="71810"/>
                </a:lnTo>
                <a:lnTo>
                  <a:pt x="42826" y="70954"/>
                </a:lnTo>
                <a:lnTo>
                  <a:pt x="40445" y="70098"/>
                </a:lnTo>
                <a:lnTo>
                  <a:pt x="38063" y="69168"/>
                </a:lnTo>
                <a:lnTo>
                  <a:pt x="35719" y="68201"/>
                </a:lnTo>
                <a:lnTo>
                  <a:pt x="33413" y="67196"/>
                </a:lnTo>
                <a:lnTo>
                  <a:pt x="31180" y="66154"/>
                </a:lnTo>
                <a:lnTo>
                  <a:pt x="28948" y="65113"/>
                </a:lnTo>
                <a:lnTo>
                  <a:pt x="26790" y="63996"/>
                </a:lnTo>
                <a:lnTo>
                  <a:pt x="25450" y="63290"/>
                </a:lnTo>
                <a:lnTo>
                  <a:pt x="24185" y="62545"/>
                </a:lnTo>
                <a:lnTo>
                  <a:pt x="22920" y="61801"/>
                </a:lnTo>
                <a:lnTo>
                  <a:pt x="21692" y="61020"/>
                </a:lnTo>
                <a:lnTo>
                  <a:pt x="20464" y="60201"/>
                </a:lnTo>
                <a:lnTo>
                  <a:pt x="19311" y="59383"/>
                </a:lnTo>
                <a:lnTo>
                  <a:pt x="18158" y="58564"/>
                </a:lnTo>
                <a:lnTo>
                  <a:pt x="17079" y="57709"/>
                </a:lnTo>
                <a:lnTo>
                  <a:pt x="16000" y="56816"/>
                </a:lnTo>
                <a:lnTo>
                  <a:pt x="14958" y="55923"/>
                </a:lnTo>
                <a:lnTo>
                  <a:pt x="13953" y="54992"/>
                </a:lnTo>
                <a:lnTo>
                  <a:pt x="12986" y="54062"/>
                </a:lnTo>
                <a:lnTo>
                  <a:pt x="12056" y="53095"/>
                </a:lnTo>
                <a:lnTo>
                  <a:pt x="11126" y="52127"/>
                </a:lnTo>
                <a:lnTo>
                  <a:pt x="10270" y="51123"/>
                </a:lnTo>
                <a:lnTo>
                  <a:pt x="9451" y="50118"/>
                </a:lnTo>
                <a:lnTo>
                  <a:pt x="8707" y="49188"/>
                </a:lnTo>
                <a:lnTo>
                  <a:pt x="8037" y="48258"/>
                </a:lnTo>
                <a:lnTo>
                  <a:pt x="7368" y="47328"/>
                </a:lnTo>
                <a:lnTo>
                  <a:pt x="6772" y="46360"/>
                </a:lnTo>
                <a:lnTo>
                  <a:pt x="6177" y="45430"/>
                </a:lnTo>
                <a:lnTo>
                  <a:pt x="5582" y="44426"/>
                </a:lnTo>
                <a:lnTo>
                  <a:pt x="5061" y="43458"/>
                </a:lnTo>
                <a:lnTo>
                  <a:pt x="4540" y="42454"/>
                </a:lnTo>
                <a:lnTo>
                  <a:pt x="4056" y="41449"/>
                </a:lnTo>
                <a:lnTo>
                  <a:pt x="3610" y="40444"/>
                </a:lnTo>
                <a:lnTo>
                  <a:pt x="3200" y="39403"/>
                </a:lnTo>
                <a:lnTo>
                  <a:pt x="2828" y="38361"/>
                </a:lnTo>
                <a:lnTo>
                  <a:pt x="2456" y="37319"/>
                </a:lnTo>
                <a:lnTo>
                  <a:pt x="2121" y="36277"/>
                </a:lnTo>
                <a:lnTo>
                  <a:pt x="1824" y="35198"/>
                </a:lnTo>
                <a:lnTo>
                  <a:pt x="1563" y="34119"/>
                </a:lnTo>
                <a:lnTo>
                  <a:pt x="1377" y="33264"/>
                </a:lnTo>
                <a:lnTo>
                  <a:pt x="1191" y="32371"/>
                </a:lnTo>
                <a:lnTo>
                  <a:pt x="894" y="30585"/>
                </a:lnTo>
                <a:lnTo>
                  <a:pt x="708" y="28799"/>
                </a:lnTo>
                <a:lnTo>
                  <a:pt x="596" y="27013"/>
                </a:lnTo>
                <a:lnTo>
                  <a:pt x="596" y="25227"/>
                </a:lnTo>
                <a:lnTo>
                  <a:pt x="670" y="23478"/>
                </a:lnTo>
                <a:lnTo>
                  <a:pt x="819" y="21767"/>
                </a:lnTo>
                <a:lnTo>
                  <a:pt x="1042" y="20055"/>
                </a:lnTo>
                <a:lnTo>
                  <a:pt x="1377" y="18381"/>
                </a:lnTo>
                <a:lnTo>
                  <a:pt x="1749" y="16744"/>
                </a:lnTo>
                <a:lnTo>
                  <a:pt x="2010" y="15925"/>
                </a:lnTo>
                <a:lnTo>
                  <a:pt x="2233" y="15144"/>
                </a:lnTo>
                <a:lnTo>
                  <a:pt x="2531" y="14362"/>
                </a:lnTo>
                <a:lnTo>
                  <a:pt x="2791" y="13581"/>
                </a:lnTo>
                <a:lnTo>
                  <a:pt x="3126" y="12837"/>
                </a:lnTo>
                <a:lnTo>
                  <a:pt x="3424" y="12130"/>
                </a:lnTo>
                <a:lnTo>
                  <a:pt x="3796" y="11386"/>
                </a:lnTo>
                <a:lnTo>
                  <a:pt x="4168" y="10679"/>
                </a:lnTo>
                <a:lnTo>
                  <a:pt x="4540" y="10009"/>
                </a:lnTo>
                <a:lnTo>
                  <a:pt x="4949" y="9339"/>
                </a:lnTo>
                <a:lnTo>
                  <a:pt x="5358" y="8670"/>
                </a:lnTo>
                <a:lnTo>
                  <a:pt x="5805" y="8037"/>
                </a:lnTo>
                <a:lnTo>
                  <a:pt x="6512" y="7181"/>
                </a:lnTo>
                <a:lnTo>
                  <a:pt x="7256" y="6363"/>
                </a:lnTo>
                <a:lnTo>
                  <a:pt x="8075" y="5582"/>
                </a:lnTo>
                <a:lnTo>
                  <a:pt x="8967" y="4875"/>
                </a:lnTo>
                <a:lnTo>
                  <a:pt x="9898" y="4205"/>
                </a:lnTo>
                <a:lnTo>
                  <a:pt x="10902" y="3610"/>
                </a:lnTo>
                <a:lnTo>
                  <a:pt x="11981" y="3051"/>
                </a:lnTo>
                <a:lnTo>
                  <a:pt x="13097" y="2531"/>
                </a:lnTo>
                <a:lnTo>
                  <a:pt x="14251" y="2084"/>
                </a:lnTo>
                <a:lnTo>
                  <a:pt x="15479" y="1712"/>
                </a:lnTo>
                <a:lnTo>
                  <a:pt x="16744" y="1377"/>
                </a:lnTo>
                <a:lnTo>
                  <a:pt x="18046" y="1080"/>
                </a:lnTo>
                <a:lnTo>
                  <a:pt x="19423" y="893"/>
                </a:lnTo>
                <a:lnTo>
                  <a:pt x="20799" y="707"/>
                </a:lnTo>
                <a:lnTo>
                  <a:pt x="22213" y="633"/>
                </a:lnTo>
                <a:lnTo>
                  <a:pt x="23664" y="596"/>
                </a:lnTo>
                <a:close/>
                <a:moveTo>
                  <a:pt x="22809" y="1"/>
                </a:moveTo>
                <a:lnTo>
                  <a:pt x="21209" y="112"/>
                </a:lnTo>
                <a:lnTo>
                  <a:pt x="19609" y="261"/>
                </a:lnTo>
                <a:lnTo>
                  <a:pt x="18083" y="484"/>
                </a:lnTo>
                <a:lnTo>
                  <a:pt x="16595" y="782"/>
                </a:lnTo>
                <a:lnTo>
                  <a:pt x="15181" y="1191"/>
                </a:lnTo>
                <a:lnTo>
                  <a:pt x="13804" y="1638"/>
                </a:lnTo>
                <a:lnTo>
                  <a:pt x="12502" y="2159"/>
                </a:lnTo>
                <a:lnTo>
                  <a:pt x="11870" y="2456"/>
                </a:lnTo>
                <a:lnTo>
                  <a:pt x="11237" y="2754"/>
                </a:lnTo>
                <a:lnTo>
                  <a:pt x="10642" y="3089"/>
                </a:lnTo>
                <a:lnTo>
                  <a:pt x="10084" y="3424"/>
                </a:lnTo>
                <a:lnTo>
                  <a:pt x="9488" y="3758"/>
                </a:lnTo>
                <a:lnTo>
                  <a:pt x="8967" y="4130"/>
                </a:lnTo>
                <a:lnTo>
                  <a:pt x="8447" y="4540"/>
                </a:lnTo>
                <a:lnTo>
                  <a:pt x="7926" y="4949"/>
                </a:lnTo>
                <a:lnTo>
                  <a:pt x="7442" y="5358"/>
                </a:lnTo>
                <a:lnTo>
                  <a:pt x="6996" y="5805"/>
                </a:lnTo>
                <a:lnTo>
                  <a:pt x="6549" y="6251"/>
                </a:lnTo>
                <a:lnTo>
                  <a:pt x="6103" y="6698"/>
                </a:lnTo>
                <a:lnTo>
                  <a:pt x="5730" y="7181"/>
                </a:lnTo>
                <a:lnTo>
                  <a:pt x="5321" y="7702"/>
                </a:lnTo>
                <a:lnTo>
                  <a:pt x="4912" y="8298"/>
                </a:lnTo>
                <a:lnTo>
                  <a:pt x="4503" y="8930"/>
                </a:lnTo>
                <a:lnTo>
                  <a:pt x="4093" y="9600"/>
                </a:lnTo>
                <a:lnTo>
                  <a:pt x="3721" y="10270"/>
                </a:lnTo>
                <a:lnTo>
                  <a:pt x="3349" y="10939"/>
                </a:lnTo>
                <a:lnTo>
                  <a:pt x="2977" y="11646"/>
                </a:lnTo>
                <a:lnTo>
                  <a:pt x="2680" y="12390"/>
                </a:lnTo>
                <a:lnTo>
                  <a:pt x="2345" y="13135"/>
                </a:lnTo>
                <a:lnTo>
                  <a:pt x="1787" y="14623"/>
                </a:lnTo>
                <a:lnTo>
                  <a:pt x="1303" y="16223"/>
                </a:lnTo>
                <a:lnTo>
                  <a:pt x="856" y="17823"/>
                </a:lnTo>
                <a:lnTo>
                  <a:pt x="522" y="19497"/>
                </a:lnTo>
                <a:lnTo>
                  <a:pt x="373" y="20390"/>
                </a:lnTo>
                <a:lnTo>
                  <a:pt x="261" y="21283"/>
                </a:lnTo>
                <a:lnTo>
                  <a:pt x="149" y="22213"/>
                </a:lnTo>
                <a:lnTo>
                  <a:pt x="75" y="23106"/>
                </a:lnTo>
                <a:lnTo>
                  <a:pt x="38" y="24036"/>
                </a:lnTo>
                <a:lnTo>
                  <a:pt x="1" y="24966"/>
                </a:lnTo>
                <a:lnTo>
                  <a:pt x="1" y="25897"/>
                </a:lnTo>
                <a:lnTo>
                  <a:pt x="1" y="26827"/>
                </a:lnTo>
                <a:lnTo>
                  <a:pt x="38" y="27757"/>
                </a:lnTo>
                <a:lnTo>
                  <a:pt x="112" y="28687"/>
                </a:lnTo>
                <a:lnTo>
                  <a:pt x="187" y="29617"/>
                </a:lnTo>
                <a:lnTo>
                  <a:pt x="298" y="30547"/>
                </a:lnTo>
                <a:lnTo>
                  <a:pt x="447" y="31478"/>
                </a:lnTo>
                <a:lnTo>
                  <a:pt x="596" y="32408"/>
                </a:lnTo>
                <a:lnTo>
                  <a:pt x="782" y="33338"/>
                </a:lnTo>
                <a:lnTo>
                  <a:pt x="968" y="34268"/>
                </a:lnTo>
                <a:lnTo>
                  <a:pt x="1266" y="35347"/>
                </a:lnTo>
                <a:lnTo>
                  <a:pt x="1563" y="36426"/>
                </a:lnTo>
                <a:lnTo>
                  <a:pt x="1898" y="37505"/>
                </a:lnTo>
                <a:lnTo>
                  <a:pt x="2270" y="38584"/>
                </a:lnTo>
                <a:lnTo>
                  <a:pt x="2642" y="39626"/>
                </a:lnTo>
                <a:lnTo>
                  <a:pt x="3089" y="40668"/>
                </a:lnTo>
                <a:lnTo>
                  <a:pt x="3535" y="41710"/>
                </a:lnTo>
                <a:lnTo>
                  <a:pt x="4019" y="42714"/>
                </a:lnTo>
                <a:lnTo>
                  <a:pt x="4540" y="43719"/>
                </a:lnTo>
                <a:lnTo>
                  <a:pt x="5061" y="44723"/>
                </a:lnTo>
                <a:lnTo>
                  <a:pt x="5656" y="45728"/>
                </a:lnTo>
                <a:lnTo>
                  <a:pt x="6251" y="46695"/>
                </a:lnTo>
                <a:lnTo>
                  <a:pt x="6884" y="47663"/>
                </a:lnTo>
                <a:lnTo>
                  <a:pt x="7554" y="48630"/>
                </a:lnTo>
                <a:lnTo>
                  <a:pt x="8261" y="49560"/>
                </a:lnTo>
                <a:lnTo>
                  <a:pt x="8967" y="50490"/>
                </a:lnTo>
                <a:lnTo>
                  <a:pt x="9823" y="51495"/>
                </a:lnTo>
                <a:lnTo>
                  <a:pt x="10679" y="52537"/>
                </a:lnTo>
                <a:lnTo>
                  <a:pt x="11609" y="53504"/>
                </a:lnTo>
                <a:lnTo>
                  <a:pt x="12577" y="54471"/>
                </a:lnTo>
                <a:lnTo>
                  <a:pt x="13544" y="55439"/>
                </a:lnTo>
                <a:lnTo>
                  <a:pt x="14549" y="56369"/>
                </a:lnTo>
                <a:lnTo>
                  <a:pt x="15628" y="57262"/>
                </a:lnTo>
                <a:lnTo>
                  <a:pt x="16707" y="58155"/>
                </a:lnTo>
                <a:lnTo>
                  <a:pt x="17823" y="59048"/>
                </a:lnTo>
                <a:lnTo>
                  <a:pt x="18939" y="59867"/>
                </a:lnTo>
                <a:lnTo>
                  <a:pt x="20130" y="60722"/>
                </a:lnTo>
                <a:lnTo>
                  <a:pt x="21357" y="61504"/>
                </a:lnTo>
                <a:lnTo>
                  <a:pt x="22585" y="62285"/>
                </a:lnTo>
                <a:lnTo>
                  <a:pt x="23888" y="63066"/>
                </a:lnTo>
                <a:lnTo>
                  <a:pt x="25190" y="63810"/>
                </a:lnTo>
                <a:lnTo>
                  <a:pt x="26529" y="64517"/>
                </a:lnTo>
                <a:lnTo>
                  <a:pt x="28687" y="65634"/>
                </a:lnTo>
                <a:lnTo>
                  <a:pt x="30920" y="66713"/>
                </a:lnTo>
                <a:lnTo>
                  <a:pt x="33189" y="67754"/>
                </a:lnTo>
                <a:lnTo>
                  <a:pt x="35496" y="68759"/>
                </a:lnTo>
                <a:lnTo>
                  <a:pt x="37840" y="69726"/>
                </a:lnTo>
                <a:lnTo>
                  <a:pt x="40221" y="70619"/>
                </a:lnTo>
                <a:lnTo>
                  <a:pt x="42640" y="71512"/>
                </a:lnTo>
                <a:lnTo>
                  <a:pt x="45058" y="72368"/>
                </a:lnTo>
                <a:lnTo>
                  <a:pt x="47477" y="73149"/>
                </a:lnTo>
                <a:lnTo>
                  <a:pt x="49932" y="73931"/>
                </a:lnTo>
                <a:lnTo>
                  <a:pt x="52388" y="74600"/>
                </a:lnTo>
                <a:lnTo>
                  <a:pt x="54844" y="75270"/>
                </a:lnTo>
                <a:lnTo>
                  <a:pt x="57299" y="75865"/>
                </a:lnTo>
                <a:lnTo>
                  <a:pt x="59755" y="76424"/>
                </a:lnTo>
                <a:lnTo>
                  <a:pt x="62174" y="76907"/>
                </a:lnTo>
                <a:lnTo>
                  <a:pt x="64592" y="77354"/>
                </a:lnTo>
                <a:lnTo>
                  <a:pt x="67271" y="77763"/>
                </a:lnTo>
                <a:lnTo>
                  <a:pt x="69950" y="78135"/>
                </a:lnTo>
                <a:lnTo>
                  <a:pt x="69429" y="79884"/>
                </a:lnTo>
                <a:lnTo>
                  <a:pt x="68796" y="81633"/>
                </a:lnTo>
                <a:lnTo>
                  <a:pt x="68127" y="83344"/>
                </a:lnTo>
                <a:lnTo>
                  <a:pt x="67420" y="85093"/>
                </a:lnTo>
                <a:lnTo>
                  <a:pt x="66638" y="86804"/>
                </a:lnTo>
                <a:lnTo>
                  <a:pt x="65783" y="88516"/>
                </a:lnTo>
                <a:lnTo>
                  <a:pt x="64890" y="90227"/>
                </a:lnTo>
                <a:lnTo>
                  <a:pt x="63922" y="91902"/>
                </a:lnTo>
                <a:lnTo>
                  <a:pt x="63029" y="93316"/>
                </a:lnTo>
                <a:lnTo>
                  <a:pt x="62099" y="94767"/>
                </a:lnTo>
                <a:lnTo>
                  <a:pt x="61169" y="96180"/>
                </a:lnTo>
                <a:lnTo>
                  <a:pt x="60127" y="97632"/>
                </a:lnTo>
                <a:lnTo>
                  <a:pt x="59085" y="99045"/>
                </a:lnTo>
                <a:lnTo>
                  <a:pt x="57969" y="100459"/>
                </a:lnTo>
                <a:lnTo>
                  <a:pt x="56853" y="101873"/>
                </a:lnTo>
                <a:lnTo>
                  <a:pt x="55662" y="103287"/>
                </a:lnTo>
                <a:lnTo>
                  <a:pt x="56444" y="103287"/>
                </a:lnTo>
                <a:lnTo>
                  <a:pt x="57597" y="101910"/>
                </a:lnTo>
                <a:lnTo>
                  <a:pt x="58676" y="100534"/>
                </a:lnTo>
                <a:lnTo>
                  <a:pt x="59755" y="99157"/>
                </a:lnTo>
                <a:lnTo>
                  <a:pt x="60760" y="97780"/>
                </a:lnTo>
                <a:lnTo>
                  <a:pt x="61764" y="96367"/>
                </a:lnTo>
                <a:lnTo>
                  <a:pt x="62694" y="94990"/>
                </a:lnTo>
                <a:lnTo>
                  <a:pt x="63587" y="93576"/>
                </a:lnTo>
                <a:lnTo>
                  <a:pt x="64406" y="92199"/>
                </a:lnTo>
                <a:lnTo>
                  <a:pt x="65411" y="90488"/>
                </a:lnTo>
                <a:lnTo>
                  <a:pt x="66304" y="88776"/>
                </a:lnTo>
                <a:lnTo>
                  <a:pt x="67197" y="87028"/>
                </a:lnTo>
                <a:lnTo>
                  <a:pt x="67978" y="85279"/>
                </a:lnTo>
                <a:lnTo>
                  <a:pt x="68722" y="83530"/>
                </a:lnTo>
                <a:lnTo>
                  <a:pt x="69392" y="81744"/>
                </a:lnTo>
                <a:lnTo>
                  <a:pt x="69987" y="79995"/>
                </a:lnTo>
                <a:lnTo>
                  <a:pt x="70545" y="78210"/>
                </a:lnTo>
                <a:lnTo>
                  <a:pt x="72703" y="78433"/>
                </a:lnTo>
                <a:lnTo>
                  <a:pt x="74861" y="78582"/>
                </a:lnTo>
                <a:lnTo>
                  <a:pt x="76945" y="78730"/>
                </a:lnTo>
                <a:lnTo>
                  <a:pt x="79028" y="78805"/>
                </a:lnTo>
                <a:lnTo>
                  <a:pt x="81112" y="78842"/>
                </a:lnTo>
                <a:lnTo>
                  <a:pt x="83158" y="78805"/>
                </a:lnTo>
                <a:lnTo>
                  <a:pt x="85167" y="78768"/>
                </a:lnTo>
                <a:lnTo>
                  <a:pt x="87139" y="78656"/>
                </a:lnTo>
                <a:lnTo>
                  <a:pt x="88628" y="78507"/>
                </a:lnTo>
                <a:lnTo>
                  <a:pt x="90116" y="78396"/>
                </a:lnTo>
                <a:lnTo>
                  <a:pt x="91567" y="78210"/>
                </a:lnTo>
                <a:lnTo>
                  <a:pt x="93018" y="78023"/>
                </a:lnTo>
                <a:lnTo>
                  <a:pt x="94469" y="77763"/>
                </a:lnTo>
                <a:lnTo>
                  <a:pt x="95883" y="77540"/>
                </a:lnTo>
                <a:lnTo>
                  <a:pt x="97260" y="77242"/>
                </a:lnTo>
                <a:lnTo>
                  <a:pt x="98674" y="76944"/>
                </a:lnTo>
                <a:lnTo>
                  <a:pt x="100013" y="76610"/>
                </a:lnTo>
                <a:lnTo>
                  <a:pt x="101353" y="76238"/>
                </a:lnTo>
                <a:lnTo>
                  <a:pt x="102692" y="75828"/>
                </a:lnTo>
                <a:lnTo>
                  <a:pt x="103994" y="75419"/>
                </a:lnTo>
                <a:lnTo>
                  <a:pt x="105297" y="74973"/>
                </a:lnTo>
                <a:lnTo>
                  <a:pt x="106562" y="74489"/>
                </a:lnTo>
                <a:lnTo>
                  <a:pt x="107827" y="74005"/>
                </a:lnTo>
                <a:lnTo>
                  <a:pt x="109054" y="73484"/>
                </a:lnTo>
                <a:lnTo>
                  <a:pt x="110431" y="72852"/>
                </a:lnTo>
                <a:lnTo>
                  <a:pt x="111771" y="72182"/>
                </a:lnTo>
                <a:lnTo>
                  <a:pt x="113073" y="71512"/>
                </a:lnTo>
                <a:lnTo>
                  <a:pt x="114375" y="70805"/>
                </a:lnTo>
                <a:lnTo>
                  <a:pt x="115640" y="70024"/>
                </a:lnTo>
                <a:lnTo>
                  <a:pt x="116868" y="69243"/>
                </a:lnTo>
                <a:lnTo>
                  <a:pt x="118096" y="68424"/>
                </a:lnTo>
                <a:lnTo>
                  <a:pt x="119286" y="67568"/>
                </a:lnTo>
                <a:lnTo>
                  <a:pt x="120477" y="66713"/>
                </a:lnTo>
                <a:lnTo>
                  <a:pt x="121630" y="65782"/>
                </a:lnTo>
                <a:lnTo>
                  <a:pt x="122747" y="64815"/>
                </a:lnTo>
                <a:lnTo>
                  <a:pt x="123863" y="63848"/>
                </a:lnTo>
                <a:lnTo>
                  <a:pt x="124905" y="62843"/>
                </a:lnTo>
                <a:lnTo>
                  <a:pt x="125984" y="61801"/>
                </a:lnTo>
                <a:lnTo>
                  <a:pt x="126988" y="60685"/>
                </a:lnTo>
                <a:lnTo>
                  <a:pt x="127993" y="59606"/>
                </a:lnTo>
                <a:lnTo>
                  <a:pt x="128997" y="58453"/>
                </a:lnTo>
                <a:lnTo>
                  <a:pt x="129928" y="57262"/>
                </a:lnTo>
                <a:lnTo>
                  <a:pt x="130895" y="56071"/>
                </a:lnTo>
                <a:lnTo>
                  <a:pt x="131788" y="54806"/>
                </a:lnTo>
                <a:lnTo>
                  <a:pt x="132681" y="53541"/>
                </a:lnTo>
                <a:lnTo>
                  <a:pt x="133537" y="52239"/>
                </a:lnTo>
                <a:lnTo>
                  <a:pt x="134355" y="50900"/>
                </a:lnTo>
                <a:lnTo>
                  <a:pt x="135174" y="49523"/>
                </a:lnTo>
                <a:lnTo>
                  <a:pt x="135955" y="48109"/>
                </a:lnTo>
                <a:lnTo>
                  <a:pt x="136736" y="46695"/>
                </a:lnTo>
                <a:lnTo>
                  <a:pt x="137481" y="45207"/>
                </a:lnTo>
                <a:lnTo>
                  <a:pt x="138188" y="43719"/>
                </a:lnTo>
                <a:lnTo>
                  <a:pt x="138857" y="42193"/>
                </a:lnTo>
                <a:lnTo>
                  <a:pt x="139527" y="40631"/>
                </a:lnTo>
                <a:lnTo>
                  <a:pt x="140159" y="39031"/>
                </a:lnTo>
                <a:lnTo>
                  <a:pt x="140792" y="37431"/>
                </a:lnTo>
                <a:lnTo>
                  <a:pt x="140792" y="35645"/>
                </a:lnTo>
                <a:lnTo>
                  <a:pt x="140197" y="37319"/>
                </a:lnTo>
                <a:lnTo>
                  <a:pt x="139564" y="38993"/>
                </a:lnTo>
                <a:lnTo>
                  <a:pt x="138894" y="40631"/>
                </a:lnTo>
                <a:lnTo>
                  <a:pt x="138225" y="42193"/>
                </a:lnTo>
                <a:lnTo>
                  <a:pt x="137518" y="43756"/>
                </a:lnTo>
                <a:lnTo>
                  <a:pt x="136774" y="45281"/>
                </a:lnTo>
                <a:lnTo>
                  <a:pt x="136030" y="46770"/>
                </a:lnTo>
                <a:lnTo>
                  <a:pt x="135248" y="48221"/>
                </a:lnTo>
                <a:lnTo>
                  <a:pt x="134430" y="49635"/>
                </a:lnTo>
                <a:lnTo>
                  <a:pt x="133574" y="51048"/>
                </a:lnTo>
                <a:lnTo>
                  <a:pt x="132718" y="52388"/>
                </a:lnTo>
                <a:lnTo>
                  <a:pt x="131825" y="53690"/>
                </a:lnTo>
                <a:lnTo>
                  <a:pt x="130932" y="54992"/>
                </a:lnTo>
                <a:lnTo>
                  <a:pt x="130002" y="56257"/>
                </a:lnTo>
                <a:lnTo>
                  <a:pt x="129035" y="57448"/>
                </a:lnTo>
                <a:lnTo>
                  <a:pt x="128030" y="58639"/>
                </a:lnTo>
                <a:lnTo>
                  <a:pt x="127025" y="59792"/>
                </a:lnTo>
                <a:lnTo>
                  <a:pt x="125984" y="60908"/>
                </a:lnTo>
                <a:lnTo>
                  <a:pt x="124905" y="61987"/>
                </a:lnTo>
                <a:lnTo>
                  <a:pt x="123826" y="63029"/>
                </a:lnTo>
                <a:lnTo>
                  <a:pt x="122709" y="64071"/>
                </a:lnTo>
                <a:lnTo>
                  <a:pt x="121593" y="65038"/>
                </a:lnTo>
                <a:lnTo>
                  <a:pt x="120403" y="65968"/>
                </a:lnTo>
                <a:lnTo>
                  <a:pt x="119212" y="66899"/>
                </a:lnTo>
                <a:lnTo>
                  <a:pt x="118021" y="67754"/>
                </a:lnTo>
                <a:lnTo>
                  <a:pt x="116793" y="68610"/>
                </a:lnTo>
                <a:lnTo>
                  <a:pt x="115528" y="69429"/>
                </a:lnTo>
                <a:lnTo>
                  <a:pt x="114226" y="70173"/>
                </a:lnTo>
                <a:lnTo>
                  <a:pt x="112924" y="70917"/>
                </a:lnTo>
                <a:lnTo>
                  <a:pt x="111584" y="71624"/>
                </a:lnTo>
                <a:lnTo>
                  <a:pt x="110208" y="72294"/>
                </a:lnTo>
                <a:lnTo>
                  <a:pt x="108831" y="72926"/>
                </a:lnTo>
                <a:lnTo>
                  <a:pt x="107603" y="73447"/>
                </a:lnTo>
                <a:lnTo>
                  <a:pt x="106376" y="73931"/>
                </a:lnTo>
                <a:lnTo>
                  <a:pt x="105110" y="74414"/>
                </a:lnTo>
                <a:lnTo>
                  <a:pt x="103808" y="74861"/>
                </a:lnTo>
                <a:lnTo>
                  <a:pt x="102506" y="75270"/>
                </a:lnTo>
                <a:lnTo>
                  <a:pt x="101204" y="75642"/>
                </a:lnTo>
                <a:lnTo>
                  <a:pt x="99864" y="76014"/>
                </a:lnTo>
                <a:lnTo>
                  <a:pt x="98525" y="76349"/>
                </a:lnTo>
                <a:lnTo>
                  <a:pt x="97148" y="76647"/>
                </a:lnTo>
                <a:lnTo>
                  <a:pt x="95772" y="76944"/>
                </a:lnTo>
                <a:lnTo>
                  <a:pt x="94358" y="77205"/>
                </a:lnTo>
                <a:lnTo>
                  <a:pt x="92944" y="77428"/>
                </a:lnTo>
                <a:lnTo>
                  <a:pt x="91493" y="77614"/>
                </a:lnTo>
                <a:lnTo>
                  <a:pt x="90042" y="77800"/>
                </a:lnTo>
                <a:lnTo>
                  <a:pt x="88591" y="77949"/>
                </a:lnTo>
                <a:lnTo>
                  <a:pt x="87102" y="78061"/>
                </a:lnTo>
                <a:lnTo>
                  <a:pt x="85130" y="78172"/>
                </a:lnTo>
                <a:lnTo>
                  <a:pt x="83158" y="78210"/>
                </a:lnTo>
                <a:lnTo>
                  <a:pt x="81149" y="78247"/>
                </a:lnTo>
                <a:lnTo>
                  <a:pt x="79103" y="78210"/>
                </a:lnTo>
                <a:lnTo>
                  <a:pt x="77056" y="78135"/>
                </a:lnTo>
                <a:lnTo>
                  <a:pt x="74973" y="77986"/>
                </a:lnTo>
                <a:lnTo>
                  <a:pt x="72852" y="77837"/>
                </a:lnTo>
                <a:lnTo>
                  <a:pt x="70731" y="77614"/>
                </a:lnTo>
                <a:lnTo>
                  <a:pt x="71066" y="76424"/>
                </a:lnTo>
                <a:lnTo>
                  <a:pt x="71364" y="75196"/>
                </a:lnTo>
                <a:lnTo>
                  <a:pt x="71624" y="74005"/>
                </a:lnTo>
                <a:lnTo>
                  <a:pt x="71847" y="72777"/>
                </a:lnTo>
                <a:lnTo>
                  <a:pt x="72071" y="71549"/>
                </a:lnTo>
                <a:lnTo>
                  <a:pt x="72257" y="70322"/>
                </a:lnTo>
                <a:lnTo>
                  <a:pt x="72405" y="69131"/>
                </a:lnTo>
                <a:lnTo>
                  <a:pt x="72517" y="67903"/>
                </a:lnTo>
                <a:lnTo>
                  <a:pt x="72629" y="66489"/>
                </a:lnTo>
                <a:lnTo>
                  <a:pt x="72703" y="65113"/>
                </a:lnTo>
                <a:lnTo>
                  <a:pt x="72778" y="63736"/>
                </a:lnTo>
                <a:lnTo>
                  <a:pt x="72778" y="62322"/>
                </a:lnTo>
                <a:lnTo>
                  <a:pt x="72740" y="60946"/>
                </a:lnTo>
                <a:lnTo>
                  <a:pt x="72666" y="59532"/>
                </a:lnTo>
                <a:lnTo>
                  <a:pt x="72592" y="58118"/>
                </a:lnTo>
                <a:lnTo>
                  <a:pt x="72443" y="56704"/>
                </a:lnTo>
                <a:lnTo>
                  <a:pt x="72294" y="55253"/>
                </a:lnTo>
                <a:lnTo>
                  <a:pt x="72071" y="53839"/>
                </a:lnTo>
                <a:lnTo>
                  <a:pt x="71847" y="52388"/>
                </a:lnTo>
                <a:lnTo>
                  <a:pt x="71587" y="50937"/>
                </a:lnTo>
                <a:lnTo>
                  <a:pt x="71252" y="49486"/>
                </a:lnTo>
                <a:lnTo>
                  <a:pt x="70917" y="47997"/>
                </a:lnTo>
                <a:lnTo>
                  <a:pt x="70545" y="46509"/>
                </a:lnTo>
                <a:lnTo>
                  <a:pt x="70136" y="45021"/>
                </a:lnTo>
                <a:lnTo>
                  <a:pt x="69392" y="42565"/>
                </a:lnTo>
                <a:lnTo>
                  <a:pt x="68536" y="40035"/>
                </a:lnTo>
                <a:lnTo>
                  <a:pt x="67606" y="37505"/>
                </a:lnTo>
                <a:lnTo>
                  <a:pt x="66564" y="34901"/>
                </a:lnTo>
                <a:lnTo>
                  <a:pt x="65411" y="32259"/>
                </a:lnTo>
                <a:lnTo>
                  <a:pt x="64146" y="29543"/>
                </a:lnTo>
                <a:lnTo>
                  <a:pt x="62769" y="26790"/>
                </a:lnTo>
                <a:lnTo>
                  <a:pt x="61318" y="23962"/>
                </a:lnTo>
                <a:lnTo>
                  <a:pt x="60536" y="22585"/>
                </a:lnTo>
                <a:lnTo>
                  <a:pt x="59755" y="21283"/>
                </a:lnTo>
                <a:lnTo>
                  <a:pt x="58937" y="19981"/>
                </a:lnTo>
                <a:lnTo>
                  <a:pt x="58081" y="18716"/>
                </a:lnTo>
                <a:lnTo>
                  <a:pt x="57188" y="17488"/>
                </a:lnTo>
                <a:lnTo>
                  <a:pt x="56295" y="16334"/>
                </a:lnTo>
                <a:lnTo>
                  <a:pt x="55327" y="15181"/>
                </a:lnTo>
                <a:lnTo>
                  <a:pt x="54323" y="14065"/>
                </a:lnTo>
                <a:lnTo>
                  <a:pt x="53318" y="12986"/>
                </a:lnTo>
                <a:lnTo>
                  <a:pt x="52276" y="11944"/>
                </a:lnTo>
                <a:lnTo>
                  <a:pt x="51160" y="10939"/>
                </a:lnTo>
                <a:lnTo>
                  <a:pt x="50044" y="9972"/>
                </a:lnTo>
                <a:lnTo>
                  <a:pt x="48891" y="9042"/>
                </a:lnTo>
                <a:lnTo>
                  <a:pt x="47737" y="8149"/>
                </a:lnTo>
                <a:lnTo>
                  <a:pt x="46509" y="7293"/>
                </a:lnTo>
                <a:lnTo>
                  <a:pt x="45282" y="6475"/>
                </a:lnTo>
                <a:lnTo>
                  <a:pt x="44165" y="5805"/>
                </a:lnTo>
                <a:lnTo>
                  <a:pt x="43012" y="5172"/>
                </a:lnTo>
                <a:lnTo>
                  <a:pt x="41896" y="4540"/>
                </a:lnTo>
                <a:lnTo>
                  <a:pt x="40705" y="3982"/>
                </a:lnTo>
                <a:lnTo>
                  <a:pt x="39552" y="3461"/>
                </a:lnTo>
                <a:lnTo>
                  <a:pt x="38361" y="2940"/>
                </a:lnTo>
                <a:lnTo>
                  <a:pt x="37170" y="2493"/>
                </a:lnTo>
                <a:lnTo>
                  <a:pt x="35980" y="2047"/>
                </a:lnTo>
                <a:lnTo>
                  <a:pt x="34752" y="1675"/>
                </a:lnTo>
                <a:lnTo>
                  <a:pt x="33561" y="1340"/>
                </a:lnTo>
                <a:lnTo>
                  <a:pt x="32334" y="1042"/>
                </a:lnTo>
                <a:lnTo>
                  <a:pt x="31106" y="745"/>
                </a:lnTo>
                <a:lnTo>
                  <a:pt x="29878" y="521"/>
                </a:lnTo>
                <a:lnTo>
                  <a:pt x="28650" y="335"/>
                </a:lnTo>
                <a:lnTo>
                  <a:pt x="27385" y="187"/>
                </a:lnTo>
                <a:lnTo>
                  <a:pt x="26157" y="75"/>
                </a:lnTo>
                <a:lnTo>
                  <a:pt x="2448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latin typeface="Nunito Sans"/>
              <a:ea typeface="Nunito Sans"/>
              <a:cs typeface="Nunito Sans"/>
              <a:sym typeface="Nunito Sans"/>
            </a:endParaRPr>
          </a:p>
        </p:txBody>
      </p:sp>
      <p:sp>
        <p:nvSpPr>
          <p:cNvPr id="140" name="Google Shape;140;p13"/>
          <p:cNvSpPr txBox="1">
            <a:spLocks noGrp="1"/>
          </p:cNvSpPr>
          <p:nvPr>
            <p:ph type="sldNum" idx="12"/>
          </p:nvPr>
        </p:nvSpPr>
        <p:spPr>
          <a:xfrm>
            <a:off x="6080700" y="3995650"/>
            <a:ext cx="2834700" cy="393600"/>
          </a:xfrm>
          <a:prstGeom prst="rect">
            <a:avLst/>
          </a:prstGeom>
          <a:noFill/>
          <a:ln>
            <a:noFill/>
          </a:ln>
        </p:spPr>
        <p:txBody>
          <a:bodyPr spcFirstLastPara="1" wrap="square" lIns="91425" tIns="91425" rIns="91425" bIns="91425" anchor="ctr" anchorCtr="0">
            <a:noAutofit/>
          </a:bodyPr>
          <a:lstStyle>
            <a:lvl1pPr lvl="0" algn="r">
              <a:buNone/>
              <a:defRPr sz="700">
                <a:solidFill>
                  <a:schemeClr val="dk2"/>
                </a:solidFill>
                <a:latin typeface="Nunito Sans"/>
                <a:ea typeface="Nunito Sans"/>
                <a:cs typeface="Nunito Sans"/>
                <a:sym typeface="Nunito Sans"/>
              </a:defRPr>
            </a:lvl1pPr>
            <a:lvl2pPr lvl="1" algn="r">
              <a:buNone/>
              <a:defRPr sz="700">
                <a:solidFill>
                  <a:schemeClr val="dk2"/>
                </a:solidFill>
                <a:latin typeface="Nunito Sans"/>
                <a:ea typeface="Nunito Sans"/>
                <a:cs typeface="Nunito Sans"/>
                <a:sym typeface="Nunito Sans"/>
              </a:defRPr>
            </a:lvl2pPr>
            <a:lvl3pPr lvl="2" algn="r">
              <a:buNone/>
              <a:defRPr sz="700">
                <a:solidFill>
                  <a:schemeClr val="dk2"/>
                </a:solidFill>
                <a:latin typeface="Nunito Sans"/>
                <a:ea typeface="Nunito Sans"/>
                <a:cs typeface="Nunito Sans"/>
                <a:sym typeface="Nunito Sans"/>
              </a:defRPr>
            </a:lvl3pPr>
            <a:lvl4pPr lvl="3" algn="r">
              <a:buNone/>
              <a:defRPr sz="700">
                <a:solidFill>
                  <a:schemeClr val="dk2"/>
                </a:solidFill>
                <a:latin typeface="Nunito Sans"/>
                <a:ea typeface="Nunito Sans"/>
                <a:cs typeface="Nunito Sans"/>
                <a:sym typeface="Nunito Sans"/>
              </a:defRPr>
            </a:lvl4pPr>
            <a:lvl5pPr lvl="4" algn="r">
              <a:buNone/>
              <a:defRPr sz="700">
                <a:solidFill>
                  <a:schemeClr val="dk2"/>
                </a:solidFill>
                <a:latin typeface="Nunito Sans"/>
                <a:ea typeface="Nunito Sans"/>
                <a:cs typeface="Nunito Sans"/>
                <a:sym typeface="Nunito Sans"/>
              </a:defRPr>
            </a:lvl5pPr>
            <a:lvl6pPr lvl="5" algn="r">
              <a:buNone/>
              <a:defRPr sz="700">
                <a:solidFill>
                  <a:schemeClr val="dk2"/>
                </a:solidFill>
                <a:latin typeface="Nunito Sans"/>
                <a:ea typeface="Nunito Sans"/>
                <a:cs typeface="Nunito Sans"/>
                <a:sym typeface="Nunito Sans"/>
              </a:defRPr>
            </a:lvl6pPr>
            <a:lvl7pPr lvl="6" algn="r">
              <a:buNone/>
              <a:defRPr sz="700">
                <a:solidFill>
                  <a:schemeClr val="dk2"/>
                </a:solidFill>
                <a:latin typeface="Nunito Sans"/>
                <a:ea typeface="Nunito Sans"/>
                <a:cs typeface="Nunito Sans"/>
                <a:sym typeface="Nunito Sans"/>
              </a:defRPr>
            </a:lvl7pPr>
            <a:lvl8pPr lvl="7" algn="r">
              <a:buNone/>
              <a:defRPr sz="700">
                <a:solidFill>
                  <a:schemeClr val="dk2"/>
                </a:solidFill>
                <a:latin typeface="Nunito Sans"/>
                <a:ea typeface="Nunito Sans"/>
                <a:cs typeface="Nunito Sans"/>
                <a:sym typeface="Nunito Sans"/>
              </a:defRPr>
            </a:lvl8pPr>
            <a:lvl9pPr lvl="8" algn="r">
              <a:buNone/>
              <a:defRPr sz="700">
                <a:solidFill>
                  <a:schemeClr val="dk2"/>
                </a:solidFill>
                <a:latin typeface="Nunito Sans"/>
                <a:ea typeface="Nunito Sans"/>
                <a:cs typeface="Nunito Sans"/>
                <a:sym typeface="Nunito Sans"/>
              </a:defRPr>
            </a:lvl9pPr>
          </a:lstStyle>
          <a:p>
            <a:pPr marL="0" lvl="0" indent="0" algn="r" rtl="0">
              <a:spcBef>
                <a:spcPts val="0"/>
              </a:spcBef>
              <a:spcAft>
                <a:spcPts val="0"/>
              </a:spcAft>
              <a:buNone/>
            </a:pPr>
            <a:r>
              <a:rPr lang="en"/>
              <a:t>Month </a:t>
            </a:r>
            <a:r>
              <a:rPr lang="en" sz="600"/>
              <a:t>🞹</a:t>
            </a:r>
            <a:r>
              <a:rPr lang="en"/>
              <a:t> Year </a:t>
            </a:r>
            <a:r>
              <a:rPr lang="en" sz="600"/>
              <a:t>🞹</a:t>
            </a:r>
            <a:r>
              <a:rPr lang="en"/>
              <a:t> </a:t>
            </a:r>
            <a:fld id="{00000000-1234-1234-1234-123412341234}" type="slidenum">
              <a:rPr lang="en"/>
              <a:t>‹#›</a:t>
            </a:fld>
            <a:endParaRPr/>
          </a:p>
        </p:txBody>
      </p:sp>
      <p:sp>
        <p:nvSpPr>
          <p:cNvPr id="141" name="Google Shape;141;p13"/>
          <p:cNvSpPr txBox="1">
            <a:spLocks noGrp="1"/>
          </p:cNvSpPr>
          <p:nvPr>
            <p:ph type="body" idx="1"/>
          </p:nvPr>
        </p:nvSpPr>
        <p:spPr>
          <a:xfrm>
            <a:off x="228600" y="1646991"/>
            <a:ext cx="4296600" cy="3063300"/>
          </a:xfrm>
          <a:prstGeom prst="rect">
            <a:avLst/>
          </a:prstGeom>
        </p:spPr>
        <p:txBody>
          <a:bodyPr spcFirstLastPara="1" wrap="square" lIns="91425" tIns="91425" rIns="91425" bIns="91425" anchor="b" anchorCtr="0">
            <a:noAutofit/>
          </a:bodyPr>
          <a:lstStyle>
            <a:lvl1pPr marL="457200" lvl="0" indent="-304800">
              <a:spcBef>
                <a:spcPts val="0"/>
              </a:spcBef>
              <a:spcAft>
                <a:spcPts val="0"/>
              </a:spcAft>
              <a:buSzPts val="1200"/>
              <a:buFont typeface="Nunito Sans"/>
              <a:buChar char="●"/>
              <a:defRPr/>
            </a:lvl1pPr>
            <a:lvl2pPr marL="914400" lvl="1" indent="-304800">
              <a:spcBef>
                <a:spcPts val="800"/>
              </a:spcBef>
              <a:spcAft>
                <a:spcPts val="0"/>
              </a:spcAft>
              <a:buSzPts val="1200"/>
              <a:buFont typeface="Nunito Sans"/>
              <a:buChar char="○"/>
              <a:defRPr/>
            </a:lvl2pPr>
            <a:lvl3pPr marL="1371600" lvl="2" indent="-304800">
              <a:spcBef>
                <a:spcPts val="800"/>
              </a:spcBef>
              <a:spcAft>
                <a:spcPts val="0"/>
              </a:spcAft>
              <a:buSzPts val="1200"/>
              <a:buFont typeface="Nunito Sans"/>
              <a:buChar char="■"/>
              <a:defRPr/>
            </a:lvl3pPr>
            <a:lvl4pPr marL="1828800" lvl="3" indent="-304800">
              <a:spcBef>
                <a:spcPts val="800"/>
              </a:spcBef>
              <a:spcAft>
                <a:spcPts val="0"/>
              </a:spcAft>
              <a:buSzPts val="1200"/>
              <a:buFont typeface="Nunito Sans"/>
              <a:buChar char="●"/>
              <a:defRPr/>
            </a:lvl4pPr>
            <a:lvl5pPr marL="2286000" lvl="4" indent="-304800">
              <a:spcBef>
                <a:spcPts val="800"/>
              </a:spcBef>
              <a:spcAft>
                <a:spcPts val="0"/>
              </a:spcAft>
              <a:buSzPts val="1200"/>
              <a:buFont typeface="Nunito Sans"/>
              <a:buChar char="○"/>
              <a:defRPr/>
            </a:lvl5pPr>
            <a:lvl6pPr marL="2743200" lvl="5" indent="-304800">
              <a:spcBef>
                <a:spcPts val="800"/>
              </a:spcBef>
              <a:spcAft>
                <a:spcPts val="0"/>
              </a:spcAft>
              <a:buSzPts val="1200"/>
              <a:buFont typeface="Nunito Sans"/>
              <a:buChar char="■"/>
              <a:defRPr/>
            </a:lvl6pPr>
            <a:lvl7pPr marL="3200400" lvl="6" indent="-304800">
              <a:spcBef>
                <a:spcPts val="800"/>
              </a:spcBef>
              <a:spcAft>
                <a:spcPts val="0"/>
              </a:spcAft>
              <a:buSzPts val="1200"/>
              <a:buFont typeface="Nunito Sans"/>
              <a:buChar char="●"/>
              <a:defRPr/>
            </a:lvl7pPr>
            <a:lvl8pPr marL="3657600" lvl="7" indent="-304800">
              <a:spcBef>
                <a:spcPts val="800"/>
              </a:spcBef>
              <a:spcAft>
                <a:spcPts val="0"/>
              </a:spcAft>
              <a:buSzPts val="1200"/>
              <a:buFont typeface="Nunito Sans"/>
              <a:buChar char="○"/>
              <a:defRPr/>
            </a:lvl8pPr>
            <a:lvl9pPr marL="4114800" lvl="8" indent="-304800">
              <a:spcBef>
                <a:spcPts val="800"/>
              </a:spcBef>
              <a:spcAft>
                <a:spcPts val="800"/>
              </a:spcAft>
              <a:buSzPts val="1200"/>
              <a:buFont typeface="Nunito Sans"/>
              <a:buChar char="■"/>
              <a:defRPr/>
            </a:lvl9pPr>
          </a:lstStyle>
          <a:p>
            <a:endParaRPr/>
          </a:p>
        </p:txBody>
      </p:sp>
      <p:sp>
        <p:nvSpPr>
          <p:cNvPr id="142" name="Google Shape;142;p13"/>
          <p:cNvSpPr>
            <a:spLocks noGrp="1"/>
          </p:cNvSpPr>
          <p:nvPr>
            <p:ph type="pic" idx="2"/>
          </p:nvPr>
        </p:nvSpPr>
        <p:spPr>
          <a:xfrm>
            <a:off x="5212300" y="460300"/>
            <a:ext cx="3702900" cy="4136100"/>
          </a:xfrm>
          <a:prstGeom prst="roundRect">
            <a:avLst>
              <a:gd name="adj" fmla="val 6865"/>
            </a:avLst>
          </a:prstGeom>
          <a:noFill/>
          <a:ln>
            <a:noFill/>
          </a:ln>
        </p:spPr>
      </p:sp>
      <p:sp>
        <p:nvSpPr>
          <p:cNvPr id="143" name="Google Shape;143;p13"/>
          <p:cNvSpPr txBox="1">
            <a:spLocks noGrp="1"/>
          </p:cNvSpPr>
          <p:nvPr>
            <p:ph type="title"/>
          </p:nvPr>
        </p:nvSpPr>
        <p:spPr>
          <a:xfrm>
            <a:off x="228600" y="228600"/>
            <a:ext cx="4296600" cy="587700"/>
          </a:xfrm>
          <a:prstGeom prst="rect">
            <a:avLst/>
          </a:prstGeom>
        </p:spPr>
        <p:txBody>
          <a:bodyPr spcFirstLastPara="1" wrap="square" lIns="91425" tIns="91425" rIns="91425" bIns="91425" anchor="t" anchorCtr="0">
            <a:spAutoFit/>
          </a:bodyPr>
          <a:lstStyle>
            <a:lvl1pPr lvl="0">
              <a:spcBef>
                <a:spcPts val="0"/>
              </a:spcBef>
              <a:spcAft>
                <a:spcPts val="0"/>
              </a:spcAft>
              <a:buNone/>
              <a:defRPr/>
            </a:lvl1pPr>
            <a:lvl2pPr lvl="1">
              <a:spcBef>
                <a:spcPts val="0"/>
              </a:spcBef>
              <a:spcAft>
                <a:spcPts val="0"/>
              </a:spcAft>
              <a:buNone/>
              <a:defRPr>
                <a:latin typeface="Poppins SemiBold"/>
                <a:ea typeface="Poppins SemiBold"/>
                <a:cs typeface="Poppins SemiBold"/>
                <a:sym typeface="Poppins SemiBold"/>
              </a:defRPr>
            </a:lvl2pPr>
            <a:lvl3pPr lvl="2">
              <a:spcBef>
                <a:spcPts val="0"/>
              </a:spcBef>
              <a:spcAft>
                <a:spcPts val="0"/>
              </a:spcAft>
              <a:buNone/>
              <a:defRPr>
                <a:latin typeface="Poppins SemiBold"/>
                <a:ea typeface="Poppins SemiBold"/>
                <a:cs typeface="Poppins SemiBold"/>
                <a:sym typeface="Poppins SemiBold"/>
              </a:defRPr>
            </a:lvl3pPr>
            <a:lvl4pPr lvl="3">
              <a:spcBef>
                <a:spcPts val="0"/>
              </a:spcBef>
              <a:spcAft>
                <a:spcPts val="0"/>
              </a:spcAft>
              <a:buNone/>
              <a:defRPr>
                <a:latin typeface="Poppins SemiBold"/>
                <a:ea typeface="Poppins SemiBold"/>
                <a:cs typeface="Poppins SemiBold"/>
                <a:sym typeface="Poppins SemiBold"/>
              </a:defRPr>
            </a:lvl4pPr>
            <a:lvl5pPr lvl="4">
              <a:spcBef>
                <a:spcPts val="0"/>
              </a:spcBef>
              <a:spcAft>
                <a:spcPts val="0"/>
              </a:spcAft>
              <a:buNone/>
              <a:defRPr>
                <a:latin typeface="Poppins SemiBold"/>
                <a:ea typeface="Poppins SemiBold"/>
                <a:cs typeface="Poppins SemiBold"/>
                <a:sym typeface="Poppins SemiBold"/>
              </a:defRPr>
            </a:lvl5pPr>
            <a:lvl6pPr lvl="5">
              <a:spcBef>
                <a:spcPts val="0"/>
              </a:spcBef>
              <a:spcAft>
                <a:spcPts val="0"/>
              </a:spcAft>
              <a:buNone/>
              <a:defRPr>
                <a:latin typeface="Poppins SemiBold"/>
                <a:ea typeface="Poppins SemiBold"/>
                <a:cs typeface="Poppins SemiBold"/>
                <a:sym typeface="Poppins SemiBold"/>
              </a:defRPr>
            </a:lvl6pPr>
            <a:lvl7pPr lvl="6">
              <a:spcBef>
                <a:spcPts val="0"/>
              </a:spcBef>
              <a:spcAft>
                <a:spcPts val="0"/>
              </a:spcAft>
              <a:buNone/>
              <a:defRPr>
                <a:latin typeface="Poppins SemiBold"/>
                <a:ea typeface="Poppins SemiBold"/>
                <a:cs typeface="Poppins SemiBold"/>
                <a:sym typeface="Poppins SemiBold"/>
              </a:defRPr>
            </a:lvl7pPr>
            <a:lvl8pPr lvl="7">
              <a:spcBef>
                <a:spcPts val="0"/>
              </a:spcBef>
              <a:spcAft>
                <a:spcPts val="0"/>
              </a:spcAft>
              <a:buNone/>
              <a:defRPr>
                <a:latin typeface="Poppins SemiBold"/>
                <a:ea typeface="Poppins SemiBold"/>
                <a:cs typeface="Poppins SemiBold"/>
                <a:sym typeface="Poppins SemiBold"/>
              </a:defRPr>
            </a:lvl8pPr>
            <a:lvl9pPr lvl="8">
              <a:spcBef>
                <a:spcPts val="0"/>
              </a:spcBef>
              <a:spcAft>
                <a:spcPts val="0"/>
              </a:spcAft>
              <a:buNone/>
              <a:defRPr>
                <a:latin typeface="Poppins SemiBold"/>
                <a:ea typeface="Poppins SemiBold"/>
                <a:cs typeface="Poppins SemiBold"/>
                <a:sym typeface="Poppins SemiBold"/>
              </a:defRPr>
            </a:lvl9pPr>
          </a:lstStyle>
          <a:p>
            <a:endParaRPr/>
          </a:p>
        </p:txBody>
      </p:sp>
      <p:sp>
        <p:nvSpPr>
          <p:cNvPr id="144" name="Google Shape;144;p13"/>
          <p:cNvSpPr/>
          <p:nvPr/>
        </p:nvSpPr>
        <p:spPr>
          <a:xfrm>
            <a:off x="7305660" y="0"/>
            <a:ext cx="1838336" cy="1509728"/>
          </a:xfrm>
          <a:custGeom>
            <a:avLst/>
            <a:gdLst/>
            <a:ahLst/>
            <a:cxnLst/>
            <a:rect l="l" t="t" r="r" b="b"/>
            <a:pathLst>
              <a:path w="57448" h="47179" extrusionOk="0">
                <a:moveTo>
                  <a:pt x="0" y="0"/>
                </a:moveTo>
                <a:lnTo>
                  <a:pt x="2456" y="1005"/>
                </a:lnTo>
                <a:lnTo>
                  <a:pt x="5023" y="2084"/>
                </a:lnTo>
                <a:lnTo>
                  <a:pt x="7665" y="3237"/>
                </a:lnTo>
                <a:lnTo>
                  <a:pt x="10344" y="4502"/>
                </a:lnTo>
                <a:lnTo>
                  <a:pt x="13693" y="6139"/>
                </a:lnTo>
                <a:lnTo>
                  <a:pt x="16930" y="7813"/>
                </a:lnTo>
                <a:lnTo>
                  <a:pt x="18492" y="8669"/>
                </a:lnTo>
                <a:lnTo>
                  <a:pt x="20055" y="9525"/>
                </a:lnTo>
                <a:lnTo>
                  <a:pt x="21580" y="10418"/>
                </a:lnTo>
                <a:lnTo>
                  <a:pt x="23106" y="11311"/>
                </a:lnTo>
                <a:lnTo>
                  <a:pt x="24557" y="12204"/>
                </a:lnTo>
                <a:lnTo>
                  <a:pt x="26045" y="13134"/>
                </a:lnTo>
                <a:lnTo>
                  <a:pt x="27459" y="14064"/>
                </a:lnTo>
                <a:lnTo>
                  <a:pt x="28873" y="14994"/>
                </a:lnTo>
                <a:lnTo>
                  <a:pt x="30250" y="15962"/>
                </a:lnTo>
                <a:lnTo>
                  <a:pt x="31589" y="16929"/>
                </a:lnTo>
                <a:lnTo>
                  <a:pt x="32891" y="17897"/>
                </a:lnTo>
                <a:lnTo>
                  <a:pt x="34194" y="18864"/>
                </a:lnTo>
                <a:lnTo>
                  <a:pt x="35756" y="20092"/>
                </a:lnTo>
                <a:lnTo>
                  <a:pt x="37319" y="21357"/>
                </a:lnTo>
                <a:lnTo>
                  <a:pt x="38807" y="22622"/>
                </a:lnTo>
                <a:lnTo>
                  <a:pt x="40221" y="23924"/>
                </a:lnTo>
                <a:lnTo>
                  <a:pt x="41635" y="25226"/>
                </a:lnTo>
                <a:lnTo>
                  <a:pt x="42974" y="26529"/>
                </a:lnTo>
                <a:lnTo>
                  <a:pt x="44277" y="27868"/>
                </a:lnTo>
                <a:lnTo>
                  <a:pt x="45542" y="29207"/>
                </a:lnTo>
                <a:lnTo>
                  <a:pt x="46770" y="30547"/>
                </a:lnTo>
                <a:lnTo>
                  <a:pt x="47960" y="31924"/>
                </a:lnTo>
                <a:lnTo>
                  <a:pt x="49076" y="33300"/>
                </a:lnTo>
                <a:lnTo>
                  <a:pt x="50155" y="34714"/>
                </a:lnTo>
                <a:lnTo>
                  <a:pt x="51160" y="36128"/>
                </a:lnTo>
                <a:lnTo>
                  <a:pt x="52165" y="37542"/>
                </a:lnTo>
                <a:lnTo>
                  <a:pt x="53095" y="38993"/>
                </a:lnTo>
                <a:lnTo>
                  <a:pt x="53988" y="40407"/>
                </a:lnTo>
                <a:lnTo>
                  <a:pt x="54955" y="42081"/>
                </a:lnTo>
                <a:lnTo>
                  <a:pt x="55848" y="43755"/>
                </a:lnTo>
                <a:lnTo>
                  <a:pt x="56667" y="45467"/>
                </a:lnTo>
                <a:lnTo>
                  <a:pt x="57448" y="47178"/>
                </a:lnTo>
                <a:lnTo>
                  <a:pt x="57448" y="45727"/>
                </a:lnTo>
                <a:lnTo>
                  <a:pt x="56778" y="44313"/>
                </a:lnTo>
                <a:lnTo>
                  <a:pt x="56071" y="42900"/>
                </a:lnTo>
                <a:lnTo>
                  <a:pt x="55290" y="41486"/>
                </a:lnTo>
                <a:lnTo>
                  <a:pt x="54509" y="40109"/>
                </a:lnTo>
                <a:lnTo>
                  <a:pt x="53616" y="38658"/>
                </a:lnTo>
                <a:lnTo>
                  <a:pt x="52648" y="37207"/>
                </a:lnTo>
                <a:lnTo>
                  <a:pt x="51681" y="35793"/>
                </a:lnTo>
                <a:lnTo>
                  <a:pt x="50639" y="34342"/>
                </a:lnTo>
                <a:lnTo>
                  <a:pt x="49523" y="32965"/>
                </a:lnTo>
                <a:lnTo>
                  <a:pt x="48407" y="31551"/>
                </a:lnTo>
                <a:lnTo>
                  <a:pt x="47216" y="30175"/>
                </a:lnTo>
                <a:lnTo>
                  <a:pt x="45988" y="28798"/>
                </a:lnTo>
                <a:lnTo>
                  <a:pt x="44723" y="27459"/>
                </a:lnTo>
                <a:lnTo>
                  <a:pt x="43421" y="26119"/>
                </a:lnTo>
                <a:lnTo>
                  <a:pt x="42044" y="24780"/>
                </a:lnTo>
                <a:lnTo>
                  <a:pt x="40630" y="23478"/>
                </a:lnTo>
                <a:lnTo>
                  <a:pt x="39179" y="22175"/>
                </a:lnTo>
                <a:lnTo>
                  <a:pt x="37691" y="20910"/>
                </a:lnTo>
                <a:lnTo>
                  <a:pt x="36128" y="19645"/>
                </a:lnTo>
                <a:lnTo>
                  <a:pt x="34566" y="18380"/>
                </a:lnTo>
                <a:lnTo>
                  <a:pt x="33263" y="17413"/>
                </a:lnTo>
                <a:lnTo>
                  <a:pt x="31924" y="16445"/>
                </a:lnTo>
                <a:lnTo>
                  <a:pt x="30585" y="15478"/>
                </a:lnTo>
                <a:lnTo>
                  <a:pt x="29208" y="14511"/>
                </a:lnTo>
                <a:lnTo>
                  <a:pt x="27794" y="13581"/>
                </a:lnTo>
                <a:lnTo>
                  <a:pt x="26343" y="12650"/>
                </a:lnTo>
                <a:lnTo>
                  <a:pt x="24892" y="11720"/>
                </a:lnTo>
                <a:lnTo>
                  <a:pt x="23404" y="10790"/>
                </a:lnTo>
                <a:lnTo>
                  <a:pt x="21878" y="9897"/>
                </a:lnTo>
                <a:lnTo>
                  <a:pt x="20353" y="9004"/>
                </a:lnTo>
                <a:lnTo>
                  <a:pt x="18790" y="8148"/>
                </a:lnTo>
                <a:lnTo>
                  <a:pt x="17190" y="7293"/>
                </a:lnTo>
                <a:lnTo>
                  <a:pt x="13953" y="5581"/>
                </a:lnTo>
                <a:lnTo>
                  <a:pt x="10604" y="3944"/>
                </a:lnTo>
                <a:lnTo>
                  <a:pt x="8298" y="2865"/>
                </a:lnTo>
                <a:lnTo>
                  <a:pt x="5991" y="1860"/>
                </a:lnTo>
                <a:lnTo>
                  <a:pt x="3758" y="893"/>
                </a:lnTo>
                <a:lnTo>
                  <a:pt x="160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latin typeface="Nunito Sans"/>
              <a:ea typeface="Nunito Sans"/>
              <a:cs typeface="Nunito Sans"/>
              <a:sym typeface="Nunito Sans"/>
            </a:endParaRPr>
          </a:p>
        </p:txBody>
      </p:sp>
      <p:sp>
        <p:nvSpPr>
          <p:cNvPr id="145" name="Google Shape;145;p13"/>
          <p:cNvSpPr txBox="1"/>
          <p:nvPr/>
        </p:nvSpPr>
        <p:spPr>
          <a:xfrm>
            <a:off x="6720300" y="4800275"/>
            <a:ext cx="2195100" cy="2925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fld id="{00000000-1234-1234-1234-123412341234}" type="slidenum">
              <a:rPr lang="en" sz="700">
                <a:solidFill>
                  <a:schemeClr val="accent5"/>
                </a:solidFill>
                <a:latin typeface="Nunito Sans"/>
                <a:ea typeface="Nunito Sans"/>
                <a:cs typeface="Nunito Sans"/>
                <a:sym typeface="Nunito Sans"/>
              </a:rPr>
              <a:t>‹#›</a:t>
            </a:fld>
            <a:endParaRPr sz="700">
              <a:solidFill>
                <a:schemeClr val="accent5"/>
              </a:solidFill>
              <a:latin typeface="Nunito Sans"/>
              <a:ea typeface="Nunito Sans"/>
              <a:cs typeface="Nunito Sans"/>
              <a:sym typeface="Nunito Sans"/>
            </a:endParaRPr>
          </a:p>
        </p:txBody>
      </p:sp>
      <p:sp>
        <p:nvSpPr>
          <p:cNvPr id="146" name="Google Shape;146;p13"/>
          <p:cNvSpPr txBox="1">
            <a:spLocks noGrp="1"/>
          </p:cNvSpPr>
          <p:nvPr>
            <p:ph type="subTitle" idx="3"/>
          </p:nvPr>
        </p:nvSpPr>
        <p:spPr>
          <a:xfrm>
            <a:off x="228600" y="4800275"/>
            <a:ext cx="1115700" cy="311400"/>
          </a:xfrm>
          <a:prstGeom prst="rect">
            <a:avLst/>
          </a:prstGeom>
        </p:spPr>
        <p:txBody>
          <a:bodyPr spcFirstLastPara="1" wrap="square" lIns="91425" tIns="91425" rIns="91425" bIns="91425" anchor="t" anchorCtr="0">
            <a:noAutofit/>
          </a:bodyPr>
          <a:lstStyle>
            <a:lvl1pPr lvl="0">
              <a:spcBef>
                <a:spcPts val="0"/>
              </a:spcBef>
              <a:spcAft>
                <a:spcPts val="0"/>
              </a:spcAft>
              <a:buNone/>
              <a:defRPr sz="700">
                <a:solidFill>
                  <a:schemeClr val="accent5"/>
                </a:solidFill>
                <a:latin typeface="Nunito Sans"/>
                <a:ea typeface="Nunito Sans"/>
                <a:cs typeface="Nunito Sans"/>
                <a:sym typeface="Nunito Sans"/>
              </a:defRPr>
            </a:lvl1pPr>
            <a:lvl2pPr lvl="1">
              <a:spcBef>
                <a:spcPts val="0"/>
              </a:spcBef>
              <a:spcAft>
                <a:spcPts val="0"/>
              </a:spcAft>
              <a:buSzPts val="700"/>
              <a:buFont typeface="Nunito Sans"/>
              <a:buNone/>
              <a:defRPr sz="700">
                <a:latin typeface="Nunito Sans"/>
                <a:ea typeface="Nunito Sans"/>
                <a:cs typeface="Nunito Sans"/>
                <a:sym typeface="Nunito Sans"/>
              </a:defRPr>
            </a:lvl2pPr>
            <a:lvl3pPr lvl="2">
              <a:spcBef>
                <a:spcPts val="0"/>
              </a:spcBef>
              <a:spcAft>
                <a:spcPts val="0"/>
              </a:spcAft>
              <a:buSzPts val="700"/>
              <a:buFont typeface="Nunito Sans"/>
              <a:buNone/>
              <a:defRPr sz="700">
                <a:latin typeface="Nunito Sans"/>
                <a:ea typeface="Nunito Sans"/>
                <a:cs typeface="Nunito Sans"/>
                <a:sym typeface="Nunito Sans"/>
              </a:defRPr>
            </a:lvl3pPr>
            <a:lvl4pPr lvl="3">
              <a:spcBef>
                <a:spcPts val="0"/>
              </a:spcBef>
              <a:spcAft>
                <a:spcPts val="0"/>
              </a:spcAft>
              <a:buSzPts val="700"/>
              <a:buFont typeface="Nunito Sans"/>
              <a:buNone/>
              <a:defRPr sz="700">
                <a:latin typeface="Nunito Sans"/>
                <a:ea typeface="Nunito Sans"/>
                <a:cs typeface="Nunito Sans"/>
                <a:sym typeface="Nunito Sans"/>
              </a:defRPr>
            </a:lvl4pPr>
            <a:lvl5pPr lvl="4">
              <a:spcBef>
                <a:spcPts val="0"/>
              </a:spcBef>
              <a:spcAft>
                <a:spcPts val="0"/>
              </a:spcAft>
              <a:buSzPts val="700"/>
              <a:buFont typeface="Nunito Sans"/>
              <a:buNone/>
              <a:defRPr sz="700">
                <a:latin typeface="Nunito Sans"/>
                <a:ea typeface="Nunito Sans"/>
                <a:cs typeface="Nunito Sans"/>
                <a:sym typeface="Nunito Sans"/>
              </a:defRPr>
            </a:lvl5pPr>
            <a:lvl6pPr lvl="5">
              <a:spcBef>
                <a:spcPts val="0"/>
              </a:spcBef>
              <a:spcAft>
                <a:spcPts val="0"/>
              </a:spcAft>
              <a:buSzPts val="700"/>
              <a:buFont typeface="Nunito Sans"/>
              <a:buNone/>
              <a:defRPr sz="700">
                <a:latin typeface="Nunito Sans"/>
                <a:ea typeface="Nunito Sans"/>
                <a:cs typeface="Nunito Sans"/>
                <a:sym typeface="Nunito Sans"/>
              </a:defRPr>
            </a:lvl6pPr>
            <a:lvl7pPr lvl="6">
              <a:spcBef>
                <a:spcPts val="0"/>
              </a:spcBef>
              <a:spcAft>
                <a:spcPts val="0"/>
              </a:spcAft>
              <a:buSzPts val="700"/>
              <a:buFont typeface="Nunito Sans"/>
              <a:buNone/>
              <a:defRPr sz="700">
                <a:latin typeface="Nunito Sans"/>
                <a:ea typeface="Nunito Sans"/>
                <a:cs typeface="Nunito Sans"/>
                <a:sym typeface="Nunito Sans"/>
              </a:defRPr>
            </a:lvl7pPr>
            <a:lvl8pPr lvl="7">
              <a:spcBef>
                <a:spcPts val="0"/>
              </a:spcBef>
              <a:spcAft>
                <a:spcPts val="0"/>
              </a:spcAft>
              <a:buSzPts val="700"/>
              <a:buFont typeface="Nunito Sans"/>
              <a:buNone/>
              <a:defRPr sz="700">
                <a:latin typeface="Nunito Sans"/>
                <a:ea typeface="Nunito Sans"/>
                <a:cs typeface="Nunito Sans"/>
                <a:sym typeface="Nunito Sans"/>
              </a:defRPr>
            </a:lvl8pPr>
            <a:lvl9pPr lvl="8">
              <a:spcBef>
                <a:spcPts val="0"/>
              </a:spcBef>
              <a:spcAft>
                <a:spcPts val="0"/>
              </a:spcAft>
              <a:buSzPts val="700"/>
              <a:buFont typeface="Nunito Sans"/>
              <a:buNone/>
              <a:defRPr sz="700">
                <a:latin typeface="Nunito Sans"/>
                <a:ea typeface="Nunito Sans"/>
                <a:cs typeface="Nunito Sans"/>
                <a:sym typeface="Nunito Sans"/>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body and image - Alt 3">
  <p:cSld name="BLANK_1_1_1_1_1_1_1_1_1_1_1_1_2_1">
    <p:spTree>
      <p:nvGrpSpPr>
        <p:cNvPr id="1" name="Shape 147"/>
        <p:cNvGrpSpPr/>
        <p:nvPr/>
      </p:nvGrpSpPr>
      <p:grpSpPr>
        <a:xfrm>
          <a:off x="0" y="0"/>
          <a:ext cx="0" cy="0"/>
          <a:chOff x="0" y="0"/>
          <a:chExt cx="0" cy="0"/>
        </a:xfrm>
      </p:grpSpPr>
      <p:pic>
        <p:nvPicPr>
          <p:cNvPr id="148" name="Google Shape;148;p14"/>
          <p:cNvPicPr preferRelativeResize="0"/>
          <p:nvPr/>
        </p:nvPicPr>
        <p:blipFill rotWithShape="1">
          <a:blip r:embed="rId2">
            <a:alphaModFix/>
          </a:blip>
          <a:srcRect t="23213"/>
          <a:stretch/>
        </p:blipFill>
        <p:spPr>
          <a:xfrm>
            <a:off x="1618675" y="-3"/>
            <a:ext cx="3241201" cy="2488724"/>
          </a:xfrm>
          <a:prstGeom prst="rect">
            <a:avLst/>
          </a:prstGeom>
          <a:noFill/>
          <a:ln>
            <a:noFill/>
          </a:ln>
        </p:spPr>
      </p:pic>
      <p:sp>
        <p:nvSpPr>
          <p:cNvPr id="149" name="Google Shape;149;p14"/>
          <p:cNvSpPr/>
          <p:nvPr/>
        </p:nvSpPr>
        <p:spPr>
          <a:xfrm rot="5400000">
            <a:off x="-3986651" y="1159982"/>
            <a:ext cx="7978200" cy="7978200"/>
          </a:xfrm>
          <a:prstGeom prst="pie">
            <a:avLst>
              <a:gd name="adj1" fmla="val 10792592"/>
              <a:gd name="adj2" fmla="val 16198514"/>
            </a:avLst>
          </a:prstGeom>
          <a:gradFill>
            <a:gsLst>
              <a:gs pos="0">
                <a:schemeClr val="accent1"/>
              </a:gs>
              <a:gs pos="64000">
                <a:schemeClr val="dk2"/>
              </a:gs>
              <a:gs pos="100000">
                <a:schemeClr val="dk2"/>
              </a:gs>
            </a:gsLst>
            <a:path path="circle">
              <a:fillToRect t="100000" r="100000"/>
            </a:path>
            <a:tileRect l="-100000" b="-100000"/>
          </a:gra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Nunito Sans"/>
              <a:ea typeface="Nunito Sans"/>
              <a:cs typeface="Nunito Sans"/>
              <a:sym typeface="Nunito Sans"/>
            </a:endParaRPr>
          </a:p>
        </p:txBody>
      </p:sp>
      <p:pic>
        <p:nvPicPr>
          <p:cNvPr id="150" name="Google Shape;150;p14"/>
          <p:cNvPicPr preferRelativeResize="0"/>
          <p:nvPr/>
        </p:nvPicPr>
        <p:blipFill rotWithShape="1">
          <a:blip r:embed="rId3">
            <a:alphaModFix/>
          </a:blip>
          <a:srcRect r="37757"/>
          <a:stretch/>
        </p:blipFill>
        <p:spPr>
          <a:xfrm rot="10800000">
            <a:off x="0" y="921550"/>
            <a:ext cx="2485250" cy="3992800"/>
          </a:xfrm>
          <a:prstGeom prst="rect">
            <a:avLst/>
          </a:prstGeom>
          <a:noFill/>
          <a:ln>
            <a:noFill/>
          </a:ln>
        </p:spPr>
      </p:pic>
      <p:sp>
        <p:nvSpPr>
          <p:cNvPr id="151" name="Google Shape;151;p14"/>
          <p:cNvSpPr txBox="1">
            <a:spLocks noGrp="1"/>
          </p:cNvSpPr>
          <p:nvPr>
            <p:ph type="sldNum" idx="12"/>
          </p:nvPr>
        </p:nvSpPr>
        <p:spPr>
          <a:xfrm>
            <a:off x="6080700" y="3995650"/>
            <a:ext cx="2834700" cy="393600"/>
          </a:xfrm>
          <a:prstGeom prst="rect">
            <a:avLst/>
          </a:prstGeom>
          <a:noFill/>
          <a:ln>
            <a:noFill/>
          </a:ln>
        </p:spPr>
        <p:txBody>
          <a:bodyPr spcFirstLastPara="1" wrap="square" lIns="91425" tIns="91425" rIns="91425" bIns="91425" anchor="ctr" anchorCtr="0">
            <a:noAutofit/>
          </a:bodyPr>
          <a:lstStyle>
            <a:lvl1pPr lvl="0" algn="r">
              <a:buNone/>
              <a:defRPr sz="700">
                <a:solidFill>
                  <a:schemeClr val="dk2"/>
                </a:solidFill>
                <a:latin typeface="Nunito Sans"/>
                <a:ea typeface="Nunito Sans"/>
                <a:cs typeface="Nunito Sans"/>
                <a:sym typeface="Nunito Sans"/>
              </a:defRPr>
            </a:lvl1pPr>
            <a:lvl2pPr lvl="1" algn="r">
              <a:buNone/>
              <a:defRPr sz="700">
                <a:solidFill>
                  <a:schemeClr val="dk2"/>
                </a:solidFill>
                <a:latin typeface="Nunito Sans"/>
                <a:ea typeface="Nunito Sans"/>
                <a:cs typeface="Nunito Sans"/>
                <a:sym typeface="Nunito Sans"/>
              </a:defRPr>
            </a:lvl2pPr>
            <a:lvl3pPr lvl="2" algn="r">
              <a:buNone/>
              <a:defRPr sz="700">
                <a:solidFill>
                  <a:schemeClr val="dk2"/>
                </a:solidFill>
                <a:latin typeface="Nunito Sans"/>
                <a:ea typeface="Nunito Sans"/>
                <a:cs typeface="Nunito Sans"/>
                <a:sym typeface="Nunito Sans"/>
              </a:defRPr>
            </a:lvl3pPr>
            <a:lvl4pPr lvl="3" algn="r">
              <a:buNone/>
              <a:defRPr sz="700">
                <a:solidFill>
                  <a:schemeClr val="dk2"/>
                </a:solidFill>
                <a:latin typeface="Nunito Sans"/>
                <a:ea typeface="Nunito Sans"/>
                <a:cs typeface="Nunito Sans"/>
                <a:sym typeface="Nunito Sans"/>
              </a:defRPr>
            </a:lvl4pPr>
            <a:lvl5pPr lvl="4" algn="r">
              <a:buNone/>
              <a:defRPr sz="700">
                <a:solidFill>
                  <a:schemeClr val="dk2"/>
                </a:solidFill>
                <a:latin typeface="Nunito Sans"/>
                <a:ea typeface="Nunito Sans"/>
                <a:cs typeface="Nunito Sans"/>
                <a:sym typeface="Nunito Sans"/>
              </a:defRPr>
            </a:lvl5pPr>
            <a:lvl6pPr lvl="5" algn="r">
              <a:buNone/>
              <a:defRPr sz="700">
                <a:solidFill>
                  <a:schemeClr val="dk2"/>
                </a:solidFill>
                <a:latin typeface="Nunito Sans"/>
                <a:ea typeface="Nunito Sans"/>
                <a:cs typeface="Nunito Sans"/>
                <a:sym typeface="Nunito Sans"/>
              </a:defRPr>
            </a:lvl6pPr>
            <a:lvl7pPr lvl="6" algn="r">
              <a:buNone/>
              <a:defRPr sz="700">
                <a:solidFill>
                  <a:schemeClr val="dk2"/>
                </a:solidFill>
                <a:latin typeface="Nunito Sans"/>
                <a:ea typeface="Nunito Sans"/>
                <a:cs typeface="Nunito Sans"/>
                <a:sym typeface="Nunito Sans"/>
              </a:defRPr>
            </a:lvl7pPr>
            <a:lvl8pPr lvl="7" algn="r">
              <a:buNone/>
              <a:defRPr sz="700">
                <a:solidFill>
                  <a:schemeClr val="dk2"/>
                </a:solidFill>
                <a:latin typeface="Nunito Sans"/>
                <a:ea typeface="Nunito Sans"/>
                <a:cs typeface="Nunito Sans"/>
                <a:sym typeface="Nunito Sans"/>
              </a:defRPr>
            </a:lvl8pPr>
            <a:lvl9pPr lvl="8" algn="r">
              <a:buNone/>
              <a:defRPr sz="700">
                <a:solidFill>
                  <a:schemeClr val="dk2"/>
                </a:solidFill>
                <a:latin typeface="Nunito Sans"/>
                <a:ea typeface="Nunito Sans"/>
                <a:cs typeface="Nunito Sans"/>
                <a:sym typeface="Nunito Sans"/>
              </a:defRPr>
            </a:lvl9pPr>
          </a:lstStyle>
          <a:p>
            <a:pPr marL="0" lvl="0" indent="0" algn="r" rtl="0">
              <a:spcBef>
                <a:spcPts val="0"/>
              </a:spcBef>
              <a:spcAft>
                <a:spcPts val="0"/>
              </a:spcAft>
              <a:buNone/>
            </a:pPr>
            <a:r>
              <a:rPr lang="en"/>
              <a:t>Month </a:t>
            </a:r>
            <a:r>
              <a:rPr lang="en" sz="600"/>
              <a:t>🞹</a:t>
            </a:r>
            <a:r>
              <a:rPr lang="en"/>
              <a:t> Year </a:t>
            </a:r>
            <a:r>
              <a:rPr lang="en" sz="600"/>
              <a:t>🞹</a:t>
            </a:r>
            <a:r>
              <a:rPr lang="en"/>
              <a:t> </a:t>
            </a:r>
            <a:fld id="{00000000-1234-1234-1234-123412341234}" type="slidenum">
              <a:rPr lang="en"/>
              <a:t>‹#›</a:t>
            </a:fld>
            <a:endParaRPr/>
          </a:p>
        </p:txBody>
      </p:sp>
      <p:sp>
        <p:nvSpPr>
          <p:cNvPr id="152" name="Google Shape;152;p14"/>
          <p:cNvSpPr txBox="1">
            <a:spLocks noGrp="1"/>
          </p:cNvSpPr>
          <p:nvPr>
            <p:ph type="body" idx="1"/>
          </p:nvPr>
        </p:nvSpPr>
        <p:spPr>
          <a:xfrm>
            <a:off x="4618950" y="1646991"/>
            <a:ext cx="4296600" cy="3063300"/>
          </a:xfrm>
          <a:prstGeom prst="rect">
            <a:avLst/>
          </a:prstGeom>
        </p:spPr>
        <p:txBody>
          <a:bodyPr spcFirstLastPara="1" wrap="square" lIns="91425" tIns="91425" rIns="91425" bIns="91425" anchor="b" anchorCtr="0">
            <a:noAutofit/>
          </a:bodyPr>
          <a:lstStyle>
            <a:lvl1pPr marL="457200" lvl="0" indent="-304800">
              <a:spcBef>
                <a:spcPts val="0"/>
              </a:spcBef>
              <a:spcAft>
                <a:spcPts val="0"/>
              </a:spcAft>
              <a:buSzPts val="1200"/>
              <a:buFont typeface="Nunito Sans"/>
              <a:buChar char="●"/>
              <a:defRPr/>
            </a:lvl1pPr>
            <a:lvl2pPr marL="914400" lvl="1" indent="-304800">
              <a:spcBef>
                <a:spcPts val="800"/>
              </a:spcBef>
              <a:spcAft>
                <a:spcPts val="0"/>
              </a:spcAft>
              <a:buSzPts val="1200"/>
              <a:buFont typeface="Nunito Sans"/>
              <a:buChar char="○"/>
              <a:defRPr/>
            </a:lvl2pPr>
            <a:lvl3pPr marL="1371600" lvl="2" indent="-304800">
              <a:spcBef>
                <a:spcPts val="800"/>
              </a:spcBef>
              <a:spcAft>
                <a:spcPts val="0"/>
              </a:spcAft>
              <a:buSzPts val="1200"/>
              <a:buFont typeface="Nunito Sans"/>
              <a:buChar char="■"/>
              <a:defRPr/>
            </a:lvl3pPr>
            <a:lvl4pPr marL="1828800" lvl="3" indent="-304800">
              <a:spcBef>
                <a:spcPts val="800"/>
              </a:spcBef>
              <a:spcAft>
                <a:spcPts val="0"/>
              </a:spcAft>
              <a:buSzPts val="1200"/>
              <a:buFont typeface="Nunito Sans"/>
              <a:buChar char="●"/>
              <a:defRPr/>
            </a:lvl4pPr>
            <a:lvl5pPr marL="2286000" lvl="4" indent="-304800">
              <a:spcBef>
                <a:spcPts val="800"/>
              </a:spcBef>
              <a:spcAft>
                <a:spcPts val="0"/>
              </a:spcAft>
              <a:buSzPts val="1200"/>
              <a:buFont typeface="Nunito Sans"/>
              <a:buChar char="○"/>
              <a:defRPr/>
            </a:lvl5pPr>
            <a:lvl6pPr marL="2743200" lvl="5" indent="-304800">
              <a:spcBef>
                <a:spcPts val="800"/>
              </a:spcBef>
              <a:spcAft>
                <a:spcPts val="0"/>
              </a:spcAft>
              <a:buSzPts val="1200"/>
              <a:buFont typeface="Nunito Sans"/>
              <a:buChar char="■"/>
              <a:defRPr/>
            </a:lvl6pPr>
            <a:lvl7pPr marL="3200400" lvl="6" indent="-304800">
              <a:spcBef>
                <a:spcPts val="800"/>
              </a:spcBef>
              <a:spcAft>
                <a:spcPts val="0"/>
              </a:spcAft>
              <a:buSzPts val="1200"/>
              <a:buFont typeface="Nunito Sans"/>
              <a:buChar char="●"/>
              <a:defRPr/>
            </a:lvl7pPr>
            <a:lvl8pPr marL="3657600" lvl="7" indent="-304800">
              <a:spcBef>
                <a:spcPts val="800"/>
              </a:spcBef>
              <a:spcAft>
                <a:spcPts val="0"/>
              </a:spcAft>
              <a:buSzPts val="1200"/>
              <a:buFont typeface="Nunito Sans"/>
              <a:buChar char="○"/>
              <a:defRPr/>
            </a:lvl8pPr>
            <a:lvl9pPr marL="4114800" lvl="8" indent="-304800">
              <a:spcBef>
                <a:spcPts val="800"/>
              </a:spcBef>
              <a:spcAft>
                <a:spcPts val="800"/>
              </a:spcAft>
              <a:buSzPts val="1200"/>
              <a:buFont typeface="Nunito Sans"/>
              <a:buChar char="■"/>
              <a:defRPr/>
            </a:lvl9pPr>
          </a:lstStyle>
          <a:p>
            <a:endParaRPr/>
          </a:p>
        </p:txBody>
      </p:sp>
      <p:sp>
        <p:nvSpPr>
          <p:cNvPr id="153" name="Google Shape;153;p14"/>
          <p:cNvSpPr txBox="1">
            <a:spLocks noGrp="1"/>
          </p:cNvSpPr>
          <p:nvPr>
            <p:ph type="title"/>
          </p:nvPr>
        </p:nvSpPr>
        <p:spPr>
          <a:xfrm>
            <a:off x="4618950" y="228600"/>
            <a:ext cx="4296600" cy="587700"/>
          </a:xfrm>
          <a:prstGeom prst="rect">
            <a:avLst/>
          </a:prstGeom>
        </p:spPr>
        <p:txBody>
          <a:bodyPr spcFirstLastPara="1" wrap="square" lIns="91425" tIns="91425" rIns="91425" bIns="91425" anchor="t" anchorCtr="0">
            <a:spAutoFit/>
          </a:bodyPr>
          <a:lstStyle>
            <a:lvl1pPr lvl="0">
              <a:spcBef>
                <a:spcPts val="0"/>
              </a:spcBef>
              <a:spcAft>
                <a:spcPts val="0"/>
              </a:spcAft>
              <a:buNone/>
              <a:defRPr/>
            </a:lvl1pPr>
            <a:lvl2pPr lvl="1">
              <a:spcBef>
                <a:spcPts val="0"/>
              </a:spcBef>
              <a:spcAft>
                <a:spcPts val="0"/>
              </a:spcAft>
              <a:buNone/>
              <a:defRPr>
                <a:latin typeface="Poppins SemiBold"/>
                <a:ea typeface="Poppins SemiBold"/>
                <a:cs typeface="Poppins SemiBold"/>
                <a:sym typeface="Poppins SemiBold"/>
              </a:defRPr>
            </a:lvl2pPr>
            <a:lvl3pPr lvl="2">
              <a:spcBef>
                <a:spcPts val="0"/>
              </a:spcBef>
              <a:spcAft>
                <a:spcPts val="0"/>
              </a:spcAft>
              <a:buNone/>
              <a:defRPr>
                <a:latin typeface="Poppins SemiBold"/>
                <a:ea typeface="Poppins SemiBold"/>
                <a:cs typeface="Poppins SemiBold"/>
                <a:sym typeface="Poppins SemiBold"/>
              </a:defRPr>
            </a:lvl3pPr>
            <a:lvl4pPr lvl="3">
              <a:spcBef>
                <a:spcPts val="0"/>
              </a:spcBef>
              <a:spcAft>
                <a:spcPts val="0"/>
              </a:spcAft>
              <a:buNone/>
              <a:defRPr>
                <a:latin typeface="Poppins SemiBold"/>
                <a:ea typeface="Poppins SemiBold"/>
                <a:cs typeface="Poppins SemiBold"/>
                <a:sym typeface="Poppins SemiBold"/>
              </a:defRPr>
            </a:lvl4pPr>
            <a:lvl5pPr lvl="4">
              <a:spcBef>
                <a:spcPts val="0"/>
              </a:spcBef>
              <a:spcAft>
                <a:spcPts val="0"/>
              </a:spcAft>
              <a:buNone/>
              <a:defRPr>
                <a:latin typeface="Poppins SemiBold"/>
                <a:ea typeface="Poppins SemiBold"/>
                <a:cs typeface="Poppins SemiBold"/>
                <a:sym typeface="Poppins SemiBold"/>
              </a:defRPr>
            </a:lvl5pPr>
            <a:lvl6pPr lvl="5">
              <a:spcBef>
                <a:spcPts val="0"/>
              </a:spcBef>
              <a:spcAft>
                <a:spcPts val="0"/>
              </a:spcAft>
              <a:buNone/>
              <a:defRPr>
                <a:latin typeface="Poppins SemiBold"/>
                <a:ea typeface="Poppins SemiBold"/>
                <a:cs typeface="Poppins SemiBold"/>
                <a:sym typeface="Poppins SemiBold"/>
              </a:defRPr>
            </a:lvl6pPr>
            <a:lvl7pPr lvl="6">
              <a:spcBef>
                <a:spcPts val="0"/>
              </a:spcBef>
              <a:spcAft>
                <a:spcPts val="0"/>
              </a:spcAft>
              <a:buNone/>
              <a:defRPr>
                <a:latin typeface="Poppins SemiBold"/>
                <a:ea typeface="Poppins SemiBold"/>
                <a:cs typeface="Poppins SemiBold"/>
                <a:sym typeface="Poppins SemiBold"/>
              </a:defRPr>
            </a:lvl7pPr>
            <a:lvl8pPr lvl="7">
              <a:spcBef>
                <a:spcPts val="0"/>
              </a:spcBef>
              <a:spcAft>
                <a:spcPts val="0"/>
              </a:spcAft>
              <a:buNone/>
              <a:defRPr>
                <a:latin typeface="Poppins SemiBold"/>
                <a:ea typeface="Poppins SemiBold"/>
                <a:cs typeface="Poppins SemiBold"/>
                <a:sym typeface="Poppins SemiBold"/>
              </a:defRPr>
            </a:lvl8pPr>
            <a:lvl9pPr lvl="8">
              <a:spcBef>
                <a:spcPts val="0"/>
              </a:spcBef>
              <a:spcAft>
                <a:spcPts val="0"/>
              </a:spcAft>
              <a:buNone/>
              <a:defRPr>
                <a:latin typeface="Poppins SemiBold"/>
                <a:ea typeface="Poppins SemiBold"/>
                <a:cs typeface="Poppins SemiBold"/>
                <a:sym typeface="Poppins SemiBold"/>
              </a:defRPr>
            </a:lvl9pPr>
          </a:lstStyle>
          <a:p>
            <a:endParaRPr/>
          </a:p>
        </p:txBody>
      </p:sp>
      <p:sp>
        <p:nvSpPr>
          <p:cNvPr id="154" name="Google Shape;154;p14"/>
          <p:cNvSpPr/>
          <p:nvPr/>
        </p:nvSpPr>
        <p:spPr>
          <a:xfrm>
            <a:off x="0" y="0"/>
            <a:ext cx="4296549" cy="4588647"/>
          </a:xfrm>
          <a:custGeom>
            <a:avLst/>
            <a:gdLst/>
            <a:ahLst/>
            <a:cxnLst/>
            <a:rect l="l" t="t" r="r" b="b"/>
            <a:pathLst>
              <a:path w="136811" h="146112" extrusionOk="0">
                <a:moveTo>
                  <a:pt x="90636" y="0"/>
                </a:moveTo>
                <a:lnTo>
                  <a:pt x="92199" y="446"/>
                </a:lnTo>
                <a:lnTo>
                  <a:pt x="93799" y="930"/>
                </a:lnTo>
                <a:lnTo>
                  <a:pt x="95324" y="1488"/>
                </a:lnTo>
                <a:lnTo>
                  <a:pt x="96887" y="2046"/>
                </a:lnTo>
                <a:lnTo>
                  <a:pt x="98413" y="2679"/>
                </a:lnTo>
                <a:lnTo>
                  <a:pt x="99938" y="3349"/>
                </a:lnTo>
                <a:lnTo>
                  <a:pt x="101426" y="4093"/>
                </a:lnTo>
                <a:lnTo>
                  <a:pt x="102915" y="4874"/>
                </a:lnTo>
                <a:lnTo>
                  <a:pt x="104849" y="5953"/>
                </a:lnTo>
                <a:lnTo>
                  <a:pt x="106747" y="7032"/>
                </a:lnTo>
                <a:lnTo>
                  <a:pt x="108570" y="8186"/>
                </a:lnTo>
                <a:lnTo>
                  <a:pt x="110356" y="9339"/>
                </a:lnTo>
                <a:lnTo>
                  <a:pt x="112105" y="10530"/>
                </a:lnTo>
                <a:lnTo>
                  <a:pt x="113742" y="11757"/>
                </a:lnTo>
                <a:lnTo>
                  <a:pt x="115379" y="13022"/>
                </a:lnTo>
                <a:lnTo>
                  <a:pt x="116904" y="14287"/>
                </a:lnTo>
                <a:lnTo>
                  <a:pt x="118430" y="15627"/>
                </a:lnTo>
                <a:lnTo>
                  <a:pt x="119844" y="16966"/>
                </a:lnTo>
                <a:lnTo>
                  <a:pt x="121258" y="18306"/>
                </a:lnTo>
                <a:lnTo>
                  <a:pt x="122560" y="19720"/>
                </a:lnTo>
                <a:lnTo>
                  <a:pt x="123825" y="21134"/>
                </a:lnTo>
                <a:lnTo>
                  <a:pt x="125053" y="22585"/>
                </a:lnTo>
                <a:lnTo>
                  <a:pt x="126169" y="24036"/>
                </a:lnTo>
                <a:lnTo>
                  <a:pt x="127285" y="25524"/>
                </a:lnTo>
                <a:lnTo>
                  <a:pt x="128215" y="26938"/>
                </a:lnTo>
                <a:lnTo>
                  <a:pt x="129108" y="28389"/>
                </a:lnTo>
                <a:lnTo>
                  <a:pt x="129964" y="29803"/>
                </a:lnTo>
                <a:lnTo>
                  <a:pt x="130746" y="31291"/>
                </a:lnTo>
                <a:lnTo>
                  <a:pt x="131490" y="32742"/>
                </a:lnTo>
                <a:lnTo>
                  <a:pt x="132197" y="34268"/>
                </a:lnTo>
                <a:lnTo>
                  <a:pt x="132829" y="35756"/>
                </a:lnTo>
                <a:lnTo>
                  <a:pt x="133387" y="37281"/>
                </a:lnTo>
                <a:lnTo>
                  <a:pt x="133908" y="38844"/>
                </a:lnTo>
                <a:lnTo>
                  <a:pt x="134392" y="40407"/>
                </a:lnTo>
                <a:lnTo>
                  <a:pt x="134801" y="41969"/>
                </a:lnTo>
                <a:lnTo>
                  <a:pt x="135173" y="43569"/>
                </a:lnTo>
                <a:lnTo>
                  <a:pt x="135471" y="45169"/>
                </a:lnTo>
                <a:lnTo>
                  <a:pt x="135731" y="46806"/>
                </a:lnTo>
                <a:lnTo>
                  <a:pt x="135955" y="48443"/>
                </a:lnTo>
                <a:lnTo>
                  <a:pt x="136066" y="50081"/>
                </a:lnTo>
                <a:lnTo>
                  <a:pt x="136178" y="52015"/>
                </a:lnTo>
                <a:lnTo>
                  <a:pt x="136215" y="53987"/>
                </a:lnTo>
                <a:lnTo>
                  <a:pt x="136141" y="55959"/>
                </a:lnTo>
                <a:lnTo>
                  <a:pt x="136029" y="57931"/>
                </a:lnTo>
                <a:lnTo>
                  <a:pt x="135806" y="59903"/>
                </a:lnTo>
                <a:lnTo>
                  <a:pt x="135545" y="61875"/>
                </a:lnTo>
                <a:lnTo>
                  <a:pt x="135173" y="63847"/>
                </a:lnTo>
                <a:lnTo>
                  <a:pt x="134764" y="65856"/>
                </a:lnTo>
                <a:lnTo>
                  <a:pt x="134243" y="67828"/>
                </a:lnTo>
                <a:lnTo>
                  <a:pt x="133685" y="69800"/>
                </a:lnTo>
                <a:lnTo>
                  <a:pt x="133052" y="71809"/>
                </a:lnTo>
                <a:lnTo>
                  <a:pt x="132308" y="73781"/>
                </a:lnTo>
                <a:lnTo>
                  <a:pt x="131527" y="75753"/>
                </a:lnTo>
                <a:lnTo>
                  <a:pt x="130671" y="77688"/>
                </a:lnTo>
                <a:lnTo>
                  <a:pt x="129741" y="79660"/>
                </a:lnTo>
                <a:lnTo>
                  <a:pt x="128736" y="81595"/>
                </a:lnTo>
                <a:lnTo>
                  <a:pt x="127695" y="83455"/>
                </a:lnTo>
                <a:lnTo>
                  <a:pt x="126578" y="85316"/>
                </a:lnTo>
                <a:lnTo>
                  <a:pt x="125388" y="87176"/>
                </a:lnTo>
                <a:lnTo>
                  <a:pt x="124160" y="88999"/>
                </a:lnTo>
                <a:lnTo>
                  <a:pt x="122858" y="90785"/>
                </a:lnTo>
                <a:lnTo>
                  <a:pt x="121518" y="92534"/>
                </a:lnTo>
                <a:lnTo>
                  <a:pt x="120104" y="94282"/>
                </a:lnTo>
                <a:lnTo>
                  <a:pt x="118616" y="95994"/>
                </a:lnTo>
                <a:lnTo>
                  <a:pt x="117128" y="97668"/>
                </a:lnTo>
                <a:lnTo>
                  <a:pt x="115528" y="99305"/>
                </a:lnTo>
                <a:lnTo>
                  <a:pt x="113928" y="100905"/>
                </a:lnTo>
                <a:lnTo>
                  <a:pt x="112254" y="102468"/>
                </a:lnTo>
                <a:lnTo>
                  <a:pt x="110542" y="103993"/>
                </a:lnTo>
                <a:lnTo>
                  <a:pt x="108756" y="105482"/>
                </a:lnTo>
                <a:lnTo>
                  <a:pt x="106933" y="106933"/>
                </a:lnTo>
                <a:lnTo>
                  <a:pt x="105110" y="108347"/>
                </a:lnTo>
                <a:lnTo>
                  <a:pt x="104031" y="109128"/>
                </a:lnTo>
                <a:lnTo>
                  <a:pt x="102952" y="109872"/>
                </a:lnTo>
                <a:lnTo>
                  <a:pt x="101836" y="110616"/>
                </a:lnTo>
                <a:lnTo>
                  <a:pt x="100682" y="111323"/>
                </a:lnTo>
                <a:lnTo>
                  <a:pt x="99529" y="112030"/>
                </a:lnTo>
                <a:lnTo>
                  <a:pt x="98375" y="112700"/>
                </a:lnTo>
                <a:lnTo>
                  <a:pt x="97185" y="113370"/>
                </a:lnTo>
                <a:lnTo>
                  <a:pt x="95957" y="114002"/>
                </a:lnTo>
                <a:lnTo>
                  <a:pt x="94729" y="114635"/>
                </a:lnTo>
                <a:lnTo>
                  <a:pt x="93464" y="115230"/>
                </a:lnTo>
                <a:lnTo>
                  <a:pt x="92199" y="115825"/>
                </a:lnTo>
                <a:lnTo>
                  <a:pt x="90934" y="116383"/>
                </a:lnTo>
                <a:lnTo>
                  <a:pt x="89632" y="116941"/>
                </a:lnTo>
                <a:lnTo>
                  <a:pt x="88292" y="117462"/>
                </a:lnTo>
                <a:lnTo>
                  <a:pt x="86953" y="117983"/>
                </a:lnTo>
                <a:lnTo>
                  <a:pt x="85613" y="118467"/>
                </a:lnTo>
                <a:lnTo>
                  <a:pt x="84274" y="118913"/>
                </a:lnTo>
                <a:lnTo>
                  <a:pt x="82897" y="119360"/>
                </a:lnTo>
                <a:lnTo>
                  <a:pt x="81483" y="119806"/>
                </a:lnTo>
                <a:lnTo>
                  <a:pt x="80070" y="120216"/>
                </a:lnTo>
                <a:lnTo>
                  <a:pt x="78656" y="120588"/>
                </a:lnTo>
                <a:lnTo>
                  <a:pt x="77242" y="120960"/>
                </a:lnTo>
                <a:lnTo>
                  <a:pt x="75791" y="121295"/>
                </a:lnTo>
                <a:lnTo>
                  <a:pt x="74340" y="121630"/>
                </a:lnTo>
                <a:lnTo>
                  <a:pt x="72889" y="121927"/>
                </a:lnTo>
                <a:lnTo>
                  <a:pt x="71400" y="122188"/>
                </a:lnTo>
                <a:lnTo>
                  <a:pt x="69912" y="122448"/>
                </a:lnTo>
                <a:lnTo>
                  <a:pt x="68424" y="122671"/>
                </a:lnTo>
                <a:lnTo>
                  <a:pt x="66935" y="122895"/>
                </a:lnTo>
                <a:lnTo>
                  <a:pt x="65410" y="123081"/>
                </a:lnTo>
                <a:lnTo>
                  <a:pt x="63884" y="123229"/>
                </a:lnTo>
                <a:lnTo>
                  <a:pt x="62396" y="123378"/>
                </a:lnTo>
                <a:lnTo>
                  <a:pt x="59606" y="123564"/>
                </a:lnTo>
                <a:lnTo>
                  <a:pt x="60461" y="122374"/>
                </a:lnTo>
                <a:lnTo>
                  <a:pt x="61280" y="121109"/>
                </a:lnTo>
                <a:lnTo>
                  <a:pt x="62024" y="119844"/>
                </a:lnTo>
                <a:lnTo>
                  <a:pt x="62731" y="118541"/>
                </a:lnTo>
                <a:lnTo>
                  <a:pt x="63587" y="116830"/>
                </a:lnTo>
                <a:lnTo>
                  <a:pt x="64368" y="115118"/>
                </a:lnTo>
                <a:lnTo>
                  <a:pt x="65075" y="113370"/>
                </a:lnTo>
                <a:lnTo>
                  <a:pt x="65670" y="111584"/>
                </a:lnTo>
                <a:lnTo>
                  <a:pt x="66229" y="109798"/>
                </a:lnTo>
                <a:lnTo>
                  <a:pt x="66675" y="108012"/>
                </a:lnTo>
                <a:lnTo>
                  <a:pt x="67047" y="106226"/>
                </a:lnTo>
                <a:lnTo>
                  <a:pt x="67382" y="104403"/>
                </a:lnTo>
                <a:lnTo>
                  <a:pt x="67605" y="102617"/>
                </a:lnTo>
                <a:lnTo>
                  <a:pt x="67791" y="100831"/>
                </a:lnTo>
                <a:lnTo>
                  <a:pt x="67940" y="99045"/>
                </a:lnTo>
                <a:lnTo>
                  <a:pt x="67977" y="97259"/>
                </a:lnTo>
                <a:lnTo>
                  <a:pt x="67977" y="95473"/>
                </a:lnTo>
                <a:lnTo>
                  <a:pt x="67940" y="93724"/>
                </a:lnTo>
                <a:lnTo>
                  <a:pt x="67828" y="91976"/>
                </a:lnTo>
                <a:lnTo>
                  <a:pt x="67680" y="90264"/>
                </a:lnTo>
                <a:lnTo>
                  <a:pt x="67456" y="88553"/>
                </a:lnTo>
                <a:lnTo>
                  <a:pt x="67196" y="86878"/>
                </a:lnTo>
                <a:lnTo>
                  <a:pt x="66935" y="85241"/>
                </a:lnTo>
                <a:lnTo>
                  <a:pt x="66601" y="83641"/>
                </a:lnTo>
                <a:lnTo>
                  <a:pt x="66229" y="82079"/>
                </a:lnTo>
                <a:lnTo>
                  <a:pt x="65819" y="80553"/>
                </a:lnTo>
                <a:lnTo>
                  <a:pt x="65373" y="79065"/>
                </a:lnTo>
                <a:lnTo>
                  <a:pt x="64889" y="77614"/>
                </a:lnTo>
                <a:lnTo>
                  <a:pt x="64368" y="76200"/>
                </a:lnTo>
                <a:lnTo>
                  <a:pt x="63847" y="74860"/>
                </a:lnTo>
                <a:lnTo>
                  <a:pt x="63289" y="73558"/>
                </a:lnTo>
                <a:lnTo>
                  <a:pt x="62731" y="72330"/>
                </a:lnTo>
                <a:lnTo>
                  <a:pt x="62136" y="71140"/>
                </a:lnTo>
                <a:lnTo>
                  <a:pt x="61540" y="70023"/>
                </a:lnTo>
                <a:lnTo>
                  <a:pt x="60908" y="68982"/>
                </a:lnTo>
                <a:lnTo>
                  <a:pt x="60275" y="68014"/>
                </a:lnTo>
                <a:lnTo>
                  <a:pt x="59568" y="67047"/>
                </a:lnTo>
                <a:lnTo>
                  <a:pt x="58824" y="66117"/>
                </a:lnTo>
                <a:lnTo>
                  <a:pt x="57969" y="65187"/>
                </a:lnTo>
                <a:lnTo>
                  <a:pt x="57076" y="64294"/>
                </a:lnTo>
                <a:lnTo>
                  <a:pt x="56071" y="63401"/>
                </a:lnTo>
                <a:lnTo>
                  <a:pt x="55029" y="62582"/>
                </a:lnTo>
                <a:lnTo>
                  <a:pt x="53950" y="61764"/>
                </a:lnTo>
                <a:lnTo>
                  <a:pt x="52797" y="60982"/>
                </a:lnTo>
                <a:lnTo>
                  <a:pt x="51569" y="60238"/>
                </a:lnTo>
                <a:lnTo>
                  <a:pt x="50304" y="59494"/>
                </a:lnTo>
                <a:lnTo>
                  <a:pt x="49002" y="58824"/>
                </a:lnTo>
                <a:lnTo>
                  <a:pt x="47625" y="58192"/>
                </a:lnTo>
                <a:lnTo>
                  <a:pt x="46248" y="57596"/>
                </a:lnTo>
                <a:lnTo>
                  <a:pt x="44797" y="57001"/>
                </a:lnTo>
                <a:lnTo>
                  <a:pt x="43272" y="56480"/>
                </a:lnTo>
                <a:lnTo>
                  <a:pt x="41746" y="56034"/>
                </a:lnTo>
                <a:lnTo>
                  <a:pt x="40184" y="55587"/>
                </a:lnTo>
                <a:lnTo>
                  <a:pt x="38584" y="55215"/>
                </a:lnTo>
                <a:lnTo>
                  <a:pt x="36984" y="54880"/>
                </a:lnTo>
                <a:lnTo>
                  <a:pt x="35384" y="54620"/>
                </a:lnTo>
                <a:lnTo>
                  <a:pt x="33784" y="54397"/>
                </a:lnTo>
                <a:lnTo>
                  <a:pt x="32147" y="54248"/>
                </a:lnTo>
                <a:lnTo>
                  <a:pt x="30547" y="54136"/>
                </a:lnTo>
                <a:lnTo>
                  <a:pt x="28984" y="54099"/>
                </a:lnTo>
                <a:lnTo>
                  <a:pt x="27384" y="54099"/>
                </a:lnTo>
                <a:lnTo>
                  <a:pt x="25859" y="54173"/>
                </a:lnTo>
                <a:lnTo>
                  <a:pt x="24296" y="54285"/>
                </a:lnTo>
                <a:lnTo>
                  <a:pt x="22771" y="54471"/>
                </a:lnTo>
                <a:lnTo>
                  <a:pt x="21282" y="54694"/>
                </a:lnTo>
                <a:lnTo>
                  <a:pt x="19831" y="54992"/>
                </a:lnTo>
                <a:lnTo>
                  <a:pt x="18417" y="55327"/>
                </a:lnTo>
                <a:lnTo>
                  <a:pt x="17004" y="55736"/>
                </a:lnTo>
                <a:lnTo>
                  <a:pt x="15925" y="56108"/>
                </a:lnTo>
                <a:lnTo>
                  <a:pt x="14846" y="56480"/>
                </a:lnTo>
                <a:lnTo>
                  <a:pt x="13804" y="56927"/>
                </a:lnTo>
                <a:lnTo>
                  <a:pt x="12799" y="57373"/>
                </a:lnTo>
                <a:lnTo>
                  <a:pt x="11832" y="57894"/>
                </a:lnTo>
                <a:lnTo>
                  <a:pt x="10902" y="58415"/>
                </a:lnTo>
                <a:lnTo>
                  <a:pt x="9971" y="58973"/>
                </a:lnTo>
                <a:lnTo>
                  <a:pt x="9079" y="59568"/>
                </a:lnTo>
                <a:lnTo>
                  <a:pt x="8223" y="60201"/>
                </a:lnTo>
                <a:lnTo>
                  <a:pt x="7404" y="60833"/>
                </a:lnTo>
                <a:lnTo>
                  <a:pt x="6586" y="61540"/>
                </a:lnTo>
                <a:lnTo>
                  <a:pt x="5842" y="62247"/>
                </a:lnTo>
                <a:lnTo>
                  <a:pt x="5097" y="63029"/>
                </a:lnTo>
                <a:lnTo>
                  <a:pt x="4390" y="63810"/>
                </a:lnTo>
                <a:lnTo>
                  <a:pt x="3721" y="64628"/>
                </a:lnTo>
                <a:lnTo>
                  <a:pt x="3088" y="65484"/>
                </a:lnTo>
                <a:lnTo>
                  <a:pt x="2642" y="66117"/>
                </a:lnTo>
                <a:lnTo>
                  <a:pt x="2195" y="66786"/>
                </a:lnTo>
                <a:lnTo>
                  <a:pt x="1786" y="67493"/>
                </a:lnTo>
                <a:lnTo>
                  <a:pt x="1377" y="68200"/>
                </a:lnTo>
                <a:lnTo>
                  <a:pt x="1005" y="68907"/>
                </a:lnTo>
                <a:lnTo>
                  <a:pt x="670" y="69651"/>
                </a:lnTo>
                <a:lnTo>
                  <a:pt x="335" y="70396"/>
                </a:lnTo>
                <a:lnTo>
                  <a:pt x="0" y="71177"/>
                </a:lnTo>
                <a:lnTo>
                  <a:pt x="0" y="72888"/>
                </a:lnTo>
                <a:lnTo>
                  <a:pt x="335" y="71921"/>
                </a:lnTo>
                <a:lnTo>
                  <a:pt x="707" y="70991"/>
                </a:lnTo>
                <a:lnTo>
                  <a:pt x="1116" y="70061"/>
                </a:lnTo>
                <a:lnTo>
                  <a:pt x="1563" y="69168"/>
                </a:lnTo>
                <a:lnTo>
                  <a:pt x="2009" y="68275"/>
                </a:lnTo>
                <a:lnTo>
                  <a:pt x="2493" y="67456"/>
                </a:lnTo>
                <a:lnTo>
                  <a:pt x="3014" y="66600"/>
                </a:lnTo>
                <a:lnTo>
                  <a:pt x="3572" y="65819"/>
                </a:lnTo>
                <a:lnTo>
                  <a:pt x="4204" y="65001"/>
                </a:lnTo>
                <a:lnTo>
                  <a:pt x="4874" y="64182"/>
                </a:lnTo>
                <a:lnTo>
                  <a:pt x="5544" y="63438"/>
                </a:lnTo>
                <a:lnTo>
                  <a:pt x="6251" y="62694"/>
                </a:lnTo>
                <a:lnTo>
                  <a:pt x="6995" y="61987"/>
                </a:lnTo>
                <a:lnTo>
                  <a:pt x="7776" y="61317"/>
                </a:lnTo>
                <a:lnTo>
                  <a:pt x="8595" y="60647"/>
                </a:lnTo>
                <a:lnTo>
                  <a:pt x="9413" y="60052"/>
                </a:lnTo>
                <a:lnTo>
                  <a:pt x="10306" y="59457"/>
                </a:lnTo>
                <a:lnTo>
                  <a:pt x="11199" y="58936"/>
                </a:lnTo>
                <a:lnTo>
                  <a:pt x="12129" y="58415"/>
                </a:lnTo>
                <a:lnTo>
                  <a:pt x="13097" y="57931"/>
                </a:lnTo>
                <a:lnTo>
                  <a:pt x="14064" y="57448"/>
                </a:lnTo>
                <a:lnTo>
                  <a:pt x="15069" y="57038"/>
                </a:lnTo>
                <a:lnTo>
                  <a:pt x="16111" y="56666"/>
                </a:lnTo>
                <a:lnTo>
                  <a:pt x="17190" y="56294"/>
                </a:lnTo>
                <a:lnTo>
                  <a:pt x="18492" y="55922"/>
                </a:lnTo>
                <a:lnTo>
                  <a:pt x="19869" y="55587"/>
                </a:lnTo>
                <a:lnTo>
                  <a:pt x="21208" y="55327"/>
                </a:lnTo>
                <a:lnTo>
                  <a:pt x="22622" y="55066"/>
                </a:lnTo>
                <a:lnTo>
                  <a:pt x="24036" y="54917"/>
                </a:lnTo>
                <a:lnTo>
                  <a:pt x="25487" y="54769"/>
                </a:lnTo>
                <a:lnTo>
                  <a:pt x="26975" y="54694"/>
                </a:lnTo>
                <a:lnTo>
                  <a:pt x="30063" y="54694"/>
                </a:lnTo>
                <a:lnTo>
                  <a:pt x="31738" y="54806"/>
                </a:lnTo>
                <a:lnTo>
                  <a:pt x="33375" y="54955"/>
                </a:lnTo>
                <a:lnTo>
                  <a:pt x="35012" y="55141"/>
                </a:lnTo>
                <a:lnTo>
                  <a:pt x="36686" y="55438"/>
                </a:lnTo>
                <a:lnTo>
                  <a:pt x="38323" y="55736"/>
                </a:lnTo>
                <a:lnTo>
                  <a:pt x="39960" y="56145"/>
                </a:lnTo>
                <a:lnTo>
                  <a:pt x="41597" y="56592"/>
                </a:lnTo>
                <a:lnTo>
                  <a:pt x="43086" y="57075"/>
                </a:lnTo>
                <a:lnTo>
                  <a:pt x="44574" y="57559"/>
                </a:lnTo>
                <a:lnTo>
                  <a:pt x="45988" y="58117"/>
                </a:lnTo>
                <a:lnTo>
                  <a:pt x="47365" y="58713"/>
                </a:lnTo>
                <a:lnTo>
                  <a:pt x="48704" y="59345"/>
                </a:lnTo>
                <a:lnTo>
                  <a:pt x="50006" y="60015"/>
                </a:lnTo>
                <a:lnTo>
                  <a:pt x="51234" y="60722"/>
                </a:lnTo>
                <a:lnTo>
                  <a:pt x="52425" y="61466"/>
                </a:lnTo>
                <a:lnTo>
                  <a:pt x="53578" y="62210"/>
                </a:lnTo>
                <a:lnTo>
                  <a:pt x="54657" y="63029"/>
                </a:lnTo>
                <a:lnTo>
                  <a:pt x="55662" y="63847"/>
                </a:lnTo>
                <a:lnTo>
                  <a:pt x="56629" y="64703"/>
                </a:lnTo>
                <a:lnTo>
                  <a:pt x="57522" y="65559"/>
                </a:lnTo>
                <a:lnTo>
                  <a:pt x="58341" y="66489"/>
                </a:lnTo>
                <a:lnTo>
                  <a:pt x="59085" y="67382"/>
                </a:lnTo>
                <a:lnTo>
                  <a:pt x="59792" y="68349"/>
                </a:lnTo>
                <a:lnTo>
                  <a:pt x="60424" y="69317"/>
                </a:lnTo>
                <a:lnTo>
                  <a:pt x="61020" y="70358"/>
                </a:lnTo>
                <a:lnTo>
                  <a:pt x="61615" y="71437"/>
                </a:lnTo>
                <a:lnTo>
                  <a:pt x="62210" y="72628"/>
                </a:lnTo>
                <a:lnTo>
                  <a:pt x="62768" y="73819"/>
                </a:lnTo>
                <a:lnTo>
                  <a:pt x="63326" y="75121"/>
                </a:lnTo>
                <a:lnTo>
                  <a:pt x="63847" y="76423"/>
                </a:lnTo>
                <a:lnTo>
                  <a:pt x="64331" y="77837"/>
                </a:lnTo>
                <a:lnTo>
                  <a:pt x="64815" y="79251"/>
                </a:lnTo>
                <a:lnTo>
                  <a:pt x="65224" y="80739"/>
                </a:lnTo>
                <a:lnTo>
                  <a:pt x="65633" y="82227"/>
                </a:lnTo>
                <a:lnTo>
                  <a:pt x="66005" y="83790"/>
                </a:lnTo>
                <a:lnTo>
                  <a:pt x="66340" y="85390"/>
                </a:lnTo>
                <a:lnTo>
                  <a:pt x="66638" y="86990"/>
                </a:lnTo>
                <a:lnTo>
                  <a:pt x="66898" y="88627"/>
                </a:lnTo>
                <a:lnTo>
                  <a:pt x="67084" y="90301"/>
                </a:lnTo>
                <a:lnTo>
                  <a:pt x="67233" y="92013"/>
                </a:lnTo>
                <a:lnTo>
                  <a:pt x="67345" y="93724"/>
                </a:lnTo>
                <a:lnTo>
                  <a:pt x="67382" y="95473"/>
                </a:lnTo>
                <a:lnTo>
                  <a:pt x="67382" y="97222"/>
                </a:lnTo>
                <a:lnTo>
                  <a:pt x="67345" y="98970"/>
                </a:lnTo>
                <a:lnTo>
                  <a:pt x="67233" y="100756"/>
                </a:lnTo>
                <a:lnTo>
                  <a:pt x="67047" y="102542"/>
                </a:lnTo>
                <a:lnTo>
                  <a:pt x="66787" y="104328"/>
                </a:lnTo>
                <a:lnTo>
                  <a:pt x="66489" y="106077"/>
                </a:lnTo>
                <a:lnTo>
                  <a:pt x="66080" y="107863"/>
                </a:lnTo>
                <a:lnTo>
                  <a:pt x="65633" y="109649"/>
                </a:lnTo>
                <a:lnTo>
                  <a:pt x="65112" y="111398"/>
                </a:lnTo>
                <a:lnTo>
                  <a:pt x="64517" y="113146"/>
                </a:lnTo>
                <a:lnTo>
                  <a:pt x="63847" y="114858"/>
                </a:lnTo>
                <a:lnTo>
                  <a:pt x="63066" y="116569"/>
                </a:lnTo>
                <a:lnTo>
                  <a:pt x="62210" y="118281"/>
                </a:lnTo>
                <a:lnTo>
                  <a:pt x="61466" y="119658"/>
                </a:lnTo>
                <a:lnTo>
                  <a:pt x="60647" y="121034"/>
                </a:lnTo>
                <a:lnTo>
                  <a:pt x="59754" y="122336"/>
                </a:lnTo>
                <a:lnTo>
                  <a:pt x="58824" y="123601"/>
                </a:lnTo>
                <a:lnTo>
                  <a:pt x="56406" y="123713"/>
                </a:lnTo>
                <a:lnTo>
                  <a:pt x="53950" y="123750"/>
                </a:lnTo>
                <a:lnTo>
                  <a:pt x="51532" y="123713"/>
                </a:lnTo>
                <a:lnTo>
                  <a:pt x="49113" y="123601"/>
                </a:lnTo>
                <a:lnTo>
                  <a:pt x="46732" y="123453"/>
                </a:lnTo>
                <a:lnTo>
                  <a:pt x="44351" y="123229"/>
                </a:lnTo>
                <a:lnTo>
                  <a:pt x="42007" y="122969"/>
                </a:lnTo>
                <a:lnTo>
                  <a:pt x="39663" y="122634"/>
                </a:lnTo>
                <a:lnTo>
                  <a:pt x="38286" y="122374"/>
                </a:lnTo>
                <a:lnTo>
                  <a:pt x="36909" y="122150"/>
                </a:lnTo>
                <a:lnTo>
                  <a:pt x="35533" y="121853"/>
                </a:lnTo>
                <a:lnTo>
                  <a:pt x="34193" y="121555"/>
                </a:lnTo>
                <a:lnTo>
                  <a:pt x="32891" y="121257"/>
                </a:lnTo>
                <a:lnTo>
                  <a:pt x="31589" y="120923"/>
                </a:lnTo>
                <a:lnTo>
                  <a:pt x="30324" y="120551"/>
                </a:lnTo>
                <a:lnTo>
                  <a:pt x="29059" y="120178"/>
                </a:lnTo>
                <a:lnTo>
                  <a:pt x="27794" y="119769"/>
                </a:lnTo>
                <a:lnTo>
                  <a:pt x="26566" y="119360"/>
                </a:lnTo>
                <a:lnTo>
                  <a:pt x="25375" y="118913"/>
                </a:lnTo>
                <a:lnTo>
                  <a:pt x="24185" y="118467"/>
                </a:lnTo>
                <a:lnTo>
                  <a:pt x="22994" y="117983"/>
                </a:lnTo>
                <a:lnTo>
                  <a:pt x="21878" y="117500"/>
                </a:lnTo>
                <a:lnTo>
                  <a:pt x="20724" y="116979"/>
                </a:lnTo>
                <a:lnTo>
                  <a:pt x="19645" y="116458"/>
                </a:lnTo>
                <a:lnTo>
                  <a:pt x="18417" y="115825"/>
                </a:lnTo>
                <a:lnTo>
                  <a:pt x="17227" y="115193"/>
                </a:lnTo>
                <a:lnTo>
                  <a:pt x="16073" y="114523"/>
                </a:lnTo>
                <a:lnTo>
                  <a:pt x="14957" y="113816"/>
                </a:lnTo>
                <a:lnTo>
                  <a:pt x="13878" y="113109"/>
                </a:lnTo>
                <a:lnTo>
                  <a:pt x="12836" y="112365"/>
                </a:lnTo>
                <a:lnTo>
                  <a:pt x="11795" y="111621"/>
                </a:lnTo>
                <a:lnTo>
                  <a:pt x="10827" y="110839"/>
                </a:lnTo>
                <a:lnTo>
                  <a:pt x="9860" y="110058"/>
                </a:lnTo>
                <a:lnTo>
                  <a:pt x="8967" y="109240"/>
                </a:lnTo>
                <a:lnTo>
                  <a:pt x="8074" y="108421"/>
                </a:lnTo>
                <a:lnTo>
                  <a:pt x="7255" y="107565"/>
                </a:lnTo>
                <a:lnTo>
                  <a:pt x="6437" y="106710"/>
                </a:lnTo>
                <a:lnTo>
                  <a:pt x="5655" y="105817"/>
                </a:lnTo>
                <a:lnTo>
                  <a:pt x="4911" y="104886"/>
                </a:lnTo>
                <a:lnTo>
                  <a:pt x="4204" y="103956"/>
                </a:lnTo>
                <a:lnTo>
                  <a:pt x="3572" y="103026"/>
                </a:lnTo>
                <a:lnTo>
                  <a:pt x="2939" y="102059"/>
                </a:lnTo>
                <a:lnTo>
                  <a:pt x="2344" y="101091"/>
                </a:lnTo>
                <a:lnTo>
                  <a:pt x="1786" y="100087"/>
                </a:lnTo>
                <a:lnTo>
                  <a:pt x="1302" y="99082"/>
                </a:lnTo>
                <a:lnTo>
                  <a:pt x="819" y="98040"/>
                </a:lnTo>
                <a:lnTo>
                  <a:pt x="409" y="97036"/>
                </a:lnTo>
                <a:lnTo>
                  <a:pt x="0" y="95957"/>
                </a:lnTo>
                <a:lnTo>
                  <a:pt x="0" y="97631"/>
                </a:lnTo>
                <a:lnTo>
                  <a:pt x="372" y="98524"/>
                </a:lnTo>
                <a:lnTo>
                  <a:pt x="781" y="99380"/>
                </a:lnTo>
                <a:lnTo>
                  <a:pt x="1191" y="100236"/>
                </a:lnTo>
                <a:lnTo>
                  <a:pt x="1674" y="101054"/>
                </a:lnTo>
                <a:lnTo>
                  <a:pt x="2121" y="101910"/>
                </a:lnTo>
                <a:lnTo>
                  <a:pt x="2642" y="102728"/>
                </a:lnTo>
                <a:lnTo>
                  <a:pt x="3163" y="103510"/>
                </a:lnTo>
                <a:lnTo>
                  <a:pt x="3758" y="104328"/>
                </a:lnTo>
                <a:lnTo>
                  <a:pt x="4465" y="105258"/>
                </a:lnTo>
                <a:lnTo>
                  <a:pt x="5209" y="106189"/>
                </a:lnTo>
                <a:lnTo>
                  <a:pt x="5990" y="107082"/>
                </a:lnTo>
                <a:lnTo>
                  <a:pt x="6809" y="107975"/>
                </a:lnTo>
                <a:lnTo>
                  <a:pt x="7665" y="108830"/>
                </a:lnTo>
                <a:lnTo>
                  <a:pt x="8558" y="109686"/>
                </a:lnTo>
                <a:lnTo>
                  <a:pt x="9488" y="110505"/>
                </a:lnTo>
                <a:lnTo>
                  <a:pt x="10418" y="111323"/>
                </a:lnTo>
                <a:lnTo>
                  <a:pt x="11423" y="112105"/>
                </a:lnTo>
                <a:lnTo>
                  <a:pt x="12464" y="112849"/>
                </a:lnTo>
                <a:lnTo>
                  <a:pt x="13543" y="113593"/>
                </a:lnTo>
                <a:lnTo>
                  <a:pt x="14622" y="114300"/>
                </a:lnTo>
                <a:lnTo>
                  <a:pt x="15776" y="115007"/>
                </a:lnTo>
                <a:lnTo>
                  <a:pt x="16929" y="115676"/>
                </a:lnTo>
                <a:lnTo>
                  <a:pt x="18120" y="116346"/>
                </a:lnTo>
                <a:lnTo>
                  <a:pt x="19348" y="116979"/>
                </a:lnTo>
                <a:lnTo>
                  <a:pt x="20464" y="117537"/>
                </a:lnTo>
                <a:lnTo>
                  <a:pt x="21617" y="118058"/>
                </a:lnTo>
                <a:lnTo>
                  <a:pt x="22771" y="118541"/>
                </a:lnTo>
                <a:lnTo>
                  <a:pt x="23961" y="119025"/>
                </a:lnTo>
                <a:lnTo>
                  <a:pt x="25152" y="119472"/>
                </a:lnTo>
                <a:lnTo>
                  <a:pt x="26380" y="119918"/>
                </a:lnTo>
                <a:lnTo>
                  <a:pt x="27608" y="120327"/>
                </a:lnTo>
                <a:lnTo>
                  <a:pt x="28873" y="120737"/>
                </a:lnTo>
                <a:lnTo>
                  <a:pt x="30138" y="121109"/>
                </a:lnTo>
                <a:lnTo>
                  <a:pt x="31440" y="121481"/>
                </a:lnTo>
                <a:lnTo>
                  <a:pt x="32742" y="121816"/>
                </a:lnTo>
                <a:lnTo>
                  <a:pt x="34082" y="122150"/>
                </a:lnTo>
                <a:lnTo>
                  <a:pt x="35421" y="122448"/>
                </a:lnTo>
                <a:lnTo>
                  <a:pt x="36798" y="122709"/>
                </a:lnTo>
                <a:lnTo>
                  <a:pt x="38174" y="122969"/>
                </a:lnTo>
                <a:lnTo>
                  <a:pt x="39551" y="123192"/>
                </a:lnTo>
                <a:lnTo>
                  <a:pt x="41858" y="123527"/>
                </a:lnTo>
                <a:lnTo>
                  <a:pt x="44165" y="123825"/>
                </a:lnTo>
                <a:lnTo>
                  <a:pt x="46509" y="124048"/>
                </a:lnTo>
                <a:lnTo>
                  <a:pt x="48853" y="124197"/>
                </a:lnTo>
                <a:lnTo>
                  <a:pt x="51197" y="124308"/>
                </a:lnTo>
                <a:lnTo>
                  <a:pt x="53578" y="124346"/>
                </a:lnTo>
                <a:lnTo>
                  <a:pt x="55959" y="124308"/>
                </a:lnTo>
                <a:lnTo>
                  <a:pt x="58378" y="124234"/>
                </a:lnTo>
                <a:lnTo>
                  <a:pt x="58378" y="124234"/>
                </a:lnTo>
                <a:lnTo>
                  <a:pt x="57559" y="125239"/>
                </a:lnTo>
                <a:lnTo>
                  <a:pt x="56741" y="126206"/>
                </a:lnTo>
                <a:lnTo>
                  <a:pt x="55848" y="127173"/>
                </a:lnTo>
                <a:lnTo>
                  <a:pt x="54955" y="128104"/>
                </a:lnTo>
                <a:lnTo>
                  <a:pt x="54025" y="129034"/>
                </a:lnTo>
                <a:lnTo>
                  <a:pt x="53057" y="129927"/>
                </a:lnTo>
                <a:lnTo>
                  <a:pt x="52053" y="130782"/>
                </a:lnTo>
                <a:lnTo>
                  <a:pt x="51011" y="131638"/>
                </a:lnTo>
                <a:lnTo>
                  <a:pt x="49969" y="132420"/>
                </a:lnTo>
                <a:lnTo>
                  <a:pt x="48853" y="133238"/>
                </a:lnTo>
                <a:lnTo>
                  <a:pt x="47737" y="133982"/>
                </a:lnTo>
                <a:lnTo>
                  <a:pt x="46583" y="134726"/>
                </a:lnTo>
                <a:lnTo>
                  <a:pt x="45393" y="135470"/>
                </a:lnTo>
                <a:lnTo>
                  <a:pt x="44165" y="136177"/>
                </a:lnTo>
                <a:lnTo>
                  <a:pt x="42900" y="136847"/>
                </a:lnTo>
                <a:lnTo>
                  <a:pt x="41635" y="137480"/>
                </a:lnTo>
                <a:lnTo>
                  <a:pt x="39551" y="138447"/>
                </a:lnTo>
                <a:lnTo>
                  <a:pt x="37430" y="139340"/>
                </a:lnTo>
                <a:lnTo>
                  <a:pt x="35235" y="140159"/>
                </a:lnTo>
                <a:lnTo>
                  <a:pt x="32928" y="140940"/>
                </a:lnTo>
                <a:lnTo>
                  <a:pt x="30584" y="141647"/>
                </a:lnTo>
                <a:lnTo>
                  <a:pt x="28166" y="142317"/>
                </a:lnTo>
                <a:lnTo>
                  <a:pt x="25636" y="142912"/>
                </a:lnTo>
                <a:lnTo>
                  <a:pt x="23068" y="143433"/>
                </a:lnTo>
                <a:lnTo>
                  <a:pt x="20427" y="143916"/>
                </a:lnTo>
                <a:lnTo>
                  <a:pt x="17711" y="144326"/>
                </a:lnTo>
                <a:lnTo>
                  <a:pt x="14957" y="144661"/>
                </a:lnTo>
                <a:lnTo>
                  <a:pt x="12092" y="144958"/>
                </a:lnTo>
                <a:lnTo>
                  <a:pt x="9153" y="145182"/>
                </a:lnTo>
                <a:lnTo>
                  <a:pt x="6176" y="145368"/>
                </a:lnTo>
                <a:lnTo>
                  <a:pt x="3125" y="145479"/>
                </a:lnTo>
                <a:lnTo>
                  <a:pt x="0" y="145516"/>
                </a:lnTo>
                <a:lnTo>
                  <a:pt x="0" y="146112"/>
                </a:lnTo>
                <a:lnTo>
                  <a:pt x="3125" y="146074"/>
                </a:lnTo>
                <a:lnTo>
                  <a:pt x="6214" y="145963"/>
                </a:lnTo>
                <a:lnTo>
                  <a:pt x="9227" y="145777"/>
                </a:lnTo>
                <a:lnTo>
                  <a:pt x="12167" y="145554"/>
                </a:lnTo>
                <a:lnTo>
                  <a:pt x="15032" y="145256"/>
                </a:lnTo>
                <a:lnTo>
                  <a:pt x="17822" y="144921"/>
                </a:lnTo>
                <a:lnTo>
                  <a:pt x="20538" y="144512"/>
                </a:lnTo>
                <a:lnTo>
                  <a:pt x="23217" y="144028"/>
                </a:lnTo>
                <a:lnTo>
                  <a:pt x="25784" y="143470"/>
                </a:lnTo>
                <a:lnTo>
                  <a:pt x="28315" y="142875"/>
                </a:lnTo>
                <a:lnTo>
                  <a:pt x="30770" y="142242"/>
                </a:lnTo>
                <a:lnTo>
                  <a:pt x="33151" y="141498"/>
                </a:lnTo>
                <a:lnTo>
                  <a:pt x="35421" y="140717"/>
                </a:lnTo>
                <a:lnTo>
                  <a:pt x="37654" y="139898"/>
                </a:lnTo>
                <a:lnTo>
                  <a:pt x="39812" y="138968"/>
                </a:lnTo>
                <a:lnTo>
                  <a:pt x="41895" y="138001"/>
                </a:lnTo>
                <a:lnTo>
                  <a:pt x="43197" y="137331"/>
                </a:lnTo>
                <a:lnTo>
                  <a:pt x="44500" y="136661"/>
                </a:lnTo>
                <a:lnTo>
                  <a:pt x="45765" y="135917"/>
                </a:lnTo>
                <a:lnTo>
                  <a:pt x="46992" y="135173"/>
                </a:lnTo>
                <a:lnTo>
                  <a:pt x="48220" y="134391"/>
                </a:lnTo>
                <a:lnTo>
                  <a:pt x="49374" y="133610"/>
                </a:lnTo>
                <a:lnTo>
                  <a:pt x="50490" y="132754"/>
                </a:lnTo>
                <a:lnTo>
                  <a:pt x="51606" y="131936"/>
                </a:lnTo>
                <a:lnTo>
                  <a:pt x="52648" y="131043"/>
                </a:lnTo>
                <a:lnTo>
                  <a:pt x="53690" y="130150"/>
                </a:lnTo>
                <a:lnTo>
                  <a:pt x="54694" y="129220"/>
                </a:lnTo>
                <a:lnTo>
                  <a:pt x="55662" y="128252"/>
                </a:lnTo>
                <a:lnTo>
                  <a:pt x="56592" y="127285"/>
                </a:lnTo>
                <a:lnTo>
                  <a:pt x="57485" y="126280"/>
                </a:lnTo>
                <a:lnTo>
                  <a:pt x="58341" y="125239"/>
                </a:lnTo>
                <a:lnTo>
                  <a:pt x="59159" y="124197"/>
                </a:lnTo>
                <a:lnTo>
                  <a:pt x="60796" y="124085"/>
                </a:lnTo>
                <a:lnTo>
                  <a:pt x="62433" y="123974"/>
                </a:lnTo>
                <a:lnTo>
                  <a:pt x="63959" y="123825"/>
                </a:lnTo>
                <a:lnTo>
                  <a:pt x="65484" y="123676"/>
                </a:lnTo>
                <a:lnTo>
                  <a:pt x="67010" y="123490"/>
                </a:lnTo>
                <a:lnTo>
                  <a:pt x="68535" y="123267"/>
                </a:lnTo>
                <a:lnTo>
                  <a:pt x="70024" y="123043"/>
                </a:lnTo>
                <a:lnTo>
                  <a:pt x="71512" y="122783"/>
                </a:lnTo>
                <a:lnTo>
                  <a:pt x="73000" y="122485"/>
                </a:lnTo>
                <a:lnTo>
                  <a:pt x="74488" y="122188"/>
                </a:lnTo>
                <a:lnTo>
                  <a:pt x="75940" y="121890"/>
                </a:lnTo>
                <a:lnTo>
                  <a:pt x="77391" y="121518"/>
                </a:lnTo>
                <a:lnTo>
                  <a:pt x="78842" y="121146"/>
                </a:lnTo>
                <a:lnTo>
                  <a:pt x="80256" y="120774"/>
                </a:lnTo>
                <a:lnTo>
                  <a:pt x="81669" y="120364"/>
                </a:lnTo>
                <a:lnTo>
                  <a:pt x="83083" y="119918"/>
                </a:lnTo>
                <a:lnTo>
                  <a:pt x="84460" y="119472"/>
                </a:lnTo>
                <a:lnTo>
                  <a:pt x="85837" y="119025"/>
                </a:lnTo>
                <a:lnTo>
                  <a:pt x="87176" y="118541"/>
                </a:lnTo>
                <a:lnTo>
                  <a:pt x="88516" y="118020"/>
                </a:lnTo>
                <a:lnTo>
                  <a:pt x="89855" y="117462"/>
                </a:lnTo>
                <a:lnTo>
                  <a:pt x="91157" y="116941"/>
                </a:lnTo>
                <a:lnTo>
                  <a:pt x="92459" y="116346"/>
                </a:lnTo>
                <a:lnTo>
                  <a:pt x="93762" y="115751"/>
                </a:lnTo>
                <a:lnTo>
                  <a:pt x="94990" y="115156"/>
                </a:lnTo>
                <a:lnTo>
                  <a:pt x="96255" y="114523"/>
                </a:lnTo>
                <a:lnTo>
                  <a:pt x="97482" y="113890"/>
                </a:lnTo>
                <a:lnTo>
                  <a:pt x="98673" y="113221"/>
                </a:lnTo>
                <a:lnTo>
                  <a:pt x="99864" y="112514"/>
                </a:lnTo>
                <a:lnTo>
                  <a:pt x="101017" y="111807"/>
                </a:lnTo>
                <a:lnTo>
                  <a:pt x="102171" y="111100"/>
                </a:lnTo>
                <a:lnTo>
                  <a:pt x="103287" y="110356"/>
                </a:lnTo>
                <a:lnTo>
                  <a:pt x="104366" y="109612"/>
                </a:lnTo>
                <a:lnTo>
                  <a:pt x="105445" y="108830"/>
                </a:lnTo>
                <a:lnTo>
                  <a:pt x="107305" y="107416"/>
                </a:lnTo>
                <a:lnTo>
                  <a:pt x="109128" y="105928"/>
                </a:lnTo>
                <a:lnTo>
                  <a:pt x="110914" y="104440"/>
                </a:lnTo>
                <a:lnTo>
                  <a:pt x="112663" y="102914"/>
                </a:lnTo>
                <a:lnTo>
                  <a:pt x="114337" y="101315"/>
                </a:lnTo>
                <a:lnTo>
                  <a:pt x="115974" y="99715"/>
                </a:lnTo>
                <a:lnTo>
                  <a:pt x="117537" y="98040"/>
                </a:lnTo>
                <a:lnTo>
                  <a:pt x="119063" y="96366"/>
                </a:lnTo>
                <a:lnTo>
                  <a:pt x="120551" y="94654"/>
                </a:lnTo>
                <a:lnTo>
                  <a:pt x="121965" y="92906"/>
                </a:lnTo>
                <a:lnTo>
                  <a:pt x="123341" y="91120"/>
                </a:lnTo>
                <a:lnTo>
                  <a:pt x="124644" y="89334"/>
                </a:lnTo>
                <a:lnTo>
                  <a:pt x="125909" y="87511"/>
                </a:lnTo>
                <a:lnTo>
                  <a:pt x="127062" y="85650"/>
                </a:lnTo>
                <a:lnTo>
                  <a:pt x="128215" y="83753"/>
                </a:lnTo>
                <a:lnTo>
                  <a:pt x="129257" y="81855"/>
                </a:lnTo>
                <a:lnTo>
                  <a:pt x="130262" y="79921"/>
                </a:lnTo>
                <a:lnTo>
                  <a:pt x="131229" y="77949"/>
                </a:lnTo>
                <a:lnTo>
                  <a:pt x="132085" y="75977"/>
                </a:lnTo>
                <a:lnTo>
                  <a:pt x="132866" y="73967"/>
                </a:lnTo>
                <a:lnTo>
                  <a:pt x="133610" y="71995"/>
                </a:lnTo>
                <a:lnTo>
                  <a:pt x="134243" y="69986"/>
                </a:lnTo>
                <a:lnTo>
                  <a:pt x="134838" y="67977"/>
                </a:lnTo>
                <a:lnTo>
                  <a:pt x="135359" y="65968"/>
                </a:lnTo>
                <a:lnTo>
                  <a:pt x="135768" y="63959"/>
                </a:lnTo>
                <a:lnTo>
                  <a:pt x="136141" y="61950"/>
                </a:lnTo>
                <a:lnTo>
                  <a:pt x="136401" y="59940"/>
                </a:lnTo>
                <a:lnTo>
                  <a:pt x="136624" y="57968"/>
                </a:lnTo>
                <a:lnTo>
                  <a:pt x="136736" y="55959"/>
                </a:lnTo>
                <a:lnTo>
                  <a:pt x="136810" y="53987"/>
                </a:lnTo>
                <a:lnTo>
                  <a:pt x="136773" y="52015"/>
                </a:lnTo>
                <a:lnTo>
                  <a:pt x="136661" y="50043"/>
                </a:lnTo>
                <a:lnTo>
                  <a:pt x="136513" y="48369"/>
                </a:lnTo>
                <a:lnTo>
                  <a:pt x="136327" y="46732"/>
                </a:lnTo>
                <a:lnTo>
                  <a:pt x="136066" y="45095"/>
                </a:lnTo>
                <a:lnTo>
                  <a:pt x="135768" y="43458"/>
                </a:lnTo>
                <a:lnTo>
                  <a:pt x="135396" y="41858"/>
                </a:lnTo>
                <a:lnTo>
                  <a:pt x="134950" y="40258"/>
                </a:lnTo>
                <a:lnTo>
                  <a:pt x="134503" y="38658"/>
                </a:lnTo>
                <a:lnTo>
                  <a:pt x="133945" y="37095"/>
                </a:lnTo>
                <a:lnTo>
                  <a:pt x="133387" y="35533"/>
                </a:lnTo>
                <a:lnTo>
                  <a:pt x="132717" y="34007"/>
                </a:lnTo>
                <a:lnTo>
                  <a:pt x="132048" y="32519"/>
                </a:lnTo>
                <a:lnTo>
                  <a:pt x="131304" y="30993"/>
                </a:lnTo>
                <a:lnTo>
                  <a:pt x="130485" y="29542"/>
                </a:lnTo>
                <a:lnTo>
                  <a:pt x="129629" y="28054"/>
                </a:lnTo>
                <a:lnTo>
                  <a:pt x="128736" y="26640"/>
                </a:lnTo>
                <a:lnTo>
                  <a:pt x="127769" y="25189"/>
                </a:lnTo>
                <a:lnTo>
                  <a:pt x="126653" y="23701"/>
                </a:lnTo>
                <a:lnTo>
                  <a:pt x="125499" y="22213"/>
                </a:lnTo>
                <a:lnTo>
                  <a:pt x="124271" y="20724"/>
                </a:lnTo>
                <a:lnTo>
                  <a:pt x="123006" y="19310"/>
                </a:lnTo>
                <a:lnTo>
                  <a:pt x="121667" y="17897"/>
                </a:lnTo>
                <a:lnTo>
                  <a:pt x="120290" y="16520"/>
                </a:lnTo>
                <a:lnTo>
                  <a:pt x="118839" y="15180"/>
                </a:lnTo>
                <a:lnTo>
                  <a:pt x="117314" y="13841"/>
                </a:lnTo>
                <a:lnTo>
                  <a:pt x="115751" y="12576"/>
                </a:lnTo>
                <a:lnTo>
                  <a:pt x="114114" y="11311"/>
                </a:lnTo>
                <a:lnTo>
                  <a:pt x="112440" y="10046"/>
                </a:lnTo>
                <a:lnTo>
                  <a:pt x="110691" y="8855"/>
                </a:lnTo>
                <a:lnTo>
                  <a:pt x="108905" y="7665"/>
                </a:lnTo>
                <a:lnTo>
                  <a:pt x="107082" y="6548"/>
                </a:lnTo>
                <a:lnTo>
                  <a:pt x="105147" y="5432"/>
                </a:lnTo>
                <a:lnTo>
                  <a:pt x="103212" y="4353"/>
                </a:lnTo>
                <a:lnTo>
                  <a:pt x="101947" y="3683"/>
                </a:lnTo>
                <a:lnTo>
                  <a:pt x="100645" y="3051"/>
                </a:lnTo>
                <a:lnTo>
                  <a:pt x="99380" y="2456"/>
                </a:lnTo>
                <a:lnTo>
                  <a:pt x="98078" y="1898"/>
                </a:lnTo>
                <a:lnTo>
                  <a:pt x="96775" y="1377"/>
                </a:lnTo>
                <a:lnTo>
                  <a:pt x="95473" y="893"/>
                </a:lnTo>
                <a:lnTo>
                  <a:pt x="94134" y="409"/>
                </a:lnTo>
                <a:lnTo>
                  <a:pt x="9279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latin typeface="Nunito Sans"/>
              <a:ea typeface="Nunito Sans"/>
              <a:cs typeface="Nunito Sans"/>
              <a:sym typeface="Nunito Sans"/>
            </a:endParaRPr>
          </a:p>
        </p:txBody>
      </p:sp>
      <p:sp>
        <p:nvSpPr>
          <p:cNvPr id="155" name="Google Shape;155;p14"/>
          <p:cNvSpPr>
            <a:spLocks noGrp="1"/>
          </p:cNvSpPr>
          <p:nvPr>
            <p:ph type="pic" idx="2"/>
          </p:nvPr>
        </p:nvSpPr>
        <p:spPr>
          <a:xfrm>
            <a:off x="313800" y="460300"/>
            <a:ext cx="3702900" cy="4136100"/>
          </a:xfrm>
          <a:prstGeom prst="roundRect">
            <a:avLst>
              <a:gd name="adj" fmla="val 6865"/>
            </a:avLst>
          </a:prstGeom>
          <a:noFill/>
          <a:ln>
            <a:noFill/>
          </a:ln>
        </p:spPr>
      </p:sp>
      <p:sp>
        <p:nvSpPr>
          <p:cNvPr id="156" name="Google Shape;156;p14"/>
          <p:cNvSpPr/>
          <p:nvPr/>
        </p:nvSpPr>
        <p:spPr>
          <a:xfrm>
            <a:off x="-1692" y="0"/>
            <a:ext cx="1834577" cy="1066372"/>
          </a:xfrm>
          <a:custGeom>
            <a:avLst/>
            <a:gdLst/>
            <a:ahLst/>
            <a:cxnLst/>
            <a:rect l="l" t="t" r="r" b="b"/>
            <a:pathLst>
              <a:path w="59978" h="34863" extrusionOk="0">
                <a:moveTo>
                  <a:pt x="57485" y="0"/>
                </a:moveTo>
                <a:lnTo>
                  <a:pt x="55848" y="446"/>
                </a:lnTo>
                <a:lnTo>
                  <a:pt x="54248" y="930"/>
                </a:lnTo>
                <a:lnTo>
                  <a:pt x="52611" y="1414"/>
                </a:lnTo>
                <a:lnTo>
                  <a:pt x="50974" y="1972"/>
                </a:lnTo>
                <a:lnTo>
                  <a:pt x="49299" y="2567"/>
                </a:lnTo>
                <a:lnTo>
                  <a:pt x="47662" y="3163"/>
                </a:lnTo>
                <a:lnTo>
                  <a:pt x="45988" y="3832"/>
                </a:lnTo>
                <a:lnTo>
                  <a:pt x="44314" y="4502"/>
                </a:lnTo>
                <a:lnTo>
                  <a:pt x="42639" y="5246"/>
                </a:lnTo>
                <a:lnTo>
                  <a:pt x="40965" y="5990"/>
                </a:lnTo>
                <a:lnTo>
                  <a:pt x="39291" y="6772"/>
                </a:lnTo>
                <a:lnTo>
                  <a:pt x="37579" y="7627"/>
                </a:lnTo>
                <a:lnTo>
                  <a:pt x="35905" y="8483"/>
                </a:lnTo>
                <a:lnTo>
                  <a:pt x="34193" y="9376"/>
                </a:lnTo>
                <a:lnTo>
                  <a:pt x="32482" y="10306"/>
                </a:lnTo>
                <a:lnTo>
                  <a:pt x="30770" y="11274"/>
                </a:lnTo>
                <a:lnTo>
                  <a:pt x="28203" y="12762"/>
                </a:lnTo>
                <a:lnTo>
                  <a:pt x="25710" y="14287"/>
                </a:lnTo>
                <a:lnTo>
                  <a:pt x="23292" y="15850"/>
                </a:lnTo>
                <a:lnTo>
                  <a:pt x="20910" y="17413"/>
                </a:lnTo>
                <a:lnTo>
                  <a:pt x="18641" y="18976"/>
                </a:lnTo>
                <a:lnTo>
                  <a:pt x="16483" y="20538"/>
                </a:lnTo>
                <a:lnTo>
                  <a:pt x="14362" y="22101"/>
                </a:lnTo>
                <a:lnTo>
                  <a:pt x="12353" y="23626"/>
                </a:lnTo>
                <a:lnTo>
                  <a:pt x="10455" y="25115"/>
                </a:lnTo>
                <a:lnTo>
                  <a:pt x="8632" y="26603"/>
                </a:lnTo>
                <a:lnTo>
                  <a:pt x="6921" y="28017"/>
                </a:lnTo>
                <a:lnTo>
                  <a:pt x="5283" y="29356"/>
                </a:lnTo>
                <a:lnTo>
                  <a:pt x="2418" y="31886"/>
                </a:lnTo>
                <a:lnTo>
                  <a:pt x="0" y="34082"/>
                </a:lnTo>
                <a:lnTo>
                  <a:pt x="0" y="34863"/>
                </a:lnTo>
                <a:lnTo>
                  <a:pt x="2381" y="32705"/>
                </a:lnTo>
                <a:lnTo>
                  <a:pt x="5246" y="30175"/>
                </a:lnTo>
                <a:lnTo>
                  <a:pt x="6846" y="28835"/>
                </a:lnTo>
                <a:lnTo>
                  <a:pt x="8558" y="27384"/>
                </a:lnTo>
                <a:lnTo>
                  <a:pt x="10418" y="25933"/>
                </a:lnTo>
                <a:lnTo>
                  <a:pt x="12353" y="24408"/>
                </a:lnTo>
                <a:lnTo>
                  <a:pt x="14362" y="22845"/>
                </a:lnTo>
                <a:lnTo>
                  <a:pt x="16520" y="21245"/>
                </a:lnTo>
                <a:lnTo>
                  <a:pt x="18715" y="19682"/>
                </a:lnTo>
                <a:lnTo>
                  <a:pt x="21059" y="18045"/>
                </a:lnTo>
                <a:lnTo>
                  <a:pt x="23440" y="16483"/>
                </a:lnTo>
                <a:lnTo>
                  <a:pt x="25896" y="14883"/>
                </a:lnTo>
                <a:lnTo>
                  <a:pt x="28463" y="13320"/>
                </a:lnTo>
                <a:lnTo>
                  <a:pt x="31068" y="11757"/>
                </a:lnTo>
                <a:lnTo>
                  <a:pt x="32928" y="10716"/>
                </a:lnTo>
                <a:lnTo>
                  <a:pt x="34789" y="9711"/>
                </a:lnTo>
                <a:lnTo>
                  <a:pt x="36649" y="8744"/>
                </a:lnTo>
                <a:lnTo>
                  <a:pt x="38472" y="7851"/>
                </a:lnTo>
                <a:lnTo>
                  <a:pt x="40295" y="6958"/>
                </a:lnTo>
                <a:lnTo>
                  <a:pt x="42156" y="6102"/>
                </a:lnTo>
                <a:lnTo>
                  <a:pt x="43979" y="5321"/>
                </a:lnTo>
                <a:lnTo>
                  <a:pt x="45765" y="4539"/>
                </a:lnTo>
                <a:lnTo>
                  <a:pt x="47588" y="3832"/>
                </a:lnTo>
                <a:lnTo>
                  <a:pt x="49374" y="3163"/>
                </a:lnTo>
                <a:lnTo>
                  <a:pt x="51160" y="2530"/>
                </a:lnTo>
                <a:lnTo>
                  <a:pt x="52946" y="1935"/>
                </a:lnTo>
                <a:lnTo>
                  <a:pt x="54732" y="1377"/>
                </a:lnTo>
                <a:lnTo>
                  <a:pt x="56480" y="893"/>
                </a:lnTo>
                <a:lnTo>
                  <a:pt x="58229" y="409"/>
                </a:lnTo>
                <a:lnTo>
                  <a:pt x="5997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latin typeface="Nunito Sans"/>
              <a:ea typeface="Nunito Sans"/>
              <a:cs typeface="Nunito Sans"/>
              <a:sym typeface="Nunito Sans"/>
            </a:endParaRPr>
          </a:p>
        </p:txBody>
      </p:sp>
      <p:sp>
        <p:nvSpPr>
          <p:cNvPr id="157" name="Google Shape;157;p14"/>
          <p:cNvSpPr txBox="1"/>
          <p:nvPr/>
        </p:nvSpPr>
        <p:spPr>
          <a:xfrm>
            <a:off x="6720300" y="4800275"/>
            <a:ext cx="2195100" cy="2925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fld id="{00000000-1234-1234-1234-123412341234}" type="slidenum">
              <a:rPr lang="en" sz="700">
                <a:solidFill>
                  <a:schemeClr val="dk1"/>
                </a:solidFill>
                <a:latin typeface="Nunito Sans"/>
                <a:ea typeface="Nunito Sans"/>
                <a:cs typeface="Nunito Sans"/>
                <a:sym typeface="Nunito Sans"/>
              </a:rPr>
              <a:t>‹#›</a:t>
            </a:fld>
            <a:endParaRPr sz="700">
              <a:solidFill>
                <a:schemeClr val="dk1"/>
              </a:solidFill>
              <a:latin typeface="Nunito Sans"/>
              <a:ea typeface="Nunito Sans"/>
              <a:cs typeface="Nunito Sans"/>
              <a:sym typeface="Nunito Sans"/>
            </a:endParaRPr>
          </a:p>
        </p:txBody>
      </p:sp>
      <p:sp>
        <p:nvSpPr>
          <p:cNvPr id="158" name="Google Shape;158;p14"/>
          <p:cNvSpPr txBox="1">
            <a:spLocks noGrp="1"/>
          </p:cNvSpPr>
          <p:nvPr>
            <p:ph type="subTitle" idx="3"/>
          </p:nvPr>
        </p:nvSpPr>
        <p:spPr>
          <a:xfrm>
            <a:off x="228600" y="4800275"/>
            <a:ext cx="1115700" cy="311400"/>
          </a:xfrm>
          <a:prstGeom prst="rect">
            <a:avLst/>
          </a:prstGeom>
        </p:spPr>
        <p:txBody>
          <a:bodyPr spcFirstLastPara="1" wrap="square" lIns="91425" tIns="91425" rIns="91425" bIns="91425" anchor="t" anchorCtr="0">
            <a:noAutofit/>
          </a:bodyPr>
          <a:lstStyle>
            <a:lvl1pPr lvl="0">
              <a:spcBef>
                <a:spcPts val="0"/>
              </a:spcBef>
              <a:spcAft>
                <a:spcPts val="0"/>
              </a:spcAft>
              <a:buNone/>
              <a:defRPr sz="700">
                <a:solidFill>
                  <a:schemeClr val="dk2"/>
                </a:solidFill>
                <a:latin typeface="Nunito Sans"/>
                <a:ea typeface="Nunito Sans"/>
                <a:cs typeface="Nunito Sans"/>
                <a:sym typeface="Nunito Sans"/>
              </a:defRPr>
            </a:lvl1pPr>
            <a:lvl2pPr lvl="1">
              <a:spcBef>
                <a:spcPts val="0"/>
              </a:spcBef>
              <a:spcAft>
                <a:spcPts val="0"/>
              </a:spcAft>
              <a:buClr>
                <a:schemeClr val="dk2"/>
              </a:buClr>
              <a:buSzPts val="700"/>
              <a:buFont typeface="Nunito Sans"/>
              <a:buNone/>
              <a:defRPr sz="700">
                <a:solidFill>
                  <a:schemeClr val="dk2"/>
                </a:solidFill>
                <a:latin typeface="Nunito Sans"/>
                <a:ea typeface="Nunito Sans"/>
                <a:cs typeface="Nunito Sans"/>
                <a:sym typeface="Nunito Sans"/>
              </a:defRPr>
            </a:lvl2pPr>
            <a:lvl3pPr lvl="2">
              <a:spcBef>
                <a:spcPts val="0"/>
              </a:spcBef>
              <a:spcAft>
                <a:spcPts val="0"/>
              </a:spcAft>
              <a:buClr>
                <a:schemeClr val="dk2"/>
              </a:buClr>
              <a:buSzPts val="700"/>
              <a:buFont typeface="Nunito Sans"/>
              <a:buNone/>
              <a:defRPr sz="700">
                <a:solidFill>
                  <a:schemeClr val="dk2"/>
                </a:solidFill>
                <a:latin typeface="Nunito Sans"/>
                <a:ea typeface="Nunito Sans"/>
                <a:cs typeface="Nunito Sans"/>
                <a:sym typeface="Nunito Sans"/>
              </a:defRPr>
            </a:lvl3pPr>
            <a:lvl4pPr lvl="3">
              <a:spcBef>
                <a:spcPts val="0"/>
              </a:spcBef>
              <a:spcAft>
                <a:spcPts val="0"/>
              </a:spcAft>
              <a:buClr>
                <a:schemeClr val="dk2"/>
              </a:buClr>
              <a:buSzPts val="700"/>
              <a:buFont typeface="Nunito Sans"/>
              <a:buNone/>
              <a:defRPr sz="700">
                <a:solidFill>
                  <a:schemeClr val="dk2"/>
                </a:solidFill>
                <a:latin typeface="Nunito Sans"/>
                <a:ea typeface="Nunito Sans"/>
                <a:cs typeface="Nunito Sans"/>
                <a:sym typeface="Nunito Sans"/>
              </a:defRPr>
            </a:lvl4pPr>
            <a:lvl5pPr lvl="4">
              <a:spcBef>
                <a:spcPts val="0"/>
              </a:spcBef>
              <a:spcAft>
                <a:spcPts val="0"/>
              </a:spcAft>
              <a:buClr>
                <a:schemeClr val="dk2"/>
              </a:buClr>
              <a:buSzPts val="700"/>
              <a:buFont typeface="Nunito Sans"/>
              <a:buNone/>
              <a:defRPr sz="700">
                <a:solidFill>
                  <a:schemeClr val="dk2"/>
                </a:solidFill>
                <a:latin typeface="Nunito Sans"/>
                <a:ea typeface="Nunito Sans"/>
                <a:cs typeface="Nunito Sans"/>
                <a:sym typeface="Nunito Sans"/>
              </a:defRPr>
            </a:lvl5pPr>
            <a:lvl6pPr lvl="5">
              <a:spcBef>
                <a:spcPts val="0"/>
              </a:spcBef>
              <a:spcAft>
                <a:spcPts val="0"/>
              </a:spcAft>
              <a:buClr>
                <a:schemeClr val="dk2"/>
              </a:buClr>
              <a:buSzPts val="700"/>
              <a:buFont typeface="Nunito Sans"/>
              <a:buNone/>
              <a:defRPr sz="700">
                <a:solidFill>
                  <a:schemeClr val="dk2"/>
                </a:solidFill>
                <a:latin typeface="Nunito Sans"/>
                <a:ea typeface="Nunito Sans"/>
                <a:cs typeface="Nunito Sans"/>
                <a:sym typeface="Nunito Sans"/>
              </a:defRPr>
            </a:lvl6pPr>
            <a:lvl7pPr lvl="6">
              <a:spcBef>
                <a:spcPts val="0"/>
              </a:spcBef>
              <a:spcAft>
                <a:spcPts val="0"/>
              </a:spcAft>
              <a:buClr>
                <a:schemeClr val="dk2"/>
              </a:buClr>
              <a:buSzPts val="700"/>
              <a:buFont typeface="Nunito Sans"/>
              <a:buNone/>
              <a:defRPr sz="700">
                <a:solidFill>
                  <a:schemeClr val="dk2"/>
                </a:solidFill>
                <a:latin typeface="Nunito Sans"/>
                <a:ea typeface="Nunito Sans"/>
                <a:cs typeface="Nunito Sans"/>
                <a:sym typeface="Nunito Sans"/>
              </a:defRPr>
            </a:lvl7pPr>
            <a:lvl8pPr lvl="7">
              <a:spcBef>
                <a:spcPts val="0"/>
              </a:spcBef>
              <a:spcAft>
                <a:spcPts val="0"/>
              </a:spcAft>
              <a:buClr>
                <a:schemeClr val="dk2"/>
              </a:buClr>
              <a:buSzPts val="700"/>
              <a:buFont typeface="Nunito Sans"/>
              <a:buNone/>
              <a:defRPr sz="700">
                <a:solidFill>
                  <a:schemeClr val="dk2"/>
                </a:solidFill>
                <a:latin typeface="Nunito Sans"/>
                <a:ea typeface="Nunito Sans"/>
                <a:cs typeface="Nunito Sans"/>
                <a:sym typeface="Nunito Sans"/>
              </a:defRPr>
            </a:lvl8pPr>
            <a:lvl9pPr lvl="8">
              <a:spcBef>
                <a:spcPts val="0"/>
              </a:spcBef>
              <a:spcAft>
                <a:spcPts val="0"/>
              </a:spcAft>
              <a:buClr>
                <a:schemeClr val="dk2"/>
              </a:buClr>
              <a:buSzPts val="700"/>
              <a:buFont typeface="Nunito Sans"/>
              <a:buNone/>
              <a:defRPr sz="700">
                <a:solidFill>
                  <a:schemeClr val="dk2"/>
                </a:solidFill>
                <a:latin typeface="Nunito Sans"/>
                <a:ea typeface="Nunito Sans"/>
                <a:cs typeface="Nunito Sans"/>
                <a:sym typeface="Nunito Sans"/>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body and image - Alt 4">
  <p:cSld name="BLANK_1_1_1_1_1_1_1_1_1_1_1_1_2_1_1">
    <p:spTree>
      <p:nvGrpSpPr>
        <p:cNvPr id="1" name="Shape 159"/>
        <p:cNvGrpSpPr/>
        <p:nvPr/>
      </p:nvGrpSpPr>
      <p:grpSpPr>
        <a:xfrm>
          <a:off x="0" y="0"/>
          <a:ext cx="0" cy="0"/>
          <a:chOff x="0" y="0"/>
          <a:chExt cx="0" cy="0"/>
        </a:xfrm>
      </p:grpSpPr>
      <p:pic>
        <p:nvPicPr>
          <p:cNvPr id="160" name="Google Shape;160;p15"/>
          <p:cNvPicPr preferRelativeResize="0"/>
          <p:nvPr/>
        </p:nvPicPr>
        <p:blipFill rotWithShape="1">
          <a:blip r:embed="rId2">
            <a:alphaModFix/>
          </a:blip>
          <a:srcRect b="50879"/>
          <a:stretch/>
        </p:blipFill>
        <p:spPr>
          <a:xfrm rot="10800000">
            <a:off x="4511648" y="-5102"/>
            <a:ext cx="3255127" cy="1598802"/>
          </a:xfrm>
          <a:prstGeom prst="rect">
            <a:avLst/>
          </a:prstGeom>
          <a:noFill/>
          <a:ln>
            <a:noFill/>
          </a:ln>
        </p:spPr>
      </p:pic>
      <p:sp>
        <p:nvSpPr>
          <p:cNvPr id="161" name="Google Shape;161;p15"/>
          <p:cNvSpPr/>
          <p:nvPr/>
        </p:nvSpPr>
        <p:spPr>
          <a:xfrm>
            <a:off x="5160582" y="1163682"/>
            <a:ext cx="7978200" cy="7978200"/>
          </a:xfrm>
          <a:prstGeom prst="pie">
            <a:avLst>
              <a:gd name="adj1" fmla="val 10792592"/>
              <a:gd name="adj2" fmla="val 16198514"/>
            </a:avLst>
          </a:prstGeom>
          <a:gradFill>
            <a:gsLst>
              <a:gs pos="0">
                <a:schemeClr val="accent1"/>
              </a:gs>
              <a:gs pos="64000">
                <a:schemeClr val="dk2"/>
              </a:gs>
              <a:gs pos="100000">
                <a:schemeClr val="dk2"/>
              </a:gs>
            </a:gsLst>
            <a:path path="circle">
              <a:fillToRect l="100000" t="100000"/>
            </a:path>
            <a:tileRect r="-100000" b="-100000"/>
          </a:gra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2"/>
              </a:solidFill>
              <a:latin typeface="Nunito Sans"/>
              <a:ea typeface="Nunito Sans"/>
              <a:cs typeface="Nunito Sans"/>
              <a:sym typeface="Nunito Sans"/>
            </a:endParaRPr>
          </a:p>
        </p:txBody>
      </p:sp>
      <p:pic>
        <p:nvPicPr>
          <p:cNvPr id="162" name="Google Shape;162;p15"/>
          <p:cNvPicPr preferRelativeResize="0"/>
          <p:nvPr/>
        </p:nvPicPr>
        <p:blipFill rotWithShape="1">
          <a:blip r:embed="rId3">
            <a:alphaModFix/>
          </a:blip>
          <a:srcRect t="39965"/>
          <a:stretch/>
        </p:blipFill>
        <p:spPr>
          <a:xfrm rot="10800000">
            <a:off x="4410800" y="2763370"/>
            <a:ext cx="3992800" cy="2397126"/>
          </a:xfrm>
          <a:prstGeom prst="rect">
            <a:avLst/>
          </a:prstGeom>
          <a:noFill/>
          <a:ln>
            <a:noFill/>
          </a:ln>
        </p:spPr>
      </p:pic>
      <p:sp>
        <p:nvSpPr>
          <p:cNvPr id="163" name="Google Shape;163;p15"/>
          <p:cNvSpPr/>
          <p:nvPr/>
        </p:nvSpPr>
        <p:spPr>
          <a:xfrm>
            <a:off x="5269687" y="0"/>
            <a:ext cx="3874304" cy="2438400"/>
          </a:xfrm>
          <a:custGeom>
            <a:avLst/>
            <a:gdLst/>
            <a:ahLst/>
            <a:cxnLst/>
            <a:rect l="l" t="t" r="r" b="b"/>
            <a:pathLst>
              <a:path w="121072" h="76200" extrusionOk="0">
                <a:moveTo>
                  <a:pt x="0" y="0"/>
                </a:moveTo>
                <a:lnTo>
                  <a:pt x="1675" y="2456"/>
                </a:lnTo>
                <a:lnTo>
                  <a:pt x="3349" y="4800"/>
                </a:lnTo>
                <a:lnTo>
                  <a:pt x="4837" y="6883"/>
                </a:lnTo>
                <a:lnTo>
                  <a:pt x="6363" y="8930"/>
                </a:lnTo>
                <a:lnTo>
                  <a:pt x="7851" y="10902"/>
                </a:lnTo>
                <a:lnTo>
                  <a:pt x="9377" y="12874"/>
                </a:lnTo>
                <a:lnTo>
                  <a:pt x="10902" y="14771"/>
                </a:lnTo>
                <a:lnTo>
                  <a:pt x="12427" y="16594"/>
                </a:lnTo>
                <a:lnTo>
                  <a:pt x="13953" y="18417"/>
                </a:lnTo>
                <a:lnTo>
                  <a:pt x="15478" y="20166"/>
                </a:lnTo>
                <a:lnTo>
                  <a:pt x="17004" y="21878"/>
                </a:lnTo>
                <a:lnTo>
                  <a:pt x="18529" y="23552"/>
                </a:lnTo>
                <a:lnTo>
                  <a:pt x="20092" y="25189"/>
                </a:lnTo>
                <a:lnTo>
                  <a:pt x="21618" y="26752"/>
                </a:lnTo>
                <a:lnTo>
                  <a:pt x="23180" y="28277"/>
                </a:lnTo>
                <a:lnTo>
                  <a:pt x="24706" y="29766"/>
                </a:lnTo>
                <a:lnTo>
                  <a:pt x="26268" y="31179"/>
                </a:lnTo>
                <a:lnTo>
                  <a:pt x="27794" y="32556"/>
                </a:lnTo>
                <a:lnTo>
                  <a:pt x="29208" y="33784"/>
                </a:lnTo>
                <a:lnTo>
                  <a:pt x="30622" y="34975"/>
                </a:lnTo>
                <a:lnTo>
                  <a:pt x="32036" y="36091"/>
                </a:lnTo>
                <a:lnTo>
                  <a:pt x="33449" y="37170"/>
                </a:lnTo>
                <a:lnTo>
                  <a:pt x="34863" y="38249"/>
                </a:lnTo>
                <a:lnTo>
                  <a:pt x="36277" y="39253"/>
                </a:lnTo>
                <a:lnTo>
                  <a:pt x="37654" y="40221"/>
                </a:lnTo>
                <a:lnTo>
                  <a:pt x="39068" y="41114"/>
                </a:lnTo>
                <a:lnTo>
                  <a:pt x="40482" y="42007"/>
                </a:lnTo>
                <a:lnTo>
                  <a:pt x="41858" y="42825"/>
                </a:lnTo>
                <a:lnTo>
                  <a:pt x="43272" y="43607"/>
                </a:lnTo>
                <a:lnTo>
                  <a:pt x="44649" y="44351"/>
                </a:lnTo>
                <a:lnTo>
                  <a:pt x="46025" y="45058"/>
                </a:lnTo>
                <a:lnTo>
                  <a:pt x="47402" y="45727"/>
                </a:lnTo>
                <a:lnTo>
                  <a:pt x="48779" y="46323"/>
                </a:lnTo>
                <a:lnTo>
                  <a:pt x="50155" y="46918"/>
                </a:lnTo>
                <a:lnTo>
                  <a:pt x="51420" y="47402"/>
                </a:lnTo>
                <a:lnTo>
                  <a:pt x="52685" y="47848"/>
                </a:lnTo>
                <a:lnTo>
                  <a:pt x="53913" y="48220"/>
                </a:lnTo>
                <a:lnTo>
                  <a:pt x="55141" y="48592"/>
                </a:lnTo>
                <a:lnTo>
                  <a:pt x="56369" y="48927"/>
                </a:lnTo>
                <a:lnTo>
                  <a:pt x="57597" y="49225"/>
                </a:lnTo>
                <a:lnTo>
                  <a:pt x="58787" y="49448"/>
                </a:lnTo>
                <a:lnTo>
                  <a:pt x="59978" y="49671"/>
                </a:lnTo>
                <a:lnTo>
                  <a:pt x="61169" y="49820"/>
                </a:lnTo>
                <a:lnTo>
                  <a:pt x="62359" y="49969"/>
                </a:lnTo>
                <a:lnTo>
                  <a:pt x="63513" y="50043"/>
                </a:lnTo>
                <a:lnTo>
                  <a:pt x="64666" y="50081"/>
                </a:lnTo>
                <a:lnTo>
                  <a:pt x="65782" y="50118"/>
                </a:lnTo>
                <a:lnTo>
                  <a:pt x="66936" y="50081"/>
                </a:lnTo>
                <a:lnTo>
                  <a:pt x="68052" y="50006"/>
                </a:lnTo>
                <a:lnTo>
                  <a:pt x="69168" y="49895"/>
                </a:lnTo>
                <a:lnTo>
                  <a:pt x="70210" y="49746"/>
                </a:lnTo>
                <a:lnTo>
                  <a:pt x="71252" y="49560"/>
                </a:lnTo>
                <a:lnTo>
                  <a:pt x="72256" y="49336"/>
                </a:lnTo>
                <a:lnTo>
                  <a:pt x="73261" y="49076"/>
                </a:lnTo>
                <a:lnTo>
                  <a:pt x="74266" y="48778"/>
                </a:lnTo>
                <a:lnTo>
                  <a:pt x="75196" y="48443"/>
                </a:lnTo>
                <a:lnTo>
                  <a:pt x="76163" y="48071"/>
                </a:lnTo>
                <a:lnTo>
                  <a:pt x="77093" y="47699"/>
                </a:lnTo>
                <a:lnTo>
                  <a:pt x="77986" y="47253"/>
                </a:lnTo>
                <a:lnTo>
                  <a:pt x="78842" y="46769"/>
                </a:lnTo>
                <a:lnTo>
                  <a:pt x="79698" y="46285"/>
                </a:lnTo>
                <a:lnTo>
                  <a:pt x="80554" y="45765"/>
                </a:lnTo>
                <a:lnTo>
                  <a:pt x="81372" y="45169"/>
                </a:lnTo>
                <a:lnTo>
                  <a:pt x="82153" y="44574"/>
                </a:lnTo>
                <a:lnTo>
                  <a:pt x="82898" y="43941"/>
                </a:lnTo>
                <a:lnTo>
                  <a:pt x="83642" y="43309"/>
                </a:lnTo>
                <a:lnTo>
                  <a:pt x="84311" y="43979"/>
                </a:lnTo>
                <a:lnTo>
                  <a:pt x="86172" y="45951"/>
                </a:lnTo>
                <a:lnTo>
                  <a:pt x="88107" y="47923"/>
                </a:lnTo>
                <a:lnTo>
                  <a:pt x="90079" y="49895"/>
                </a:lnTo>
                <a:lnTo>
                  <a:pt x="92051" y="51866"/>
                </a:lnTo>
                <a:lnTo>
                  <a:pt x="94134" y="53801"/>
                </a:lnTo>
                <a:lnTo>
                  <a:pt x="96218" y="55773"/>
                </a:lnTo>
                <a:lnTo>
                  <a:pt x="98339" y="57708"/>
                </a:lnTo>
                <a:lnTo>
                  <a:pt x="100497" y="59643"/>
                </a:lnTo>
                <a:lnTo>
                  <a:pt x="102729" y="61577"/>
                </a:lnTo>
                <a:lnTo>
                  <a:pt x="104961" y="63475"/>
                </a:lnTo>
                <a:lnTo>
                  <a:pt x="107268" y="65410"/>
                </a:lnTo>
                <a:lnTo>
                  <a:pt x="109575" y="67307"/>
                </a:lnTo>
                <a:lnTo>
                  <a:pt x="111956" y="69205"/>
                </a:lnTo>
                <a:lnTo>
                  <a:pt x="114338" y="71102"/>
                </a:lnTo>
                <a:lnTo>
                  <a:pt x="116756" y="72963"/>
                </a:lnTo>
                <a:lnTo>
                  <a:pt x="119249" y="74860"/>
                </a:lnTo>
                <a:lnTo>
                  <a:pt x="121072" y="76200"/>
                </a:lnTo>
                <a:lnTo>
                  <a:pt x="121072" y="75456"/>
                </a:lnTo>
                <a:lnTo>
                  <a:pt x="119621" y="74377"/>
                </a:lnTo>
                <a:lnTo>
                  <a:pt x="117128" y="72516"/>
                </a:lnTo>
                <a:lnTo>
                  <a:pt x="114710" y="70619"/>
                </a:lnTo>
                <a:lnTo>
                  <a:pt x="112328" y="68758"/>
                </a:lnTo>
                <a:lnTo>
                  <a:pt x="109947" y="66861"/>
                </a:lnTo>
                <a:lnTo>
                  <a:pt x="107640" y="64963"/>
                </a:lnTo>
                <a:lnTo>
                  <a:pt x="105333" y="63029"/>
                </a:lnTo>
                <a:lnTo>
                  <a:pt x="103101" y="61131"/>
                </a:lnTo>
                <a:lnTo>
                  <a:pt x="100906" y="59196"/>
                </a:lnTo>
                <a:lnTo>
                  <a:pt x="98748" y="57261"/>
                </a:lnTo>
                <a:lnTo>
                  <a:pt x="96627" y="55327"/>
                </a:lnTo>
                <a:lnTo>
                  <a:pt x="94543" y="53392"/>
                </a:lnTo>
                <a:lnTo>
                  <a:pt x="92497" y="51420"/>
                </a:lnTo>
                <a:lnTo>
                  <a:pt x="90488" y="49485"/>
                </a:lnTo>
                <a:lnTo>
                  <a:pt x="88516" y="47513"/>
                </a:lnTo>
                <a:lnTo>
                  <a:pt x="86618" y="45541"/>
                </a:lnTo>
                <a:lnTo>
                  <a:pt x="84721" y="43569"/>
                </a:lnTo>
                <a:lnTo>
                  <a:pt x="84088" y="42900"/>
                </a:lnTo>
                <a:lnTo>
                  <a:pt x="84795" y="42155"/>
                </a:lnTo>
                <a:lnTo>
                  <a:pt x="85465" y="41411"/>
                </a:lnTo>
                <a:lnTo>
                  <a:pt x="86135" y="40667"/>
                </a:lnTo>
                <a:lnTo>
                  <a:pt x="86730" y="39849"/>
                </a:lnTo>
                <a:lnTo>
                  <a:pt x="87325" y="38993"/>
                </a:lnTo>
                <a:lnTo>
                  <a:pt x="87921" y="38137"/>
                </a:lnTo>
                <a:lnTo>
                  <a:pt x="88441" y="37244"/>
                </a:lnTo>
                <a:lnTo>
                  <a:pt x="88962" y="36351"/>
                </a:lnTo>
                <a:lnTo>
                  <a:pt x="89446" y="35384"/>
                </a:lnTo>
                <a:lnTo>
                  <a:pt x="89893" y="34416"/>
                </a:lnTo>
                <a:lnTo>
                  <a:pt x="90339" y="33412"/>
                </a:lnTo>
                <a:lnTo>
                  <a:pt x="90711" y="32407"/>
                </a:lnTo>
                <a:lnTo>
                  <a:pt x="91083" y="31365"/>
                </a:lnTo>
                <a:lnTo>
                  <a:pt x="91418" y="30286"/>
                </a:lnTo>
                <a:lnTo>
                  <a:pt x="91716" y="29170"/>
                </a:lnTo>
                <a:lnTo>
                  <a:pt x="91976" y="28054"/>
                </a:lnTo>
                <a:lnTo>
                  <a:pt x="92125" y="27235"/>
                </a:lnTo>
                <a:lnTo>
                  <a:pt x="92274" y="26380"/>
                </a:lnTo>
                <a:lnTo>
                  <a:pt x="92385" y="25524"/>
                </a:lnTo>
                <a:lnTo>
                  <a:pt x="92460" y="24668"/>
                </a:lnTo>
                <a:lnTo>
                  <a:pt x="92497" y="23812"/>
                </a:lnTo>
                <a:lnTo>
                  <a:pt x="92534" y="22919"/>
                </a:lnTo>
                <a:lnTo>
                  <a:pt x="92534" y="22027"/>
                </a:lnTo>
                <a:lnTo>
                  <a:pt x="92497" y="21134"/>
                </a:lnTo>
                <a:lnTo>
                  <a:pt x="92423" y="20203"/>
                </a:lnTo>
                <a:lnTo>
                  <a:pt x="92311" y="19310"/>
                </a:lnTo>
                <a:lnTo>
                  <a:pt x="92199" y="18380"/>
                </a:lnTo>
                <a:lnTo>
                  <a:pt x="92051" y="17450"/>
                </a:lnTo>
                <a:lnTo>
                  <a:pt x="91864" y="16483"/>
                </a:lnTo>
                <a:lnTo>
                  <a:pt x="91678" y="15553"/>
                </a:lnTo>
                <a:lnTo>
                  <a:pt x="91418" y="14585"/>
                </a:lnTo>
                <a:lnTo>
                  <a:pt x="91158" y="13618"/>
                </a:lnTo>
                <a:lnTo>
                  <a:pt x="90637" y="11943"/>
                </a:lnTo>
                <a:lnTo>
                  <a:pt x="90041" y="10269"/>
                </a:lnTo>
                <a:lnTo>
                  <a:pt x="89372" y="8558"/>
                </a:lnTo>
                <a:lnTo>
                  <a:pt x="88590" y="6883"/>
                </a:lnTo>
                <a:lnTo>
                  <a:pt x="87772" y="5172"/>
                </a:lnTo>
                <a:lnTo>
                  <a:pt x="86842" y="3423"/>
                </a:lnTo>
                <a:lnTo>
                  <a:pt x="85837" y="1712"/>
                </a:lnTo>
                <a:lnTo>
                  <a:pt x="84795" y="0"/>
                </a:lnTo>
                <a:lnTo>
                  <a:pt x="84088" y="0"/>
                </a:lnTo>
                <a:lnTo>
                  <a:pt x="85167" y="1749"/>
                </a:lnTo>
                <a:lnTo>
                  <a:pt x="86209" y="3497"/>
                </a:lnTo>
                <a:lnTo>
                  <a:pt x="87139" y="5209"/>
                </a:lnTo>
                <a:lnTo>
                  <a:pt x="87995" y="6958"/>
                </a:lnTo>
                <a:lnTo>
                  <a:pt x="88776" y="8669"/>
                </a:lnTo>
                <a:lnTo>
                  <a:pt x="89446" y="10381"/>
                </a:lnTo>
                <a:lnTo>
                  <a:pt x="90079" y="12092"/>
                </a:lnTo>
                <a:lnTo>
                  <a:pt x="90599" y="13804"/>
                </a:lnTo>
                <a:lnTo>
                  <a:pt x="90860" y="14734"/>
                </a:lnTo>
                <a:lnTo>
                  <a:pt x="91083" y="15664"/>
                </a:lnTo>
                <a:lnTo>
                  <a:pt x="91306" y="16594"/>
                </a:lnTo>
                <a:lnTo>
                  <a:pt x="91455" y="17524"/>
                </a:lnTo>
                <a:lnTo>
                  <a:pt x="91604" y="18455"/>
                </a:lnTo>
                <a:lnTo>
                  <a:pt x="91716" y="19348"/>
                </a:lnTo>
                <a:lnTo>
                  <a:pt x="91827" y="20241"/>
                </a:lnTo>
                <a:lnTo>
                  <a:pt x="91902" y="21134"/>
                </a:lnTo>
                <a:lnTo>
                  <a:pt x="91939" y="22027"/>
                </a:lnTo>
                <a:lnTo>
                  <a:pt x="91939" y="22919"/>
                </a:lnTo>
                <a:lnTo>
                  <a:pt x="91902" y="23775"/>
                </a:lnTo>
                <a:lnTo>
                  <a:pt x="91864" y="24631"/>
                </a:lnTo>
                <a:lnTo>
                  <a:pt x="91790" y="25450"/>
                </a:lnTo>
                <a:lnTo>
                  <a:pt x="91678" y="26305"/>
                </a:lnTo>
                <a:lnTo>
                  <a:pt x="91530" y="27124"/>
                </a:lnTo>
                <a:lnTo>
                  <a:pt x="91381" y="27942"/>
                </a:lnTo>
                <a:lnTo>
                  <a:pt x="91120" y="29021"/>
                </a:lnTo>
                <a:lnTo>
                  <a:pt x="90823" y="30100"/>
                </a:lnTo>
                <a:lnTo>
                  <a:pt x="90525" y="31142"/>
                </a:lnTo>
                <a:lnTo>
                  <a:pt x="90153" y="32184"/>
                </a:lnTo>
                <a:lnTo>
                  <a:pt x="89781" y="33189"/>
                </a:lnTo>
                <a:lnTo>
                  <a:pt x="89372" y="34156"/>
                </a:lnTo>
                <a:lnTo>
                  <a:pt x="88925" y="35123"/>
                </a:lnTo>
                <a:lnTo>
                  <a:pt x="88441" y="36054"/>
                </a:lnTo>
                <a:lnTo>
                  <a:pt x="87958" y="36946"/>
                </a:lnTo>
                <a:lnTo>
                  <a:pt x="87400" y="37802"/>
                </a:lnTo>
                <a:lnTo>
                  <a:pt x="86842" y="38658"/>
                </a:lnTo>
                <a:lnTo>
                  <a:pt x="86283" y="39477"/>
                </a:lnTo>
                <a:lnTo>
                  <a:pt x="85651" y="40258"/>
                </a:lnTo>
                <a:lnTo>
                  <a:pt x="85018" y="41002"/>
                </a:lnTo>
                <a:lnTo>
                  <a:pt x="84349" y="41746"/>
                </a:lnTo>
                <a:lnTo>
                  <a:pt x="83679" y="42453"/>
                </a:lnTo>
                <a:lnTo>
                  <a:pt x="81484" y="40035"/>
                </a:lnTo>
                <a:lnTo>
                  <a:pt x="79363" y="37653"/>
                </a:lnTo>
                <a:lnTo>
                  <a:pt x="77317" y="35235"/>
                </a:lnTo>
                <a:lnTo>
                  <a:pt x="75307" y="32817"/>
                </a:lnTo>
                <a:lnTo>
                  <a:pt x="73373" y="30398"/>
                </a:lnTo>
                <a:lnTo>
                  <a:pt x="71512" y="27980"/>
                </a:lnTo>
                <a:lnTo>
                  <a:pt x="69726" y="25561"/>
                </a:lnTo>
                <a:lnTo>
                  <a:pt x="67978" y="23143"/>
                </a:lnTo>
                <a:lnTo>
                  <a:pt x="66303" y="20687"/>
                </a:lnTo>
                <a:lnTo>
                  <a:pt x="64703" y="18269"/>
                </a:lnTo>
                <a:lnTo>
                  <a:pt x="63178" y="15850"/>
                </a:lnTo>
                <a:lnTo>
                  <a:pt x="61727" y="13395"/>
                </a:lnTo>
                <a:lnTo>
                  <a:pt x="60313" y="10976"/>
                </a:lnTo>
                <a:lnTo>
                  <a:pt x="58973" y="8558"/>
                </a:lnTo>
                <a:lnTo>
                  <a:pt x="57708" y="6102"/>
                </a:lnTo>
                <a:lnTo>
                  <a:pt x="56518" y="3683"/>
                </a:lnTo>
                <a:lnTo>
                  <a:pt x="55662" y="1823"/>
                </a:lnTo>
                <a:lnTo>
                  <a:pt x="54843" y="0"/>
                </a:lnTo>
                <a:lnTo>
                  <a:pt x="54174" y="0"/>
                </a:lnTo>
                <a:lnTo>
                  <a:pt x="55067" y="1935"/>
                </a:lnTo>
                <a:lnTo>
                  <a:pt x="55997" y="3944"/>
                </a:lnTo>
                <a:lnTo>
                  <a:pt x="57188" y="6400"/>
                </a:lnTo>
                <a:lnTo>
                  <a:pt x="58453" y="8818"/>
                </a:lnTo>
                <a:lnTo>
                  <a:pt x="59792" y="11274"/>
                </a:lnTo>
                <a:lnTo>
                  <a:pt x="61206" y="13692"/>
                </a:lnTo>
                <a:lnTo>
                  <a:pt x="62657" y="16148"/>
                </a:lnTo>
                <a:lnTo>
                  <a:pt x="64220" y="18603"/>
                </a:lnTo>
                <a:lnTo>
                  <a:pt x="65820" y="21022"/>
                </a:lnTo>
                <a:lnTo>
                  <a:pt x="67494" y="23478"/>
                </a:lnTo>
                <a:lnTo>
                  <a:pt x="69243" y="25896"/>
                </a:lnTo>
                <a:lnTo>
                  <a:pt x="71029" y="28352"/>
                </a:lnTo>
                <a:lnTo>
                  <a:pt x="72926" y="30770"/>
                </a:lnTo>
                <a:lnTo>
                  <a:pt x="74861" y="33189"/>
                </a:lnTo>
                <a:lnTo>
                  <a:pt x="76833" y="35607"/>
                </a:lnTo>
                <a:lnTo>
                  <a:pt x="78916" y="38026"/>
                </a:lnTo>
                <a:lnTo>
                  <a:pt x="81037" y="40444"/>
                </a:lnTo>
                <a:lnTo>
                  <a:pt x="83232" y="42862"/>
                </a:lnTo>
                <a:lnTo>
                  <a:pt x="82526" y="43495"/>
                </a:lnTo>
                <a:lnTo>
                  <a:pt x="81781" y="44127"/>
                </a:lnTo>
                <a:lnTo>
                  <a:pt x="81000" y="44686"/>
                </a:lnTo>
                <a:lnTo>
                  <a:pt x="80219" y="45244"/>
                </a:lnTo>
                <a:lnTo>
                  <a:pt x="79400" y="45765"/>
                </a:lnTo>
                <a:lnTo>
                  <a:pt x="78544" y="46285"/>
                </a:lnTo>
                <a:lnTo>
                  <a:pt x="77689" y="46732"/>
                </a:lnTo>
                <a:lnTo>
                  <a:pt x="76833" y="47141"/>
                </a:lnTo>
                <a:lnTo>
                  <a:pt x="75903" y="47550"/>
                </a:lnTo>
                <a:lnTo>
                  <a:pt x="75010" y="47885"/>
                </a:lnTo>
                <a:lnTo>
                  <a:pt x="74042" y="48220"/>
                </a:lnTo>
                <a:lnTo>
                  <a:pt x="73112" y="48518"/>
                </a:lnTo>
                <a:lnTo>
                  <a:pt x="72108" y="48741"/>
                </a:lnTo>
                <a:lnTo>
                  <a:pt x="71140" y="48964"/>
                </a:lnTo>
                <a:lnTo>
                  <a:pt x="70098" y="49150"/>
                </a:lnTo>
                <a:lnTo>
                  <a:pt x="69094" y="49299"/>
                </a:lnTo>
                <a:lnTo>
                  <a:pt x="67978" y="49411"/>
                </a:lnTo>
                <a:lnTo>
                  <a:pt x="66899" y="49485"/>
                </a:lnTo>
                <a:lnTo>
                  <a:pt x="65782" y="49522"/>
                </a:lnTo>
                <a:lnTo>
                  <a:pt x="64666" y="49485"/>
                </a:lnTo>
                <a:lnTo>
                  <a:pt x="63513" y="49448"/>
                </a:lnTo>
                <a:lnTo>
                  <a:pt x="62397" y="49374"/>
                </a:lnTo>
                <a:lnTo>
                  <a:pt x="61243" y="49225"/>
                </a:lnTo>
                <a:lnTo>
                  <a:pt x="60052" y="49076"/>
                </a:lnTo>
                <a:lnTo>
                  <a:pt x="58899" y="48890"/>
                </a:lnTo>
                <a:lnTo>
                  <a:pt x="57708" y="48629"/>
                </a:lnTo>
                <a:lnTo>
                  <a:pt x="56518" y="48332"/>
                </a:lnTo>
                <a:lnTo>
                  <a:pt x="55290" y="48034"/>
                </a:lnTo>
                <a:lnTo>
                  <a:pt x="54099" y="47662"/>
                </a:lnTo>
                <a:lnTo>
                  <a:pt x="52872" y="47253"/>
                </a:lnTo>
                <a:lnTo>
                  <a:pt x="51644" y="46844"/>
                </a:lnTo>
                <a:lnTo>
                  <a:pt x="50379" y="46360"/>
                </a:lnTo>
                <a:lnTo>
                  <a:pt x="49039" y="45802"/>
                </a:lnTo>
                <a:lnTo>
                  <a:pt x="47663" y="45169"/>
                </a:lnTo>
                <a:lnTo>
                  <a:pt x="46286" y="44537"/>
                </a:lnTo>
                <a:lnTo>
                  <a:pt x="44909" y="43830"/>
                </a:lnTo>
                <a:lnTo>
                  <a:pt x="43533" y="43086"/>
                </a:lnTo>
                <a:lnTo>
                  <a:pt x="42156" y="42304"/>
                </a:lnTo>
                <a:lnTo>
                  <a:pt x="40779" y="41486"/>
                </a:lnTo>
                <a:lnTo>
                  <a:pt x="39403" y="40630"/>
                </a:lnTo>
                <a:lnTo>
                  <a:pt x="37989" y="39700"/>
                </a:lnTo>
                <a:lnTo>
                  <a:pt x="36612" y="38732"/>
                </a:lnTo>
                <a:lnTo>
                  <a:pt x="35198" y="37765"/>
                </a:lnTo>
                <a:lnTo>
                  <a:pt x="33784" y="36723"/>
                </a:lnTo>
                <a:lnTo>
                  <a:pt x="32408" y="35607"/>
                </a:lnTo>
                <a:lnTo>
                  <a:pt x="30994" y="34491"/>
                </a:lnTo>
                <a:lnTo>
                  <a:pt x="29580" y="33337"/>
                </a:lnTo>
                <a:lnTo>
                  <a:pt x="28203" y="32110"/>
                </a:lnTo>
                <a:lnTo>
                  <a:pt x="26641" y="30733"/>
                </a:lnTo>
                <a:lnTo>
                  <a:pt x="25115" y="29319"/>
                </a:lnTo>
                <a:lnTo>
                  <a:pt x="23590" y="27868"/>
                </a:lnTo>
                <a:lnTo>
                  <a:pt x="22027" y="26343"/>
                </a:lnTo>
                <a:lnTo>
                  <a:pt x="20501" y="24780"/>
                </a:lnTo>
                <a:lnTo>
                  <a:pt x="18976" y="23143"/>
                </a:lnTo>
                <a:lnTo>
                  <a:pt x="17450" y="21506"/>
                </a:lnTo>
                <a:lnTo>
                  <a:pt x="15925" y="19794"/>
                </a:lnTo>
                <a:lnTo>
                  <a:pt x="14399" y="18008"/>
                </a:lnTo>
                <a:lnTo>
                  <a:pt x="12874" y="16222"/>
                </a:lnTo>
                <a:lnTo>
                  <a:pt x="11348" y="14362"/>
                </a:lnTo>
                <a:lnTo>
                  <a:pt x="9823" y="12502"/>
                </a:lnTo>
                <a:lnTo>
                  <a:pt x="8335" y="10530"/>
                </a:lnTo>
                <a:lnTo>
                  <a:pt x="6809" y="8558"/>
                </a:lnTo>
                <a:lnTo>
                  <a:pt x="5321" y="6548"/>
                </a:lnTo>
                <a:lnTo>
                  <a:pt x="3833" y="4465"/>
                </a:lnTo>
                <a:lnTo>
                  <a:pt x="2270" y="2270"/>
                </a:lnTo>
                <a:lnTo>
                  <a:pt x="74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2"/>
              </a:solidFill>
              <a:latin typeface="Nunito Sans"/>
              <a:ea typeface="Nunito Sans"/>
              <a:cs typeface="Nunito Sans"/>
              <a:sym typeface="Nunito Sans"/>
            </a:endParaRPr>
          </a:p>
        </p:txBody>
      </p:sp>
      <p:sp>
        <p:nvSpPr>
          <p:cNvPr id="164" name="Google Shape;164;p15"/>
          <p:cNvSpPr txBox="1">
            <a:spLocks noGrp="1"/>
          </p:cNvSpPr>
          <p:nvPr>
            <p:ph type="body" idx="1"/>
          </p:nvPr>
        </p:nvSpPr>
        <p:spPr>
          <a:xfrm>
            <a:off x="228600" y="1646991"/>
            <a:ext cx="4296600" cy="3063300"/>
          </a:xfrm>
          <a:prstGeom prst="rect">
            <a:avLst/>
          </a:prstGeom>
        </p:spPr>
        <p:txBody>
          <a:bodyPr spcFirstLastPara="1" wrap="square" lIns="91425" tIns="91425" rIns="91425" bIns="91425" anchor="b" anchorCtr="0">
            <a:noAutofit/>
          </a:bodyPr>
          <a:lstStyle>
            <a:lvl1pPr marL="457200" lvl="0" indent="-304800">
              <a:spcBef>
                <a:spcPts val="0"/>
              </a:spcBef>
              <a:spcAft>
                <a:spcPts val="0"/>
              </a:spcAft>
              <a:buClr>
                <a:schemeClr val="dk1"/>
              </a:buClr>
              <a:buSzPts val="1200"/>
              <a:buFont typeface="Nunito Sans"/>
              <a:buChar char="●"/>
              <a:defRPr/>
            </a:lvl1pPr>
            <a:lvl2pPr marL="914400" lvl="1" indent="-304800">
              <a:spcBef>
                <a:spcPts val="800"/>
              </a:spcBef>
              <a:spcAft>
                <a:spcPts val="0"/>
              </a:spcAft>
              <a:buClr>
                <a:schemeClr val="dk1"/>
              </a:buClr>
              <a:buSzPts val="1200"/>
              <a:buFont typeface="Nunito Sans"/>
              <a:buChar char="○"/>
              <a:defRPr/>
            </a:lvl2pPr>
            <a:lvl3pPr marL="1371600" lvl="2" indent="-304800">
              <a:spcBef>
                <a:spcPts val="800"/>
              </a:spcBef>
              <a:spcAft>
                <a:spcPts val="0"/>
              </a:spcAft>
              <a:buClr>
                <a:schemeClr val="dk1"/>
              </a:buClr>
              <a:buSzPts val="1200"/>
              <a:buFont typeface="Nunito Sans"/>
              <a:buChar char="■"/>
              <a:defRPr/>
            </a:lvl3pPr>
            <a:lvl4pPr marL="1828800" lvl="3" indent="-304800">
              <a:spcBef>
                <a:spcPts val="800"/>
              </a:spcBef>
              <a:spcAft>
                <a:spcPts val="0"/>
              </a:spcAft>
              <a:buClr>
                <a:schemeClr val="dk1"/>
              </a:buClr>
              <a:buSzPts val="1200"/>
              <a:buFont typeface="Nunito Sans"/>
              <a:buChar char="●"/>
              <a:defRPr/>
            </a:lvl4pPr>
            <a:lvl5pPr marL="2286000" lvl="4" indent="-304800">
              <a:spcBef>
                <a:spcPts val="800"/>
              </a:spcBef>
              <a:spcAft>
                <a:spcPts val="0"/>
              </a:spcAft>
              <a:buClr>
                <a:schemeClr val="dk1"/>
              </a:buClr>
              <a:buSzPts val="1200"/>
              <a:buFont typeface="Nunito Sans"/>
              <a:buChar char="○"/>
              <a:defRPr/>
            </a:lvl5pPr>
            <a:lvl6pPr marL="2743200" lvl="5" indent="-304800">
              <a:spcBef>
                <a:spcPts val="800"/>
              </a:spcBef>
              <a:spcAft>
                <a:spcPts val="0"/>
              </a:spcAft>
              <a:buClr>
                <a:schemeClr val="dk1"/>
              </a:buClr>
              <a:buSzPts val="1200"/>
              <a:buFont typeface="Nunito Sans"/>
              <a:buChar char="■"/>
              <a:defRPr/>
            </a:lvl6pPr>
            <a:lvl7pPr marL="3200400" lvl="6" indent="-304800">
              <a:spcBef>
                <a:spcPts val="800"/>
              </a:spcBef>
              <a:spcAft>
                <a:spcPts val="0"/>
              </a:spcAft>
              <a:buClr>
                <a:schemeClr val="dk1"/>
              </a:buClr>
              <a:buSzPts val="1200"/>
              <a:buFont typeface="Nunito Sans"/>
              <a:buChar char="●"/>
              <a:defRPr/>
            </a:lvl7pPr>
            <a:lvl8pPr marL="3657600" lvl="7" indent="-304800">
              <a:spcBef>
                <a:spcPts val="800"/>
              </a:spcBef>
              <a:spcAft>
                <a:spcPts val="0"/>
              </a:spcAft>
              <a:buClr>
                <a:schemeClr val="dk1"/>
              </a:buClr>
              <a:buSzPts val="1200"/>
              <a:buFont typeface="Nunito Sans"/>
              <a:buChar char="○"/>
              <a:defRPr/>
            </a:lvl8pPr>
            <a:lvl9pPr marL="4114800" lvl="8" indent="-304800">
              <a:spcBef>
                <a:spcPts val="800"/>
              </a:spcBef>
              <a:spcAft>
                <a:spcPts val="800"/>
              </a:spcAft>
              <a:buClr>
                <a:schemeClr val="dk1"/>
              </a:buClr>
              <a:buSzPts val="1200"/>
              <a:buFont typeface="Nunito Sans"/>
              <a:buChar char="■"/>
              <a:defRPr/>
            </a:lvl9pPr>
          </a:lstStyle>
          <a:p>
            <a:endParaRPr/>
          </a:p>
        </p:txBody>
      </p:sp>
      <p:sp>
        <p:nvSpPr>
          <p:cNvPr id="165" name="Google Shape;165;p15"/>
          <p:cNvSpPr>
            <a:spLocks noGrp="1"/>
          </p:cNvSpPr>
          <p:nvPr>
            <p:ph type="pic" idx="2"/>
          </p:nvPr>
        </p:nvSpPr>
        <p:spPr>
          <a:xfrm>
            <a:off x="5212300" y="460300"/>
            <a:ext cx="3702900" cy="4136100"/>
          </a:xfrm>
          <a:prstGeom prst="roundRect">
            <a:avLst>
              <a:gd name="adj" fmla="val 6865"/>
            </a:avLst>
          </a:prstGeom>
          <a:noFill/>
          <a:ln>
            <a:noFill/>
          </a:ln>
        </p:spPr>
      </p:sp>
      <p:sp>
        <p:nvSpPr>
          <p:cNvPr id="166" name="Google Shape;166;p15"/>
          <p:cNvSpPr txBox="1">
            <a:spLocks noGrp="1"/>
          </p:cNvSpPr>
          <p:nvPr>
            <p:ph type="title"/>
          </p:nvPr>
        </p:nvSpPr>
        <p:spPr>
          <a:xfrm>
            <a:off x="228600" y="228600"/>
            <a:ext cx="4296600" cy="587700"/>
          </a:xfrm>
          <a:prstGeom prst="rect">
            <a:avLst/>
          </a:prstGeom>
        </p:spPr>
        <p:txBody>
          <a:bodyPr spcFirstLastPara="1" wrap="square" lIns="91425" tIns="91425" rIns="91425" bIns="91425" anchor="t" anchorCtr="0">
            <a:spAutoFit/>
          </a:bodyPr>
          <a:lstStyle>
            <a:lvl1pPr lvl="0">
              <a:spcBef>
                <a:spcPts val="0"/>
              </a:spcBef>
              <a:spcAft>
                <a:spcPts val="0"/>
              </a:spcAft>
              <a:buNone/>
              <a:defRPr/>
            </a:lvl1pPr>
            <a:lvl2pPr lvl="1">
              <a:spcBef>
                <a:spcPts val="0"/>
              </a:spcBef>
              <a:spcAft>
                <a:spcPts val="0"/>
              </a:spcAft>
              <a:buNone/>
              <a:defRPr>
                <a:latin typeface="Poppins SemiBold"/>
                <a:ea typeface="Poppins SemiBold"/>
                <a:cs typeface="Poppins SemiBold"/>
                <a:sym typeface="Poppins SemiBold"/>
              </a:defRPr>
            </a:lvl2pPr>
            <a:lvl3pPr lvl="2">
              <a:spcBef>
                <a:spcPts val="0"/>
              </a:spcBef>
              <a:spcAft>
                <a:spcPts val="0"/>
              </a:spcAft>
              <a:buNone/>
              <a:defRPr>
                <a:latin typeface="Poppins SemiBold"/>
                <a:ea typeface="Poppins SemiBold"/>
                <a:cs typeface="Poppins SemiBold"/>
                <a:sym typeface="Poppins SemiBold"/>
              </a:defRPr>
            </a:lvl3pPr>
            <a:lvl4pPr lvl="3">
              <a:spcBef>
                <a:spcPts val="0"/>
              </a:spcBef>
              <a:spcAft>
                <a:spcPts val="0"/>
              </a:spcAft>
              <a:buNone/>
              <a:defRPr>
                <a:latin typeface="Poppins SemiBold"/>
                <a:ea typeface="Poppins SemiBold"/>
                <a:cs typeface="Poppins SemiBold"/>
                <a:sym typeface="Poppins SemiBold"/>
              </a:defRPr>
            </a:lvl4pPr>
            <a:lvl5pPr lvl="4">
              <a:spcBef>
                <a:spcPts val="0"/>
              </a:spcBef>
              <a:spcAft>
                <a:spcPts val="0"/>
              </a:spcAft>
              <a:buNone/>
              <a:defRPr>
                <a:latin typeface="Poppins SemiBold"/>
                <a:ea typeface="Poppins SemiBold"/>
                <a:cs typeface="Poppins SemiBold"/>
                <a:sym typeface="Poppins SemiBold"/>
              </a:defRPr>
            </a:lvl5pPr>
            <a:lvl6pPr lvl="5">
              <a:spcBef>
                <a:spcPts val="0"/>
              </a:spcBef>
              <a:spcAft>
                <a:spcPts val="0"/>
              </a:spcAft>
              <a:buNone/>
              <a:defRPr>
                <a:latin typeface="Poppins SemiBold"/>
                <a:ea typeface="Poppins SemiBold"/>
                <a:cs typeface="Poppins SemiBold"/>
                <a:sym typeface="Poppins SemiBold"/>
              </a:defRPr>
            </a:lvl6pPr>
            <a:lvl7pPr lvl="6">
              <a:spcBef>
                <a:spcPts val="0"/>
              </a:spcBef>
              <a:spcAft>
                <a:spcPts val="0"/>
              </a:spcAft>
              <a:buNone/>
              <a:defRPr>
                <a:latin typeface="Poppins SemiBold"/>
                <a:ea typeface="Poppins SemiBold"/>
                <a:cs typeface="Poppins SemiBold"/>
                <a:sym typeface="Poppins SemiBold"/>
              </a:defRPr>
            </a:lvl7pPr>
            <a:lvl8pPr lvl="7">
              <a:spcBef>
                <a:spcPts val="0"/>
              </a:spcBef>
              <a:spcAft>
                <a:spcPts val="0"/>
              </a:spcAft>
              <a:buNone/>
              <a:defRPr>
                <a:latin typeface="Poppins SemiBold"/>
                <a:ea typeface="Poppins SemiBold"/>
                <a:cs typeface="Poppins SemiBold"/>
                <a:sym typeface="Poppins SemiBold"/>
              </a:defRPr>
            </a:lvl8pPr>
            <a:lvl9pPr lvl="8">
              <a:spcBef>
                <a:spcPts val="0"/>
              </a:spcBef>
              <a:spcAft>
                <a:spcPts val="0"/>
              </a:spcAft>
              <a:buNone/>
              <a:defRPr>
                <a:latin typeface="Poppins SemiBold"/>
                <a:ea typeface="Poppins SemiBold"/>
                <a:cs typeface="Poppins SemiBold"/>
                <a:sym typeface="Poppins SemiBold"/>
              </a:defRPr>
            </a:lvl9pPr>
          </a:lstStyle>
          <a:p>
            <a:endParaRPr/>
          </a:p>
        </p:txBody>
      </p:sp>
      <p:sp>
        <p:nvSpPr>
          <p:cNvPr id="167" name="Google Shape;167;p15"/>
          <p:cNvSpPr/>
          <p:nvPr/>
        </p:nvSpPr>
        <p:spPr>
          <a:xfrm>
            <a:off x="4680310" y="3856552"/>
            <a:ext cx="2576544" cy="1302560"/>
          </a:xfrm>
          <a:custGeom>
            <a:avLst/>
            <a:gdLst/>
            <a:ahLst/>
            <a:cxnLst/>
            <a:rect l="l" t="t" r="r" b="b"/>
            <a:pathLst>
              <a:path w="80517" h="40705" extrusionOk="0">
                <a:moveTo>
                  <a:pt x="2568" y="1"/>
                </a:moveTo>
                <a:lnTo>
                  <a:pt x="2122" y="75"/>
                </a:lnTo>
                <a:lnTo>
                  <a:pt x="1750" y="149"/>
                </a:lnTo>
                <a:lnTo>
                  <a:pt x="1378" y="261"/>
                </a:lnTo>
                <a:lnTo>
                  <a:pt x="1080" y="447"/>
                </a:lnTo>
                <a:lnTo>
                  <a:pt x="782" y="633"/>
                </a:lnTo>
                <a:lnTo>
                  <a:pt x="559" y="856"/>
                </a:lnTo>
                <a:lnTo>
                  <a:pt x="373" y="1154"/>
                </a:lnTo>
                <a:lnTo>
                  <a:pt x="224" y="1452"/>
                </a:lnTo>
                <a:lnTo>
                  <a:pt x="112" y="1824"/>
                </a:lnTo>
                <a:lnTo>
                  <a:pt x="38" y="2233"/>
                </a:lnTo>
                <a:lnTo>
                  <a:pt x="1" y="2717"/>
                </a:lnTo>
                <a:lnTo>
                  <a:pt x="38" y="3200"/>
                </a:lnTo>
                <a:lnTo>
                  <a:pt x="112" y="3759"/>
                </a:lnTo>
                <a:lnTo>
                  <a:pt x="261" y="4317"/>
                </a:lnTo>
                <a:lnTo>
                  <a:pt x="410" y="4949"/>
                </a:lnTo>
                <a:lnTo>
                  <a:pt x="633" y="5619"/>
                </a:lnTo>
                <a:lnTo>
                  <a:pt x="931" y="6326"/>
                </a:lnTo>
                <a:lnTo>
                  <a:pt x="1229" y="7107"/>
                </a:lnTo>
                <a:lnTo>
                  <a:pt x="1601" y="7888"/>
                </a:lnTo>
                <a:lnTo>
                  <a:pt x="2010" y="8744"/>
                </a:lnTo>
                <a:lnTo>
                  <a:pt x="2977" y="10567"/>
                </a:lnTo>
                <a:lnTo>
                  <a:pt x="4131" y="12539"/>
                </a:lnTo>
                <a:lnTo>
                  <a:pt x="5507" y="14697"/>
                </a:lnTo>
                <a:lnTo>
                  <a:pt x="7033" y="17004"/>
                </a:lnTo>
                <a:lnTo>
                  <a:pt x="8782" y="19497"/>
                </a:lnTo>
                <a:lnTo>
                  <a:pt x="10716" y="22139"/>
                </a:lnTo>
                <a:lnTo>
                  <a:pt x="12800" y="24966"/>
                </a:lnTo>
                <a:lnTo>
                  <a:pt x="15107" y="27980"/>
                </a:lnTo>
                <a:lnTo>
                  <a:pt x="17600" y="31143"/>
                </a:lnTo>
                <a:lnTo>
                  <a:pt x="20279" y="34454"/>
                </a:lnTo>
                <a:lnTo>
                  <a:pt x="22883" y="37617"/>
                </a:lnTo>
                <a:lnTo>
                  <a:pt x="25450" y="40705"/>
                </a:lnTo>
                <a:lnTo>
                  <a:pt x="26232" y="40705"/>
                </a:lnTo>
                <a:lnTo>
                  <a:pt x="23516" y="37431"/>
                </a:lnTo>
                <a:lnTo>
                  <a:pt x="20762" y="34082"/>
                </a:lnTo>
                <a:lnTo>
                  <a:pt x="17525" y="30064"/>
                </a:lnTo>
                <a:lnTo>
                  <a:pt x="14623" y="26343"/>
                </a:lnTo>
                <a:lnTo>
                  <a:pt x="12056" y="22957"/>
                </a:lnTo>
                <a:lnTo>
                  <a:pt x="9786" y="19906"/>
                </a:lnTo>
                <a:lnTo>
                  <a:pt x="7814" y="17116"/>
                </a:lnTo>
                <a:lnTo>
                  <a:pt x="6140" y="14623"/>
                </a:lnTo>
                <a:lnTo>
                  <a:pt x="4726" y="12353"/>
                </a:lnTo>
                <a:lnTo>
                  <a:pt x="3536" y="10381"/>
                </a:lnTo>
                <a:lnTo>
                  <a:pt x="2605" y="8633"/>
                </a:lnTo>
                <a:lnTo>
                  <a:pt x="1861" y="7070"/>
                </a:lnTo>
                <a:lnTo>
                  <a:pt x="1564" y="6400"/>
                </a:lnTo>
                <a:lnTo>
                  <a:pt x="1303" y="5730"/>
                </a:lnTo>
                <a:lnTo>
                  <a:pt x="1080" y="5135"/>
                </a:lnTo>
                <a:lnTo>
                  <a:pt x="931" y="4614"/>
                </a:lnTo>
                <a:lnTo>
                  <a:pt x="782" y="4093"/>
                </a:lnTo>
                <a:lnTo>
                  <a:pt x="708" y="3647"/>
                </a:lnTo>
                <a:lnTo>
                  <a:pt x="633" y="3238"/>
                </a:lnTo>
                <a:lnTo>
                  <a:pt x="596" y="2828"/>
                </a:lnTo>
                <a:lnTo>
                  <a:pt x="596" y="2493"/>
                </a:lnTo>
                <a:lnTo>
                  <a:pt x="633" y="2196"/>
                </a:lnTo>
                <a:lnTo>
                  <a:pt x="708" y="1935"/>
                </a:lnTo>
                <a:lnTo>
                  <a:pt x="782" y="1675"/>
                </a:lnTo>
                <a:lnTo>
                  <a:pt x="894" y="1452"/>
                </a:lnTo>
                <a:lnTo>
                  <a:pt x="1043" y="1228"/>
                </a:lnTo>
                <a:lnTo>
                  <a:pt x="1191" y="1080"/>
                </a:lnTo>
                <a:lnTo>
                  <a:pt x="1415" y="931"/>
                </a:lnTo>
                <a:lnTo>
                  <a:pt x="1675" y="782"/>
                </a:lnTo>
                <a:lnTo>
                  <a:pt x="1936" y="708"/>
                </a:lnTo>
                <a:lnTo>
                  <a:pt x="2233" y="633"/>
                </a:lnTo>
                <a:lnTo>
                  <a:pt x="2605" y="596"/>
                </a:lnTo>
                <a:lnTo>
                  <a:pt x="3201" y="596"/>
                </a:lnTo>
                <a:lnTo>
                  <a:pt x="3647" y="670"/>
                </a:lnTo>
                <a:lnTo>
                  <a:pt x="4577" y="819"/>
                </a:lnTo>
                <a:lnTo>
                  <a:pt x="5694" y="1117"/>
                </a:lnTo>
                <a:lnTo>
                  <a:pt x="6959" y="1526"/>
                </a:lnTo>
                <a:lnTo>
                  <a:pt x="8372" y="2010"/>
                </a:lnTo>
                <a:lnTo>
                  <a:pt x="9898" y="2605"/>
                </a:lnTo>
                <a:lnTo>
                  <a:pt x="11572" y="3312"/>
                </a:lnTo>
                <a:lnTo>
                  <a:pt x="13358" y="4093"/>
                </a:lnTo>
                <a:lnTo>
                  <a:pt x="15256" y="4949"/>
                </a:lnTo>
                <a:lnTo>
                  <a:pt x="17302" y="5917"/>
                </a:lnTo>
                <a:lnTo>
                  <a:pt x="19423" y="6958"/>
                </a:lnTo>
                <a:lnTo>
                  <a:pt x="21693" y="8075"/>
                </a:lnTo>
                <a:lnTo>
                  <a:pt x="26455" y="10530"/>
                </a:lnTo>
                <a:lnTo>
                  <a:pt x="31552" y="13246"/>
                </a:lnTo>
                <a:lnTo>
                  <a:pt x="36947" y="16186"/>
                </a:lnTo>
                <a:lnTo>
                  <a:pt x="42603" y="19311"/>
                </a:lnTo>
                <a:lnTo>
                  <a:pt x="48482" y="22660"/>
                </a:lnTo>
                <a:lnTo>
                  <a:pt x="54509" y="26083"/>
                </a:lnTo>
                <a:lnTo>
                  <a:pt x="60648" y="29655"/>
                </a:lnTo>
                <a:lnTo>
                  <a:pt x="66862" y="33301"/>
                </a:lnTo>
                <a:lnTo>
                  <a:pt x="73113" y="36984"/>
                </a:lnTo>
                <a:lnTo>
                  <a:pt x="79326" y="40705"/>
                </a:lnTo>
                <a:lnTo>
                  <a:pt x="80517" y="40705"/>
                </a:lnTo>
                <a:lnTo>
                  <a:pt x="76387" y="38249"/>
                </a:lnTo>
                <a:lnTo>
                  <a:pt x="68499" y="33561"/>
                </a:lnTo>
                <a:lnTo>
                  <a:pt x="61058" y="29208"/>
                </a:lnTo>
                <a:lnTo>
                  <a:pt x="54063" y="25115"/>
                </a:lnTo>
                <a:lnTo>
                  <a:pt x="47477" y="21357"/>
                </a:lnTo>
                <a:lnTo>
                  <a:pt x="41301" y="17897"/>
                </a:lnTo>
                <a:lnTo>
                  <a:pt x="35608" y="14735"/>
                </a:lnTo>
                <a:lnTo>
                  <a:pt x="30325" y="11870"/>
                </a:lnTo>
                <a:lnTo>
                  <a:pt x="25450" y="9340"/>
                </a:lnTo>
                <a:lnTo>
                  <a:pt x="21060" y="7107"/>
                </a:lnTo>
                <a:lnTo>
                  <a:pt x="17079" y="5172"/>
                </a:lnTo>
                <a:lnTo>
                  <a:pt x="15256" y="4317"/>
                </a:lnTo>
                <a:lnTo>
                  <a:pt x="13581" y="3535"/>
                </a:lnTo>
                <a:lnTo>
                  <a:pt x="11982" y="2828"/>
                </a:lnTo>
                <a:lnTo>
                  <a:pt x="10493" y="2196"/>
                </a:lnTo>
                <a:lnTo>
                  <a:pt x="9117" y="1675"/>
                </a:lnTo>
                <a:lnTo>
                  <a:pt x="7814" y="1191"/>
                </a:lnTo>
                <a:lnTo>
                  <a:pt x="6661" y="819"/>
                </a:lnTo>
                <a:lnTo>
                  <a:pt x="5619" y="484"/>
                </a:lnTo>
                <a:lnTo>
                  <a:pt x="4689" y="261"/>
                </a:lnTo>
                <a:lnTo>
                  <a:pt x="3870" y="112"/>
                </a:lnTo>
                <a:lnTo>
                  <a:pt x="316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2"/>
              </a:solidFill>
              <a:latin typeface="Nunito Sans"/>
              <a:ea typeface="Nunito Sans"/>
              <a:cs typeface="Nunito Sans"/>
              <a:sym typeface="Nunito Sans"/>
            </a:endParaRPr>
          </a:p>
        </p:txBody>
      </p:sp>
      <p:sp>
        <p:nvSpPr>
          <p:cNvPr id="168" name="Google Shape;168;p15"/>
          <p:cNvSpPr txBox="1"/>
          <p:nvPr/>
        </p:nvSpPr>
        <p:spPr>
          <a:xfrm>
            <a:off x="6720300" y="4800275"/>
            <a:ext cx="2195100" cy="2925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fld id="{00000000-1234-1234-1234-123412341234}" type="slidenum">
              <a:rPr lang="en" sz="700">
                <a:solidFill>
                  <a:schemeClr val="dk2"/>
                </a:solidFill>
                <a:latin typeface="Nunito Sans"/>
                <a:ea typeface="Nunito Sans"/>
                <a:cs typeface="Nunito Sans"/>
                <a:sym typeface="Nunito Sans"/>
              </a:rPr>
              <a:t>‹#›</a:t>
            </a:fld>
            <a:endParaRPr sz="700">
              <a:solidFill>
                <a:schemeClr val="dk2"/>
              </a:solidFill>
              <a:latin typeface="Nunito Sans"/>
              <a:ea typeface="Nunito Sans"/>
              <a:cs typeface="Nunito Sans"/>
              <a:sym typeface="Nunito Sans"/>
            </a:endParaRPr>
          </a:p>
        </p:txBody>
      </p:sp>
      <p:sp>
        <p:nvSpPr>
          <p:cNvPr id="169" name="Google Shape;169;p15"/>
          <p:cNvSpPr txBox="1">
            <a:spLocks noGrp="1"/>
          </p:cNvSpPr>
          <p:nvPr>
            <p:ph type="subTitle" idx="3"/>
          </p:nvPr>
        </p:nvSpPr>
        <p:spPr>
          <a:xfrm>
            <a:off x="228600" y="4800275"/>
            <a:ext cx="1115700" cy="311400"/>
          </a:xfrm>
          <a:prstGeom prst="rect">
            <a:avLst/>
          </a:prstGeom>
        </p:spPr>
        <p:txBody>
          <a:bodyPr spcFirstLastPara="1" wrap="square" lIns="91425" tIns="91425" rIns="91425" bIns="91425" anchor="t" anchorCtr="0">
            <a:noAutofit/>
          </a:bodyPr>
          <a:lstStyle>
            <a:lvl1pPr lvl="0">
              <a:spcBef>
                <a:spcPts val="0"/>
              </a:spcBef>
              <a:spcAft>
                <a:spcPts val="0"/>
              </a:spcAft>
              <a:buNone/>
              <a:defRPr sz="700">
                <a:solidFill>
                  <a:schemeClr val="accent5"/>
                </a:solidFill>
                <a:latin typeface="Nunito Sans"/>
                <a:ea typeface="Nunito Sans"/>
                <a:cs typeface="Nunito Sans"/>
                <a:sym typeface="Nunito Sans"/>
              </a:defRPr>
            </a:lvl1pPr>
            <a:lvl2pPr lvl="1">
              <a:spcBef>
                <a:spcPts val="0"/>
              </a:spcBef>
              <a:spcAft>
                <a:spcPts val="0"/>
              </a:spcAft>
              <a:buSzPts val="700"/>
              <a:buFont typeface="Nunito Sans"/>
              <a:buNone/>
              <a:defRPr sz="700">
                <a:latin typeface="Nunito Sans"/>
                <a:ea typeface="Nunito Sans"/>
                <a:cs typeface="Nunito Sans"/>
                <a:sym typeface="Nunito Sans"/>
              </a:defRPr>
            </a:lvl2pPr>
            <a:lvl3pPr lvl="2">
              <a:spcBef>
                <a:spcPts val="0"/>
              </a:spcBef>
              <a:spcAft>
                <a:spcPts val="0"/>
              </a:spcAft>
              <a:buSzPts val="700"/>
              <a:buFont typeface="Nunito Sans"/>
              <a:buNone/>
              <a:defRPr sz="700">
                <a:latin typeface="Nunito Sans"/>
                <a:ea typeface="Nunito Sans"/>
                <a:cs typeface="Nunito Sans"/>
                <a:sym typeface="Nunito Sans"/>
              </a:defRPr>
            </a:lvl3pPr>
            <a:lvl4pPr lvl="3">
              <a:spcBef>
                <a:spcPts val="0"/>
              </a:spcBef>
              <a:spcAft>
                <a:spcPts val="0"/>
              </a:spcAft>
              <a:buSzPts val="700"/>
              <a:buFont typeface="Nunito Sans"/>
              <a:buNone/>
              <a:defRPr sz="700">
                <a:latin typeface="Nunito Sans"/>
                <a:ea typeface="Nunito Sans"/>
                <a:cs typeface="Nunito Sans"/>
                <a:sym typeface="Nunito Sans"/>
              </a:defRPr>
            </a:lvl4pPr>
            <a:lvl5pPr lvl="4">
              <a:spcBef>
                <a:spcPts val="0"/>
              </a:spcBef>
              <a:spcAft>
                <a:spcPts val="0"/>
              </a:spcAft>
              <a:buSzPts val="700"/>
              <a:buFont typeface="Nunito Sans"/>
              <a:buNone/>
              <a:defRPr sz="700">
                <a:latin typeface="Nunito Sans"/>
                <a:ea typeface="Nunito Sans"/>
                <a:cs typeface="Nunito Sans"/>
                <a:sym typeface="Nunito Sans"/>
              </a:defRPr>
            </a:lvl5pPr>
            <a:lvl6pPr lvl="5">
              <a:spcBef>
                <a:spcPts val="0"/>
              </a:spcBef>
              <a:spcAft>
                <a:spcPts val="0"/>
              </a:spcAft>
              <a:buSzPts val="700"/>
              <a:buFont typeface="Nunito Sans"/>
              <a:buNone/>
              <a:defRPr sz="700">
                <a:latin typeface="Nunito Sans"/>
                <a:ea typeface="Nunito Sans"/>
                <a:cs typeface="Nunito Sans"/>
                <a:sym typeface="Nunito Sans"/>
              </a:defRPr>
            </a:lvl6pPr>
            <a:lvl7pPr lvl="6">
              <a:spcBef>
                <a:spcPts val="0"/>
              </a:spcBef>
              <a:spcAft>
                <a:spcPts val="0"/>
              </a:spcAft>
              <a:buSzPts val="700"/>
              <a:buFont typeface="Nunito Sans"/>
              <a:buNone/>
              <a:defRPr sz="700">
                <a:latin typeface="Nunito Sans"/>
                <a:ea typeface="Nunito Sans"/>
                <a:cs typeface="Nunito Sans"/>
                <a:sym typeface="Nunito Sans"/>
              </a:defRPr>
            </a:lvl7pPr>
            <a:lvl8pPr lvl="7">
              <a:spcBef>
                <a:spcPts val="0"/>
              </a:spcBef>
              <a:spcAft>
                <a:spcPts val="0"/>
              </a:spcAft>
              <a:buSzPts val="700"/>
              <a:buFont typeface="Nunito Sans"/>
              <a:buNone/>
              <a:defRPr sz="700">
                <a:latin typeface="Nunito Sans"/>
                <a:ea typeface="Nunito Sans"/>
                <a:cs typeface="Nunito Sans"/>
                <a:sym typeface="Nunito Sans"/>
              </a:defRPr>
            </a:lvl8pPr>
            <a:lvl9pPr lvl="8">
              <a:spcBef>
                <a:spcPts val="0"/>
              </a:spcBef>
              <a:spcAft>
                <a:spcPts val="0"/>
              </a:spcAft>
              <a:buSzPts val="700"/>
              <a:buFont typeface="Nunito Sans"/>
              <a:buNone/>
              <a:defRPr sz="700">
                <a:latin typeface="Nunito Sans"/>
                <a:ea typeface="Nunito Sans"/>
                <a:cs typeface="Nunito Sans"/>
                <a:sym typeface="Nunito Sans"/>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hree big ideas - Alt 1">
  <p:cSld name="BLANK_1_1_1_1_1_1_1_1_1_1_1_1_1_1">
    <p:spTree>
      <p:nvGrpSpPr>
        <p:cNvPr id="1" name="Shape 170"/>
        <p:cNvGrpSpPr/>
        <p:nvPr/>
      </p:nvGrpSpPr>
      <p:grpSpPr>
        <a:xfrm>
          <a:off x="0" y="0"/>
          <a:ext cx="0" cy="0"/>
          <a:chOff x="0" y="0"/>
          <a:chExt cx="0" cy="0"/>
        </a:xfrm>
      </p:grpSpPr>
      <p:sp>
        <p:nvSpPr>
          <p:cNvPr id="171" name="Google Shape;171;p16"/>
          <p:cNvSpPr txBox="1">
            <a:spLocks noGrp="1"/>
          </p:cNvSpPr>
          <p:nvPr>
            <p:ph type="subTitle" idx="1"/>
          </p:nvPr>
        </p:nvSpPr>
        <p:spPr>
          <a:xfrm>
            <a:off x="228600" y="2568175"/>
            <a:ext cx="2834700" cy="400200"/>
          </a:xfrm>
          <a:prstGeom prst="rect">
            <a:avLst/>
          </a:prstGeom>
        </p:spPr>
        <p:txBody>
          <a:bodyPr spcFirstLastPara="1" wrap="square" lIns="274300" tIns="0" rIns="274300" bIns="0" anchor="ctr" anchorCtr="0">
            <a:noAutofit/>
          </a:bodyPr>
          <a:lstStyle>
            <a:lvl1pPr lvl="0">
              <a:lnSpc>
                <a:spcPct val="90000"/>
              </a:lnSpc>
              <a:spcBef>
                <a:spcPts val="0"/>
              </a:spcBef>
              <a:spcAft>
                <a:spcPts val="0"/>
              </a:spcAft>
              <a:buClr>
                <a:schemeClr val="dk2"/>
              </a:buClr>
              <a:buSzPts val="900"/>
              <a:buFont typeface="Poppins SemiBold"/>
              <a:buNone/>
              <a:defRPr sz="900">
                <a:solidFill>
                  <a:schemeClr val="dk2"/>
                </a:solidFill>
                <a:latin typeface="Poppins SemiBold"/>
                <a:ea typeface="Poppins SemiBold"/>
                <a:cs typeface="Poppins SemiBold"/>
                <a:sym typeface="Poppins SemiBold"/>
              </a:defRPr>
            </a:lvl1pPr>
            <a:lvl2pPr lvl="1">
              <a:spcBef>
                <a:spcPts val="0"/>
              </a:spcBef>
              <a:spcAft>
                <a:spcPts val="0"/>
              </a:spcAft>
              <a:buClr>
                <a:schemeClr val="dk2"/>
              </a:buClr>
              <a:buSzPts val="900"/>
              <a:buFont typeface="Poppins SemiBold"/>
              <a:buNone/>
              <a:defRPr sz="900">
                <a:solidFill>
                  <a:schemeClr val="dk2"/>
                </a:solidFill>
                <a:latin typeface="Poppins SemiBold"/>
                <a:ea typeface="Poppins SemiBold"/>
                <a:cs typeface="Poppins SemiBold"/>
                <a:sym typeface="Poppins SemiBold"/>
              </a:defRPr>
            </a:lvl2pPr>
            <a:lvl3pPr lvl="2">
              <a:spcBef>
                <a:spcPts val="0"/>
              </a:spcBef>
              <a:spcAft>
                <a:spcPts val="0"/>
              </a:spcAft>
              <a:buClr>
                <a:schemeClr val="dk2"/>
              </a:buClr>
              <a:buSzPts val="900"/>
              <a:buFont typeface="Poppins SemiBold"/>
              <a:buNone/>
              <a:defRPr sz="900">
                <a:solidFill>
                  <a:schemeClr val="dk2"/>
                </a:solidFill>
                <a:latin typeface="Poppins SemiBold"/>
                <a:ea typeface="Poppins SemiBold"/>
                <a:cs typeface="Poppins SemiBold"/>
                <a:sym typeface="Poppins SemiBold"/>
              </a:defRPr>
            </a:lvl3pPr>
            <a:lvl4pPr lvl="3">
              <a:spcBef>
                <a:spcPts val="0"/>
              </a:spcBef>
              <a:spcAft>
                <a:spcPts val="0"/>
              </a:spcAft>
              <a:buClr>
                <a:schemeClr val="dk2"/>
              </a:buClr>
              <a:buSzPts val="900"/>
              <a:buFont typeface="Poppins SemiBold"/>
              <a:buNone/>
              <a:defRPr sz="900">
                <a:solidFill>
                  <a:schemeClr val="dk2"/>
                </a:solidFill>
                <a:latin typeface="Poppins SemiBold"/>
                <a:ea typeface="Poppins SemiBold"/>
                <a:cs typeface="Poppins SemiBold"/>
                <a:sym typeface="Poppins SemiBold"/>
              </a:defRPr>
            </a:lvl4pPr>
            <a:lvl5pPr lvl="4">
              <a:spcBef>
                <a:spcPts val="0"/>
              </a:spcBef>
              <a:spcAft>
                <a:spcPts val="0"/>
              </a:spcAft>
              <a:buClr>
                <a:schemeClr val="dk2"/>
              </a:buClr>
              <a:buSzPts val="900"/>
              <a:buFont typeface="Poppins SemiBold"/>
              <a:buNone/>
              <a:defRPr sz="900">
                <a:solidFill>
                  <a:schemeClr val="dk2"/>
                </a:solidFill>
                <a:latin typeface="Poppins SemiBold"/>
                <a:ea typeface="Poppins SemiBold"/>
                <a:cs typeface="Poppins SemiBold"/>
                <a:sym typeface="Poppins SemiBold"/>
              </a:defRPr>
            </a:lvl5pPr>
            <a:lvl6pPr lvl="5">
              <a:spcBef>
                <a:spcPts val="0"/>
              </a:spcBef>
              <a:spcAft>
                <a:spcPts val="0"/>
              </a:spcAft>
              <a:buClr>
                <a:schemeClr val="dk2"/>
              </a:buClr>
              <a:buSzPts val="900"/>
              <a:buFont typeface="Poppins SemiBold"/>
              <a:buNone/>
              <a:defRPr sz="900">
                <a:solidFill>
                  <a:schemeClr val="dk2"/>
                </a:solidFill>
                <a:latin typeface="Poppins SemiBold"/>
                <a:ea typeface="Poppins SemiBold"/>
                <a:cs typeface="Poppins SemiBold"/>
                <a:sym typeface="Poppins SemiBold"/>
              </a:defRPr>
            </a:lvl6pPr>
            <a:lvl7pPr lvl="6">
              <a:spcBef>
                <a:spcPts val="0"/>
              </a:spcBef>
              <a:spcAft>
                <a:spcPts val="0"/>
              </a:spcAft>
              <a:buClr>
                <a:schemeClr val="dk2"/>
              </a:buClr>
              <a:buSzPts val="900"/>
              <a:buFont typeface="Poppins SemiBold"/>
              <a:buNone/>
              <a:defRPr sz="900">
                <a:solidFill>
                  <a:schemeClr val="dk2"/>
                </a:solidFill>
                <a:latin typeface="Poppins SemiBold"/>
                <a:ea typeface="Poppins SemiBold"/>
                <a:cs typeface="Poppins SemiBold"/>
                <a:sym typeface="Poppins SemiBold"/>
              </a:defRPr>
            </a:lvl7pPr>
            <a:lvl8pPr lvl="7">
              <a:spcBef>
                <a:spcPts val="0"/>
              </a:spcBef>
              <a:spcAft>
                <a:spcPts val="0"/>
              </a:spcAft>
              <a:buClr>
                <a:schemeClr val="dk2"/>
              </a:buClr>
              <a:buSzPts val="900"/>
              <a:buFont typeface="Poppins SemiBold"/>
              <a:buNone/>
              <a:defRPr sz="900">
                <a:solidFill>
                  <a:schemeClr val="dk2"/>
                </a:solidFill>
                <a:latin typeface="Poppins SemiBold"/>
                <a:ea typeface="Poppins SemiBold"/>
                <a:cs typeface="Poppins SemiBold"/>
                <a:sym typeface="Poppins SemiBold"/>
              </a:defRPr>
            </a:lvl8pPr>
            <a:lvl9pPr lvl="8">
              <a:spcBef>
                <a:spcPts val="0"/>
              </a:spcBef>
              <a:spcAft>
                <a:spcPts val="0"/>
              </a:spcAft>
              <a:buClr>
                <a:schemeClr val="dk2"/>
              </a:buClr>
              <a:buSzPts val="900"/>
              <a:buFont typeface="Poppins SemiBold"/>
              <a:buNone/>
              <a:defRPr sz="900">
                <a:solidFill>
                  <a:schemeClr val="dk2"/>
                </a:solidFill>
                <a:latin typeface="Poppins SemiBold"/>
                <a:ea typeface="Poppins SemiBold"/>
                <a:cs typeface="Poppins SemiBold"/>
                <a:sym typeface="Poppins SemiBold"/>
              </a:defRPr>
            </a:lvl9pPr>
          </a:lstStyle>
          <a:p>
            <a:endParaRPr/>
          </a:p>
        </p:txBody>
      </p:sp>
      <p:sp>
        <p:nvSpPr>
          <p:cNvPr id="172" name="Google Shape;172;p16"/>
          <p:cNvSpPr txBox="1">
            <a:spLocks noGrp="1"/>
          </p:cNvSpPr>
          <p:nvPr>
            <p:ph type="subTitle" idx="2"/>
          </p:nvPr>
        </p:nvSpPr>
        <p:spPr>
          <a:xfrm>
            <a:off x="3156613" y="2568175"/>
            <a:ext cx="2834700" cy="400200"/>
          </a:xfrm>
          <a:prstGeom prst="rect">
            <a:avLst/>
          </a:prstGeom>
        </p:spPr>
        <p:txBody>
          <a:bodyPr spcFirstLastPara="1" wrap="square" lIns="274300" tIns="0" rIns="274300" bIns="0" anchor="ctr" anchorCtr="0">
            <a:noAutofit/>
          </a:bodyPr>
          <a:lstStyle>
            <a:lvl1pPr lvl="0">
              <a:lnSpc>
                <a:spcPct val="90000"/>
              </a:lnSpc>
              <a:spcBef>
                <a:spcPts val="0"/>
              </a:spcBef>
              <a:spcAft>
                <a:spcPts val="0"/>
              </a:spcAft>
              <a:buClr>
                <a:schemeClr val="dk2"/>
              </a:buClr>
              <a:buSzPts val="900"/>
              <a:buFont typeface="Poppins SemiBold"/>
              <a:buNone/>
              <a:defRPr sz="900">
                <a:solidFill>
                  <a:schemeClr val="dk2"/>
                </a:solidFill>
                <a:latin typeface="Poppins SemiBold"/>
                <a:ea typeface="Poppins SemiBold"/>
                <a:cs typeface="Poppins SemiBold"/>
                <a:sym typeface="Poppins SemiBold"/>
              </a:defRPr>
            </a:lvl1pPr>
            <a:lvl2pPr lvl="1">
              <a:spcBef>
                <a:spcPts val="0"/>
              </a:spcBef>
              <a:spcAft>
                <a:spcPts val="0"/>
              </a:spcAft>
              <a:buClr>
                <a:schemeClr val="dk2"/>
              </a:buClr>
              <a:buSzPts val="900"/>
              <a:buFont typeface="Poppins SemiBold"/>
              <a:buNone/>
              <a:defRPr sz="900">
                <a:solidFill>
                  <a:schemeClr val="dk2"/>
                </a:solidFill>
                <a:latin typeface="Poppins SemiBold"/>
                <a:ea typeface="Poppins SemiBold"/>
                <a:cs typeface="Poppins SemiBold"/>
                <a:sym typeface="Poppins SemiBold"/>
              </a:defRPr>
            </a:lvl2pPr>
            <a:lvl3pPr lvl="2">
              <a:spcBef>
                <a:spcPts val="0"/>
              </a:spcBef>
              <a:spcAft>
                <a:spcPts val="0"/>
              </a:spcAft>
              <a:buClr>
                <a:schemeClr val="dk2"/>
              </a:buClr>
              <a:buSzPts val="900"/>
              <a:buFont typeface="Poppins SemiBold"/>
              <a:buNone/>
              <a:defRPr sz="900">
                <a:solidFill>
                  <a:schemeClr val="dk2"/>
                </a:solidFill>
                <a:latin typeface="Poppins SemiBold"/>
                <a:ea typeface="Poppins SemiBold"/>
                <a:cs typeface="Poppins SemiBold"/>
                <a:sym typeface="Poppins SemiBold"/>
              </a:defRPr>
            </a:lvl3pPr>
            <a:lvl4pPr lvl="3">
              <a:spcBef>
                <a:spcPts val="0"/>
              </a:spcBef>
              <a:spcAft>
                <a:spcPts val="0"/>
              </a:spcAft>
              <a:buClr>
                <a:schemeClr val="dk2"/>
              </a:buClr>
              <a:buSzPts val="900"/>
              <a:buFont typeface="Poppins SemiBold"/>
              <a:buNone/>
              <a:defRPr sz="900">
                <a:solidFill>
                  <a:schemeClr val="dk2"/>
                </a:solidFill>
                <a:latin typeface="Poppins SemiBold"/>
                <a:ea typeface="Poppins SemiBold"/>
                <a:cs typeface="Poppins SemiBold"/>
                <a:sym typeface="Poppins SemiBold"/>
              </a:defRPr>
            </a:lvl4pPr>
            <a:lvl5pPr lvl="4">
              <a:spcBef>
                <a:spcPts val="0"/>
              </a:spcBef>
              <a:spcAft>
                <a:spcPts val="0"/>
              </a:spcAft>
              <a:buClr>
                <a:schemeClr val="dk2"/>
              </a:buClr>
              <a:buSzPts val="900"/>
              <a:buFont typeface="Poppins SemiBold"/>
              <a:buNone/>
              <a:defRPr sz="900">
                <a:solidFill>
                  <a:schemeClr val="dk2"/>
                </a:solidFill>
                <a:latin typeface="Poppins SemiBold"/>
                <a:ea typeface="Poppins SemiBold"/>
                <a:cs typeface="Poppins SemiBold"/>
                <a:sym typeface="Poppins SemiBold"/>
              </a:defRPr>
            </a:lvl5pPr>
            <a:lvl6pPr lvl="5">
              <a:spcBef>
                <a:spcPts val="0"/>
              </a:spcBef>
              <a:spcAft>
                <a:spcPts val="0"/>
              </a:spcAft>
              <a:buClr>
                <a:schemeClr val="dk2"/>
              </a:buClr>
              <a:buSzPts val="900"/>
              <a:buFont typeface="Poppins SemiBold"/>
              <a:buNone/>
              <a:defRPr sz="900">
                <a:solidFill>
                  <a:schemeClr val="dk2"/>
                </a:solidFill>
                <a:latin typeface="Poppins SemiBold"/>
                <a:ea typeface="Poppins SemiBold"/>
                <a:cs typeface="Poppins SemiBold"/>
                <a:sym typeface="Poppins SemiBold"/>
              </a:defRPr>
            </a:lvl6pPr>
            <a:lvl7pPr lvl="6">
              <a:spcBef>
                <a:spcPts val="0"/>
              </a:spcBef>
              <a:spcAft>
                <a:spcPts val="0"/>
              </a:spcAft>
              <a:buClr>
                <a:schemeClr val="dk2"/>
              </a:buClr>
              <a:buSzPts val="900"/>
              <a:buFont typeface="Poppins SemiBold"/>
              <a:buNone/>
              <a:defRPr sz="900">
                <a:solidFill>
                  <a:schemeClr val="dk2"/>
                </a:solidFill>
                <a:latin typeface="Poppins SemiBold"/>
                <a:ea typeface="Poppins SemiBold"/>
                <a:cs typeface="Poppins SemiBold"/>
                <a:sym typeface="Poppins SemiBold"/>
              </a:defRPr>
            </a:lvl7pPr>
            <a:lvl8pPr lvl="7">
              <a:spcBef>
                <a:spcPts val="0"/>
              </a:spcBef>
              <a:spcAft>
                <a:spcPts val="0"/>
              </a:spcAft>
              <a:buClr>
                <a:schemeClr val="dk2"/>
              </a:buClr>
              <a:buSzPts val="900"/>
              <a:buFont typeface="Poppins SemiBold"/>
              <a:buNone/>
              <a:defRPr sz="900">
                <a:solidFill>
                  <a:schemeClr val="dk2"/>
                </a:solidFill>
                <a:latin typeface="Poppins SemiBold"/>
                <a:ea typeface="Poppins SemiBold"/>
                <a:cs typeface="Poppins SemiBold"/>
                <a:sym typeface="Poppins SemiBold"/>
              </a:defRPr>
            </a:lvl8pPr>
            <a:lvl9pPr lvl="8">
              <a:spcBef>
                <a:spcPts val="0"/>
              </a:spcBef>
              <a:spcAft>
                <a:spcPts val="0"/>
              </a:spcAft>
              <a:buClr>
                <a:schemeClr val="dk2"/>
              </a:buClr>
              <a:buSzPts val="900"/>
              <a:buFont typeface="Poppins SemiBold"/>
              <a:buNone/>
              <a:defRPr sz="900">
                <a:solidFill>
                  <a:schemeClr val="dk2"/>
                </a:solidFill>
                <a:latin typeface="Poppins SemiBold"/>
                <a:ea typeface="Poppins SemiBold"/>
                <a:cs typeface="Poppins SemiBold"/>
                <a:sym typeface="Poppins SemiBold"/>
              </a:defRPr>
            </a:lvl9pPr>
          </a:lstStyle>
          <a:p>
            <a:endParaRPr/>
          </a:p>
        </p:txBody>
      </p:sp>
      <p:sp>
        <p:nvSpPr>
          <p:cNvPr id="173" name="Google Shape;173;p16"/>
          <p:cNvSpPr txBox="1">
            <a:spLocks noGrp="1"/>
          </p:cNvSpPr>
          <p:nvPr>
            <p:ph type="subTitle" idx="3"/>
          </p:nvPr>
        </p:nvSpPr>
        <p:spPr>
          <a:xfrm>
            <a:off x="6084638" y="2568175"/>
            <a:ext cx="2834700" cy="400200"/>
          </a:xfrm>
          <a:prstGeom prst="rect">
            <a:avLst/>
          </a:prstGeom>
        </p:spPr>
        <p:txBody>
          <a:bodyPr spcFirstLastPara="1" wrap="square" lIns="274300" tIns="0" rIns="274300" bIns="0" anchor="ctr" anchorCtr="0">
            <a:noAutofit/>
          </a:bodyPr>
          <a:lstStyle>
            <a:lvl1pPr lvl="0">
              <a:lnSpc>
                <a:spcPct val="90000"/>
              </a:lnSpc>
              <a:spcBef>
                <a:spcPts val="0"/>
              </a:spcBef>
              <a:spcAft>
                <a:spcPts val="0"/>
              </a:spcAft>
              <a:buClr>
                <a:schemeClr val="dk2"/>
              </a:buClr>
              <a:buSzPts val="900"/>
              <a:buFont typeface="Poppins SemiBold"/>
              <a:buNone/>
              <a:defRPr sz="900">
                <a:solidFill>
                  <a:schemeClr val="dk2"/>
                </a:solidFill>
                <a:latin typeface="Poppins SemiBold"/>
                <a:ea typeface="Poppins SemiBold"/>
                <a:cs typeface="Poppins SemiBold"/>
                <a:sym typeface="Poppins SemiBold"/>
              </a:defRPr>
            </a:lvl1pPr>
            <a:lvl2pPr lvl="1">
              <a:spcBef>
                <a:spcPts val="0"/>
              </a:spcBef>
              <a:spcAft>
                <a:spcPts val="0"/>
              </a:spcAft>
              <a:buClr>
                <a:schemeClr val="dk2"/>
              </a:buClr>
              <a:buSzPts val="900"/>
              <a:buFont typeface="Poppins SemiBold"/>
              <a:buNone/>
              <a:defRPr sz="900">
                <a:solidFill>
                  <a:schemeClr val="dk2"/>
                </a:solidFill>
                <a:latin typeface="Poppins SemiBold"/>
                <a:ea typeface="Poppins SemiBold"/>
                <a:cs typeface="Poppins SemiBold"/>
                <a:sym typeface="Poppins SemiBold"/>
              </a:defRPr>
            </a:lvl2pPr>
            <a:lvl3pPr lvl="2">
              <a:spcBef>
                <a:spcPts val="0"/>
              </a:spcBef>
              <a:spcAft>
                <a:spcPts val="0"/>
              </a:spcAft>
              <a:buClr>
                <a:schemeClr val="dk2"/>
              </a:buClr>
              <a:buSzPts val="900"/>
              <a:buFont typeface="Poppins SemiBold"/>
              <a:buNone/>
              <a:defRPr sz="900">
                <a:solidFill>
                  <a:schemeClr val="dk2"/>
                </a:solidFill>
                <a:latin typeface="Poppins SemiBold"/>
                <a:ea typeface="Poppins SemiBold"/>
                <a:cs typeface="Poppins SemiBold"/>
                <a:sym typeface="Poppins SemiBold"/>
              </a:defRPr>
            </a:lvl3pPr>
            <a:lvl4pPr lvl="3">
              <a:spcBef>
                <a:spcPts val="0"/>
              </a:spcBef>
              <a:spcAft>
                <a:spcPts val="0"/>
              </a:spcAft>
              <a:buClr>
                <a:schemeClr val="dk2"/>
              </a:buClr>
              <a:buSzPts val="900"/>
              <a:buFont typeface="Poppins SemiBold"/>
              <a:buNone/>
              <a:defRPr sz="900">
                <a:solidFill>
                  <a:schemeClr val="dk2"/>
                </a:solidFill>
                <a:latin typeface="Poppins SemiBold"/>
                <a:ea typeface="Poppins SemiBold"/>
                <a:cs typeface="Poppins SemiBold"/>
                <a:sym typeface="Poppins SemiBold"/>
              </a:defRPr>
            </a:lvl4pPr>
            <a:lvl5pPr lvl="4">
              <a:spcBef>
                <a:spcPts val="0"/>
              </a:spcBef>
              <a:spcAft>
                <a:spcPts val="0"/>
              </a:spcAft>
              <a:buClr>
                <a:schemeClr val="dk2"/>
              </a:buClr>
              <a:buSzPts val="900"/>
              <a:buFont typeface="Poppins SemiBold"/>
              <a:buNone/>
              <a:defRPr sz="900">
                <a:solidFill>
                  <a:schemeClr val="dk2"/>
                </a:solidFill>
                <a:latin typeface="Poppins SemiBold"/>
                <a:ea typeface="Poppins SemiBold"/>
                <a:cs typeface="Poppins SemiBold"/>
                <a:sym typeface="Poppins SemiBold"/>
              </a:defRPr>
            </a:lvl5pPr>
            <a:lvl6pPr lvl="5">
              <a:spcBef>
                <a:spcPts val="0"/>
              </a:spcBef>
              <a:spcAft>
                <a:spcPts val="0"/>
              </a:spcAft>
              <a:buClr>
                <a:schemeClr val="dk2"/>
              </a:buClr>
              <a:buSzPts val="900"/>
              <a:buFont typeface="Poppins SemiBold"/>
              <a:buNone/>
              <a:defRPr sz="900">
                <a:solidFill>
                  <a:schemeClr val="dk2"/>
                </a:solidFill>
                <a:latin typeface="Poppins SemiBold"/>
                <a:ea typeface="Poppins SemiBold"/>
                <a:cs typeface="Poppins SemiBold"/>
                <a:sym typeface="Poppins SemiBold"/>
              </a:defRPr>
            </a:lvl6pPr>
            <a:lvl7pPr lvl="6">
              <a:spcBef>
                <a:spcPts val="0"/>
              </a:spcBef>
              <a:spcAft>
                <a:spcPts val="0"/>
              </a:spcAft>
              <a:buClr>
                <a:schemeClr val="dk2"/>
              </a:buClr>
              <a:buSzPts val="900"/>
              <a:buFont typeface="Poppins SemiBold"/>
              <a:buNone/>
              <a:defRPr sz="900">
                <a:solidFill>
                  <a:schemeClr val="dk2"/>
                </a:solidFill>
                <a:latin typeface="Poppins SemiBold"/>
                <a:ea typeface="Poppins SemiBold"/>
                <a:cs typeface="Poppins SemiBold"/>
                <a:sym typeface="Poppins SemiBold"/>
              </a:defRPr>
            </a:lvl7pPr>
            <a:lvl8pPr lvl="7">
              <a:spcBef>
                <a:spcPts val="0"/>
              </a:spcBef>
              <a:spcAft>
                <a:spcPts val="0"/>
              </a:spcAft>
              <a:buClr>
                <a:schemeClr val="dk2"/>
              </a:buClr>
              <a:buSzPts val="900"/>
              <a:buFont typeface="Poppins SemiBold"/>
              <a:buNone/>
              <a:defRPr sz="900">
                <a:solidFill>
                  <a:schemeClr val="dk2"/>
                </a:solidFill>
                <a:latin typeface="Poppins SemiBold"/>
                <a:ea typeface="Poppins SemiBold"/>
                <a:cs typeface="Poppins SemiBold"/>
                <a:sym typeface="Poppins SemiBold"/>
              </a:defRPr>
            </a:lvl8pPr>
            <a:lvl9pPr lvl="8">
              <a:spcBef>
                <a:spcPts val="0"/>
              </a:spcBef>
              <a:spcAft>
                <a:spcPts val="0"/>
              </a:spcAft>
              <a:buClr>
                <a:schemeClr val="dk2"/>
              </a:buClr>
              <a:buSzPts val="900"/>
              <a:buFont typeface="Poppins SemiBold"/>
              <a:buNone/>
              <a:defRPr sz="900">
                <a:solidFill>
                  <a:schemeClr val="dk2"/>
                </a:solidFill>
                <a:latin typeface="Poppins SemiBold"/>
                <a:ea typeface="Poppins SemiBold"/>
                <a:cs typeface="Poppins SemiBold"/>
                <a:sym typeface="Poppins SemiBold"/>
              </a:defRPr>
            </a:lvl9pPr>
          </a:lstStyle>
          <a:p>
            <a:endParaRPr/>
          </a:p>
        </p:txBody>
      </p:sp>
      <p:sp>
        <p:nvSpPr>
          <p:cNvPr id="174" name="Google Shape;174;p16"/>
          <p:cNvSpPr txBox="1">
            <a:spLocks noGrp="1"/>
          </p:cNvSpPr>
          <p:nvPr>
            <p:ph type="body" idx="4"/>
          </p:nvPr>
        </p:nvSpPr>
        <p:spPr>
          <a:xfrm>
            <a:off x="228600" y="3133800"/>
            <a:ext cx="2834700" cy="722100"/>
          </a:xfrm>
          <a:prstGeom prst="rect">
            <a:avLst/>
          </a:prstGeom>
        </p:spPr>
        <p:txBody>
          <a:bodyPr spcFirstLastPara="1" wrap="square" lIns="274300" tIns="91425" rIns="274300" bIns="91425" anchor="t" anchorCtr="0">
            <a:noAutofit/>
          </a:bodyPr>
          <a:lstStyle>
            <a:lvl1pPr marL="457200" lvl="0" indent="-292100">
              <a:spcBef>
                <a:spcPts val="0"/>
              </a:spcBef>
              <a:spcAft>
                <a:spcPts val="0"/>
              </a:spcAft>
              <a:buSzPts val="1000"/>
              <a:buFont typeface="Nunito Sans"/>
              <a:buChar char="●"/>
              <a:defRPr sz="1000"/>
            </a:lvl1pPr>
            <a:lvl2pPr marL="914400" lvl="1" indent="-292100">
              <a:spcBef>
                <a:spcPts val="800"/>
              </a:spcBef>
              <a:spcAft>
                <a:spcPts val="0"/>
              </a:spcAft>
              <a:buSzPts val="1000"/>
              <a:buFont typeface="Nunito Sans"/>
              <a:buChar char="○"/>
              <a:defRPr sz="1000"/>
            </a:lvl2pPr>
            <a:lvl3pPr marL="1371600" lvl="2" indent="-292100">
              <a:spcBef>
                <a:spcPts val="800"/>
              </a:spcBef>
              <a:spcAft>
                <a:spcPts val="0"/>
              </a:spcAft>
              <a:buSzPts val="1000"/>
              <a:buFont typeface="Nunito Sans"/>
              <a:buChar char="■"/>
              <a:defRPr sz="1000"/>
            </a:lvl3pPr>
            <a:lvl4pPr marL="1828800" lvl="3" indent="-292100">
              <a:spcBef>
                <a:spcPts val="800"/>
              </a:spcBef>
              <a:spcAft>
                <a:spcPts val="0"/>
              </a:spcAft>
              <a:buSzPts val="1000"/>
              <a:buFont typeface="Nunito Sans"/>
              <a:buChar char="●"/>
              <a:defRPr sz="1000"/>
            </a:lvl4pPr>
            <a:lvl5pPr marL="2286000" lvl="4" indent="-292100">
              <a:spcBef>
                <a:spcPts val="800"/>
              </a:spcBef>
              <a:spcAft>
                <a:spcPts val="0"/>
              </a:spcAft>
              <a:buSzPts val="1000"/>
              <a:buFont typeface="Nunito Sans"/>
              <a:buChar char="○"/>
              <a:defRPr sz="1000"/>
            </a:lvl5pPr>
            <a:lvl6pPr marL="2743200" lvl="5" indent="-292100">
              <a:spcBef>
                <a:spcPts val="800"/>
              </a:spcBef>
              <a:spcAft>
                <a:spcPts val="0"/>
              </a:spcAft>
              <a:buSzPts val="1000"/>
              <a:buFont typeface="Nunito Sans"/>
              <a:buChar char="■"/>
              <a:defRPr sz="1000"/>
            </a:lvl6pPr>
            <a:lvl7pPr marL="3200400" lvl="6" indent="-292100">
              <a:spcBef>
                <a:spcPts val="800"/>
              </a:spcBef>
              <a:spcAft>
                <a:spcPts val="0"/>
              </a:spcAft>
              <a:buSzPts val="1000"/>
              <a:buFont typeface="Nunito Sans"/>
              <a:buChar char="●"/>
              <a:defRPr sz="1000"/>
            </a:lvl7pPr>
            <a:lvl8pPr marL="3657600" lvl="7" indent="-292100">
              <a:spcBef>
                <a:spcPts val="800"/>
              </a:spcBef>
              <a:spcAft>
                <a:spcPts val="0"/>
              </a:spcAft>
              <a:buSzPts val="1000"/>
              <a:buFont typeface="Nunito Sans"/>
              <a:buChar char="○"/>
              <a:defRPr sz="1000"/>
            </a:lvl8pPr>
            <a:lvl9pPr marL="4114800" lvl="8" indent="-292100">
              <a:spcBef>
                <a:spcPts val="800"/>
              </a:spcBef>
              <a:spcAft>
                <a:spcPts val="800"/>
              </a:spcAft>
              <a:buSzPts val="1000"/>
              <a:buFont typeface="Nunito Sans"/>
              <a:buChar char="■"/>
              <a:defRPr sz="1000"/>
            </a:lvl9pPr>
          </a:lstStyle>
          <a:p>
            <a:endParaRPr/>
          </a:p>
        </p:txBody>
      </p:sp>
      <p:sp>
        <p:nvSpPr>
          <p:cNvPr id="175" name="Google Shape;175;p16"/>
          <p:cNvSpPr txBox="1">
            <a:spLocks noGrp="1"/>
          </p:cNvSpPr>
          <p:nvPr>
            <p:ph type="body" idx="5"/>
          </p:nvPr>
        </p:nvSpPr>
        <p:spPr>
          <a:xfrm>
            <a:off x="3156613" y="3133800"/>
            <a:ext cx="2834700" cy="722100"/>
          </a:xfrm>
          <a:prstGeom prst="rect">
            <a:avLst/>
          </a:prstGeom>
        </p:spPr>
        <p:txBody>
          <a:bodyPr spcFirstLastPara="1" wrap="square" lIns="274300" tIns="91425" rIns="274300" bIns="91425" anchor="t" anchorCtr="0">
            <a:noAutofit/>
          </a:bodyPr>
          <a:lstStyle>
            <a:lvl1pPr marL="457200" lvl="0" indent="-292100">
              <a:lnSpc>
                <a:spcPct val="115000"/>
              </a:lnSpc>
              <a:spcBef>
                <a:spcPts val="0"/>
              </a:spcBef>
              <a:spcAft>
                <a:spcPts val="0"/>
              </a:spcAft>
              <a:buClr>
                <a:schemeClr val="dk1"/>
              </a:buClr>
              <a:buSzPts val="1000"/>
              <a:buFont typeface="Nunito Sans"/>
              <a:buChar char="●"/>
              <a:defRPr sz="1000"/>
            </a:lvl1pPr>
            <a:lvl2pPr marL="914400" lvl="1" indent="-292100">
              <a:lnSpc>
                <a:spcPct val="115000"/>
              </a:lnSpc>
              <a:spcBef>
                <a:spcPts val="800"/>
              </a:spcBef>
              <a:spcAft>
                <a:spcPts val="0"/>
              </a:spcAft>
              <a:buClr>
                <a:schemeClr val="dk1"/>
              </a:buClr>
              <a:buSzPts val="1000"/>
              <a:buFont typeface="Nunito Sans"/>
              <a:buChar char="○"/>
              <a:defRPr sz="1000"/>
            </a:lvl2pPr>
            <a:lvl3pPr marL="1371600" lvl="2" indent="-292100">
              <a:lnSpc>
                <a:spcPct val="115000"/>
              </a:lnSpc>
              <a:spcBef>
                <a:spcPts val="800"/>
              </a:spcBef>
              <a:spcAft>
                <a:spcPts val="0"/>
              </a:spcAft>
              <a:buClr>
                <a:schemeClr val="dk1"/>
              </a:buClr>
              <a:buSzPts val="1000"/>
              <a:buFont typeface="Nunito Sans"/>
              <a:buChar char="■"/>
              <a:defRPr sz="1000"/>
            </a:lvl3pPr>
            <a:lvl4pPr marL="1828800" lvl="3" indent="-292100">
              <a:lnSpc>
                <a:spcPct val="115000"/>
              </a:lnSpc>
              <a:spcBef>
                <a:spcPts val="800"/>
              </a:spcBef>
              <a:spcAft>
                <a:spcPts val="0"/>
              </a:spcAft>
              <a:buClr>
                <a:schemeClr val="dk1"/>
              </a:buClr>
              <a:buSzPts val="1000"/>
              <a:buFont typeface="Nunito Sans"/>
              <a:buChar char="●"/>
              <a:defRPr sz="1000"/>
            </a:lvl4pPr>
            <a:lvl5pPr marL="2286000" lvl="4" indent="-292100">
              <a:lnSpc>
                <a:spcPct val="115000"/>
              </a:lnSpc>
              <a:spcBef>
                <a:spcPts val="800"/>
              </a:spcBef>
              <a:spcAft>
                <a:spcPts val="0"/>
              </a:spcAft>
              <a:buClr>
                <a:schemeClr val="dk1"/>
              </a:buClr>
              <a:buSzPts val="1000"/>
              <a:buFont typeface="Nunito Sans"/>
              <a:buChar char="○"/>
              <a:defRPr sz="1000"/>
            </a:lvl5pPr>
            <a:lvl6pPr marL="2743200" lvl="5" indent="-292100">
              <a:lnSpc>
                <a:spcPct val="115000"/>
              </a:lnSpc>
              <a:spcBef>
                <a:spcPts val="800"/>
              </a:spcBef>
              <a:spcAft>
                <a:spcPts val="0"/>
              </a:spcAft>
              <a:buClr>
                <a:schemeClr val="dk1"/>
              </a:buClr>
              <a:buSzPts val="1000"/>
              <a:buFont typeface="Nunito Sans"/>
              <a:buChar char="■"/>
              <a:defRPr sz="1000"/>
            </a:lvl6pPr>
            <a:lvl7pPr marL="3200400" lvl="6" indent="-292100">
              <a:lnSpc>
                <a:spcPct val="115000"/>
              </a:lnSpc>
              <a:spcBef>
                <a:spcPts val="800"/>
              </a:spcBef>
              <a:spcAft>
                <a:spcPts val="0"/>
              </a:spcAft>
              <a:buClr>
                <a:schemeClr val="dk1"/>
              </a:buClr>
              <a:buSzPts val="1000"/>
              <a:buFont typeface="Nunito Sans"/>
              <a:buChar char="●"/>
              <a:defRPr sz="1000"/>
            </a:lvl7pPr>
            <a:lvl8pPr marL="3657600" lvl="7" indent="-292100">
              <a:lnSpc>
                <a:spcPct val="115000"/>
              </a:lnSpc>
              <a:spcBef>
                <a:spcPts val="800"/>
              </a:spcBef>
              <a:spcAft>
                <a:spcPts val="0"/>
              </a:spcAft>
              <a:buClr>
                <a:schemeClr val="dk1"/>
              </a:buClr>
              <a:buSzPts val="1000"/>
              <a:buFont typeface="Nunito Sans"/>
              <a:buChar char="○"/>
              <a:defRPr sz="1000"/>
            </a:lvl8pPr>
            <a:lvl9pPr marL="4114800" lvl="8" indent="-292100">
              <a:lnSpc>
                <a:spcPct val="115000"/>
              </a:lnSpc>
              <a:spcBef>
                <a:spcPts val="800"/>
              </a:spcBef>
              <a:spcAft>
                <a:spcPts val="800"/>
              </a:spcAft>
              <a:buClr>
                <a:schemeClr val="dk1"/>
              </a:buClr>
              <a:buSzPts val="1000"/>
              <a:buFont typeface="Nunito Sans"/>
              <a:buChar char="■"/>
              <a:defRPr sz="1000"/>
            </a:lvl9pPr>
          </a:lstStyle>
          <a:p>
            <a:endParaRPr/>
          </a:p>
        </p:txBody>
      </p:sp>
      <p:sp>
        <p:nvSpPr>
          <p:cNvPr id="176" name="Google Shape;176;p16"/>
          <p:cNvSpPr txBox="1">
            <a:spLocks noGrp="1"/>
          </p:cNvSpPr>
          <p:nvPr>
            <p:ph type="body" idx="6"/>
          </p:nvPr>
        </p:nvSpPr>
        <p:spPr>
          <a:xfrm>
            <a:off x="6084638" y="3133800"/>
            <a:ext cx="2834700" cy="722100"/>
          </a:xfrm>
          <a:prstGeom prst="rect">
            <a:avLst/>
          </a:prstGeom>
        </p:spPr>
        <p:txBody>
          <a:bodyPr spcFirstLastPara="1" wrap="square" lIns="274300" tIns="91425" rIns="274300" bIns="91425" anchor="t" anchorCtr="0">
            <a:noAutofit/>
          </a:bodyPr>
          <a:lstStyle>
            <a:lvl1pPr marL="457200" lvl="0" indent="-292100">
              <a:lnSpc>
                <a:spcPct val="115000"/>
              </a:lnSpc>
              <a:spcBef>
                <a:spcPts val="0"/>
              </a:spcBef>
              <a:spcAft>
                <a:spcPts val="0"/>
              </a:spcAft>
              <a:buClr>
                <a:schemeClr val="dk1"/>
              </a:buClr>
              <a:buSzPts val="1000"/>
              <a:buFont typeface="Nunito Sans"/>
              <a:buChar char="●"/>
              <a:defRPr sz="1000"/>
            </a:lvl1pPr>
            <a:lvl2pPr marL="914400" lvl="1" indent="-292100">
              <a:lnSpc>
                <a:spcPct val="115000"/>
              </a:lnSpc>
              <a:spcBef>
                <a:spcPts val="800"/>
              </a:spcBef>
              <a:spcAft>
                <a:spcPts val="0"/>
              </a:spcAft>
              <a:buClr>
                <a:schemeClr val="dk1"/>
              </a:buClr>
              <a:buSzPts val="1000"/>
              <a:buFont typeface="Nunito Sans"/>
              <a:buChar char="○"/>
              <a:defRPr sz="1000"/>
            </a:lvl2pPr>
            <a:lvl3pPr marL="1371600" lvl="2" indent="-292100">
              <a:lnSpc>
                <a:spcPct val="115000"/>
              </a:lnSpc>
              <a:spcBef>
                <a:spcPts val="800"/>
              </a:spcBef>
              <a:spcAft>
                <a:spcPts val="0"/>
              </a:spcAft>
              <a:buClr>
                <a:schemeClr val="dk1"/>
              </a:buClr>
              <a:buSzPts val="1000"/>
              <a:buFont typeface="Nunito Sans"/>
              <a:buChar char="■"/>
              <a:defRPr sz="1000"/>
            </a:lvl3pPr>
            <a:lvl4pPr marL="1828800" lvl="3" indent="-292100">
              <a:lnSpc>
                <a:spcPct val="115000"/>
              </a:lnSpc>
              <a:spcBef>
                <a:spcPts val="800"/>
              </a:spcBef>
              <a:spcAft>
                <a:spcPts val="0"/>
              </a:spcAft>
              <a:buClr>
                <a:schemeClr val="dk1"/>
              </a:buClr>
              <a:buSzPts val="1000"/>
              <a:buFont typeface="Nunito Sans"/>
              <a:buChar char="●"/>
              <a:defRPr sz="1000"/>
            </a:lvl4pPr>
            <a:lvl5pPr marL="2286000" lvl="4" indent="-292100">
              <a:lnSpc>
                <a:spcPct val="115000"/>
              </a:lnSpc>
              <a:spcBef>
                <a:spcPts val="800"/>
              </a:spcBef>
              <a:spcAft>
                <a:spcPts val="0"/>
              </a:spcAft>
              <a:buClr>
                <a:schemeClr val="dk1"/>
              </a:buClr>
              <a:buSzPts val="1000"/>
              <a:buFont typeface="Nunito Sans"/>
              <a:buChar char="○"/>
              <a:defRPr sz="1000"/>
            </a:lvl5pPr>
            <a:lvl6pPr marL="2743200" lvl="5" indent="-292100">
              <a:lnSpc>
                <a:spcPct val="115000"/>
              </a:lnSpc>
              <a:spcBef>
                <a:spcPts val="800"/>
              </a:spcBef>
              <a:spcAft>
                <a:spcPts val="0"/>
              </a:spcAft>
              <a:buClr>
                <a:schemeClr val="dk1"/>
              </a:buClr>
              <a:buSzPts val="1000"/>
              <a:buFont typeface="Nunito Sans"/>
              <a:buChar char="■"/>
              <a:defRPr sz="1000"/>
            </a:lvl6pPr>
            <a:lvl7pPr marL="3200400" lvl="6" indent="-292100">
              <a:lnSpc>
                <a:spcPct val="115000"/>
              </a:lnSpc>
              <a:spcBef>
                <a:spcPts val="800"/>
              </a:spcBef>
              <a:spcAft>
                <a:spcPts val="0"/>
              </a:spcAft>
              <a:buClr>
                <a:schemeClr val="dk1"/>
              </a:buClr>
              <a:buSzPts val="1000"/>
              <a:buFont typeface="Nunito Sans"/>
              <a:buChar char="●"/>
              <a:defRPr sz="1000"/>
            </a:lvl7pPr>
            <a:lvl8pPr marL="3657600" lvl="7" indent="-292100">
              <a:lnSpc>
                <a:spcPct val="115000"/>
              </a:lnSpc>
              <a:spcBef>
                <a:spcPts val="800"/>
              </a:spcBef>
              <a:spcAft>
                <a:spcPts val="0"/>
              </a:spcAft>
              <a:buClr>
                <a:schemeClr val="dk1"/>
              </a:buClr>
              <a:buSzPts val="1000"/>
              <a:buFont typeface="Nunito Sans"/>
              <a:buChar char="○"/>
              <a:defRPr sz="1000"/>
            </a:lvl8pPr>
            <a:lvl9pPr marL="4114800" lvl="8" indent="-292100">
              <a:lnSpc>
                <a:spcPct val="115000"/>
              </a:lnSpc>
              <a:spcBef>
                <a:spcPts val="800"/>
              </a:spcBef>
              <a:spcAft>
                <a:spcPts val="800"/>
              </a:spcAft>
              <a:buClr>
                <a:schemeClr val="dk1"/>
              </a:buClr>
              <a:buSzPts val="1000"/>
              <a:buFont typeface="Nunito Sans"/>
              <a:buChar char="■"/>
              <a:defRPr sz="1000"/>
            </a:lvl9pPr>
          </a:lstStyle>
          <a:p>
            <a:endParaRPr/>
          </a:p>
        </p:txBody>
      </p:sp>
      <p:sp>
        <p:nvSpPr>
          <p:cNvPr id="177" name="Google Shape;177;p16"/>
          <p:cNvSpPr txBox="1">
            <a:spLocks noGrp="1"/>
          </p:cNvSpPr>
          <p:nvPr>
            <p:ph type="title"/>
          </p:nvPr>
        </p:nvSpPr>
        <p:spPr>
          <a:xfrm>
            <a:off x="228600" y="228600"/>
            <a:ext cx="5707200" cy="587700"/>
          </a:xfrm>
          <a:prstGeom prst="rect">
            <a:avLst/>
          </a:prstGeom>
        </p:spPr>
        <p:txBody>
          <a:bodyPr spcFirstLastPara="1" wrap="square" lIns="91425" tIns="91425" rIns="91425" bIns="91425" anchor="t" anchorCtr="0">
            <a:spAutoFit/>
          </a:bodyPr>
          <a:lstStyle>
            <a:lvl1pPr lvl="0">
              <a:spcBef>
                <a:spcPts val="0"/>
              </a:spcBef>
              <a:spcAft>
                <a:spcPts val="0"/>
              </a:spcAft>
              <a:buNone/>
              <a:defRPr/>
            </a:lvl1pPr>
            <a:lvl2pPr lvl="1">
              <a:spcBef>
                <a:spcPts val="0"/>
              </a:spcBef>
              <a:spcAft>
                <a:spcPts val="0"/>
              </a:spcAft>
              <a:buNone/>
              <a:defRPr>
                <a:latin typeface="Poppins SemiBold"/>
                <a:ea typeface="Poppins SemiBold"/>
                <a:cs typeface="Poppins SemiBold"/>
                <a:sym typeface="Poppins SemiBold"/>
              </a:defRPr>
            </a:lvl2pPr>
            <a:lvl3pPr lvl="2">
              <a:spcBef>
                <a:spcPts val="0"/>
              </a:spcBef>
              <a:spcAft>
                <a:spcPts val="0"/>
              </a:spcAft>
              <a:buNone/>
              <a:defRPr>
                <a:latin typeface="Poppins SemiBold"/>
                <a:ea typeface="Poppins SemiBold"/>
                <a:cs typeface="Poppins SemiBold"/>
                <a:sym typeface="Poppins SemiBold"/>
              </a:defRPr>
            </a:lvl3pPr>
            <a:lvl4pPr lvl="3">
              <a:spcBef>
                <a:spcPts val="0"/>
              </a:spcBef>
              <a:spcAft>
                <a:spcPts val="0"/>
              </a:spcAft>
              <a:buNone/>
              <a:defRPr>
                <a:latin typeface="Poppins SemiBold"/>
                <a:ea typeface="Poppins SemiBold"/>
                <a:cs typeface="Poppins SemiBold"/>
                <a:sym typeface="Poppins SemiBold"/>
              </a:defRPr>
            </a:lvl4pPr>
            <a:lvl5pPr lvl="4">
              <a:spcBef>
                <a:spcPts val="0"/>
              </a:spcBef>
              <a:spcAft>
                <a:spcPts val="0"/>
              </a:spcAft>
              <a:buNone/>
              <a:defRPr>
                <a:latin typeface="Poppins SemiBold"/>
                <a:ea typeface="Poppins SemiBold"/>
                <a:cs typeface="Poppins SemiBold"/>
                <a:sym typeface="Poppins SemiBold"/>
              </a:defRPr>
            </a:lvl5pPr>
            <a:lvl6pPr lvl="5">
              <a:spcBef>
                <a:spcPts val="0"/>
              </a:spcBef>
              <a:spcAft>
                <a:spcPts val="0"/>
              </a:spcAft>
              <a:buNone/>
              <a:defRPr>
                <a:latin typeface="Poppins SemiBold"/>
                <a:ea typeface="Poppins SemiBold"/>
                <a:cs typeface="Poppins SemiBold"/>
                <a:sym typeface="Poppins SemiBold"/>
              </a:defRPr>
            </a:lvl6pPr>
            <a:lvl7pPr lvl="6">
              <a:spcBef>
                <a:spcPts val="0"/>
              </a:spcBef>
              <a:spcAft>
                <a:spcPts val="0"/>
              </a:spcAft>
              <a:buNone/>
              <a:defRPr>
                <a:latin typeface="Poppins SemiBold"/>
                <a:ea typeface="Poppins SemiBold"/>
                <a:cs typeface="Poppins SemiBold"/>
                <a:sym typeface="Poppins SemiBold"/>
              </a:defRPr>
            </a:lvl7pPr>
            <a:lvl8pPr lvl="7">
              <a:spcBef>
                <a:spcPts val="0"/>
              </a:spcBef>
              <a:spcAft>
                <a:spcPts val="0"/>
              </a:spcAft>
              <a:buNone/>
              <a:defRPr>
                <a:latin typeface="Poppins SemiBold"/>
                <a:ea typeface="Poppins SemiBold"/>
                <a:cs typeface="Poppins SemiBold"/>
                <a:sym typeface="Poppins SemiBold"/>
              </a:defRPr>
            </a:lvl8pPr>
            <a:lvl9pPr lvl="8">
              <a:spcBef>
                <a:spcPts val="0"/>
              </a:spcBef>
              <a:spcAft>
                <a:spcPts val="0"/>
              </a:spcAft>
              <a:buNone/>
              <a:defRPr>
                <a:latin typeface="Poppins SemiBold"/>
                <a:ea typeface="Poppins SemiBold"/>
                <a:cs typeface="Poppins SemiBold"/>
                <a:sym typeface="Poppins SemiBold"/>
              </a:defRPr>
            </a:lvl9pPr>
          </a:lstStyle>
          <a:p>
            <a:endParaRPr/>
          </a:p>
        </p:txBody>
      </p:sp>
      <p:sp>
        <p:nvSpPr>
          <p:cNvPr id="178" name="Google Shape;178;p16"/>
          <p:cNvSpPr txBox="1"/>
          <p:nvPr/>
        </p:nvSpPr>
        <p:spPr>
          <a:xfrm>
            <a:off x="6720300" y="4800275"/>
            <a:ext cx="2195100" cy="2925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fld id="{00000000-1234-1234-1234-123412341234}" type="slidenum">
              <a:rPr lang="en" sz="700">
                <a:solidFill>
                  <a:schemeClr val="accent5"/>
                </a:solidFill>
                <a:latin typeface="Nunito Sans"/>
                <a:ea typeface="Nunito Sans"/>
                <a:cs typeface="Nunito Sans"/>
                <a:sym typeface="Nunito Sans"/>
              </a:rPr>
              <a:t>‹#›</a:t>
            </a:fld>
            <a:endParaRPr sz="700">
              <a:solidFill>
                <a:schemeClr val="accent5"/>
              </a:solidFill>
              <a:latin typeface="Nunito Sans"/>
              <a:ea typeface="Nunito Sans"/>
              <a:cs typeface="Nunito Sans"/>
              <a:sym typeface="Nunito Sans"/>
            </a:endParaRPr>
          </a:p>
        </p:txBody>
      </p:sp>
      <p:sp>
        <p:nvSpPr>
          <p:cNvPr id="179" name="Google Shape;179;p16"/>
          <p:cNvSpPr txBox="1">
            <a:spLocks noGrp="1"/>
          </p:cNvSpPr>
          <p:nvPr>
            <p:ph type="subTitle" idx="7"/>
          </p:nvPr>
        </p:nvSpPr>
        <p:spPr>
          <a:xfrm>
            <a:off x="228600" y="4800275"/>
            <a:ext cx="1115700" cy="311400"/>
          </a:xfrm>
          <a:prstGeom prst="rect">
            <a:avLst/>
          </a:prstGeom>
        </p:spPr>
        <p:txBody>
          <a:bodyPr spcFirstLastPara="1" wrap="square" lIns="91425" tIns="91425" rIns="91425" bIns="91425" anchor="t" anchorCtr="0">
            <a:noAutofit/>
          </a:bodyPr>
          <a:lstStyle>
            <a:lvl1pPr lvl="0">
              <a:spcBef>
                <a:spcPts val="0"/>
              </a:spcBef>
              <a:spcAft>
                <a:spcPts val="0"/>
              </a:spcAft>
              <a:buNone/>
              <a:defRPr sz="700">
                <a:solidFill>
                  <a:schemeClr val="accent5"/>
                </a:solidFill>
                <a:latin typeface="Nunito Sans"/>
                <a:ea typeface="Nunito Sans"/>
                <a:cs typeface="Nunito Sans"/>
                <a:sym typeface="Nunito Sans"/>
              </a:defRPr>
            </a:lvl1pPr>
            <a:lvl2pPr lvl="1">
              <a:spcBef>
                <a:spcPts val="0"/>
              </a:spcBef>
              <a:spcAft>
                <a:spcPts val="0"/>
              </a:spcAft>
              <a:buSzPts val="700"/>
              <a:buFont typeface="Nunito Sans"/>
              <a:buNone/>
              <a:defRPr sz="700">
                <a:latin typeface="Nunito Sans"/>
                <a:ea typeface="Nunito Sans"/>
                <a:cs typeface="Nunito Sans"/>
                <a:sym typeface="Nunito Sans"/>
              </a:defRPr>
            </a:lvl2pPr>
            <a:lvl3pPr lvl="2">
              <a:spcBef>
                <a:spcPts val="0"/>
              </a:spcBef>
              <a:spcAft>
                <a:spcPts val="0"/>
              </a:spcAft>
              <a:buSzPts val="700"/>
              <a:buFont typeface="Nunito Sans"/>
              <a:buNone/>
              <a:defRPr sz="700">
                <a:latin typeface="Nunito Sans"/>
                <a:ea typeface="Nunito Sans"/>
                <a:cs typeface="Nunito Sans"/>
                <a:sym typeface="Nunito Sans"/>
              </a:defRPr>
            </a:lvl3pPr>
            <a:lvl4pPr lvl="3">
              <a:spcBef>
                <a:spcPts val="0"/>
              </a:spcBef>
              <a:spcAft>
                <a:spcPts val="0"/>
              </a:spcAft>
              <a:buSzPts val="700"/>
              <a:buFont typeface="Nunito Sans"/>
              <a:buNone/>
              <a:defRPr sz="700">
                <a:latin typeface="Nunito Sans"/>
                <a:ea typeface="Nunito Sans"/>
                <a:cs typeface="Nunito Sans"/>
                <a:sym typeface="Nunito Sans"/>
              </a:defRPr>
            </a:lvl4pPr>
            <a:lvl5pPr lvl="4">
              <a:spcBef>
                <a:spcPts val="0"/>
              </a:spcBef>
              <a:spcAft>
                <a:spcPts val="0"/>
              </a:spcAft>
              <a:buSzPts val="700"/>
              <a:buFont typeface="Nunito Sans"/>
              <a:buNone/>
              <a:defRPr sz="700">
                <a:latin typeface="Nunito Sans"/>
                <a:ea typeface="Nunito Sans"/>
                <a:cs typeface="Nunito Sans"/>
                <a:sym typeface="Nunito Sans"/>
              </a:defRPr>
            </a:lvl5pPr>
            <a:lvl6pPr lvl="5">
              <a:spcBef>
                <a:spcPts val="0"/>
              </a:spcBef>
              <a:spcAft>
                <a:spcPts val="0"/>
              </a:spcAft>
              <a:buSzPts val="700"/>
              <a:buFont typeface="Nunito Sans"/>
              <a:buNone/>
              <a:defRPr sz="700">
                <a:latin typeface="Nunito Sans"/>
                <a:ea typeface="Nunito Sans"/>
                <a:cs typeface="Nunito Sans"/>
                <a:sym typeface="Nunito Sans"/>
              </a:defRPr>
            </a:lvl6pPr>
            <a:lvl7pPr lvl="6">
              <a:spcBef>
                <a:spcPts val="0"/>
              </a:spcBef>
              <a:spcAft>
                <a:spcPts val="0"/>
              </a:spcAft>
              <a:buSzPts val="700"/>
              <a:buFont typeface="Nunito Sans"/>
              <a:buNone/>
              <a:defRPr sz="700">
                <a:latin typeface="Nunito Sans"/>
                <a:ea typeface="Nunito Sans"/>
                <a:cs typeface="Nunito Sans"/>
                <a:sym typeface="Nunito Sans"/>
              </a:defRPr>
            </a:lvl7pPr>
            <a:lvl8pPr lvl="7">
              <a:spcBef>
                <a:spcPts val="0"/>
              </a:spcBef>
              <a:spcAft>
                <a:spcPts val="0"/>
              </a:spcAft>
              <a:buSzPts val="700"/>
              <a:buFont typeface="Nunito Sans"/>
              <a:buNone/>
              <a:defRPr sz="700">
                <a:latin typeface="Nunito Sans"/>
                <a:ea typeface="Nunito Sans"/>
                <a:cs typeface="Nunito Sans"/>
                <a:sym typeface="Nunito Sans"/>
              </a:defRPr>
            </a:lvl8pPr>
            <a:lvl9pPr lvl="8">
              <a:spcBef>
                <a:spcPts val="0"/>
              </a:spcBef>
              <a:spcAft>
                <a:spcPts val="0"/>
              </a:spcAft>
              <a:buSzPts val="700"/>
              <a:buFont typeface="Nunito Sans"/>
              <a:buNone/>
              <a:defRPr sz="700">
                <a:latin typeface="Nunito Sans"/>
                <a:ea typeface="Nunito Sans"/>
                <a:cs typeface="Nunito Sans"/>
                <a:sym typeface="Nunito Sans"/>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hree big ideas - Alt 2">
  <p:cSld name="BLANK_1_1_1_1_2_1_2">
    <p:spTree>
      <p:nvGrpSpPr>
        <p:cNvPr id="1" name="Shape 180"/>
        <p:cNvGrpSpPr/>
        <p:nvPr/>
      </p:nvGrpSpPr>
      <p:grpSpPr>
        <a:xfrm>
          <a:off x="0" y="0"/>
          <a:ext cx="0" cy="0"/>
          <a:chOff x="0" y="0"/>
          <a:chExt cx="0" cy="0"/>
        </a:xfrm>
      </p:grpSpPr>
      <p:pic>
        <p:nvPicPr>
          <p:cNvPr id="181" name="Google Shape;181;p17"/>
          <p:cNvPicPr preferRelativeResize="0"/>
          <p:nvPr/>
        </p:nvPicPr>
        <p:blipFill rotWithShape="1">
          <a:blip r:embed="rId2">
            <a:alphaModFix/>
          </a:blip>
          <a:srcRect l="534" t="71891" r="13408"/>
          <a:stretch/>
        </p:blipFill>
        <p:spPr>
          <a:xfrm>
            <a:off x="4561500" y="0"/>
            <a:ext cx="4582502" cy="1496699"/>
          </a:xfrm>
          <a:prstGeom prst="rect">
            <a:avLst/>
          </a:prstGeom>
          <a:noFill/>
          <a:ln>
            <a:noFill/>
          </a:ln>
        </p:spPr>
      </p:pic>
      <p:sp>
        <p:nvSpPr>
          <p:cNvPr id="182" name="Google Shape;182;p17"/>
          <p:cNvSpPr txBox="1">
            <a:spLocks noGrp="1"/>
          </p:cNvSpPr>
          <p:nvPr>
            <p:ph type="body" idx="1"/>
          </p:nvPr>
        </p:nvSpPr>
        <p:spPr>
          <a:xfrm>
            <a:off x="3154650" y="3337800"/>
            <a:ext cx="2834700" cy="1346100"/>
          </a:xfrm>
          <a:prstGeom prst="rect">
            <a:avLst/>
          </a:prstGeom>
        </p:spPr>
        <p:txBody>
          <a:bodyPr spcFirstLastPara="1" wrap="square" lIns="91425" tIns="91425" rIns="91425" bIns="91425" anchor="t" anchorCtr="0">
            <a:spAutoFit/>
          </a:bodyPr>
          <a:lstStyle>
            <a:lvl1pPr marL="457200" lvl="0" indent="-285750">
              <a:lnSpc>
                <a:spcPct val="100000"/>
              </a:lnSpc>
              <a:spcBef>
                <a:spcPts val="0"/>
              </a:spcBef>
              <a:spcAft>
                <a:spcPts val="0"/>
              </a:spcAft>
              <a:buSzPts val="900"/>
              <a:buFont typeface="Nunito Sans"/>
              <a:buChar char="●"/>
              <a:defRPr sz="900"/>
            </a:lvl1pPr>
            <a:lvl2pPr marL="914400" lvl="1" indent="-285750">
              <a:lnSpc>
                <a:spcPct val="100000"/>
              </a:lnSpc>
              <a:spcBef>
                <a:spcPts val="0"/>
              </a:spcBef>
              <a:spcAft>
                <a:spcPts val="0"/>
              </a:spcAft>
              <a:buSzPts val="900"/>
              <a:buFont typeface="Nunito Sans"/>
              <a:buChar char="○"/>
              <a:defRPr sz="900"/>
            </a:lvl2pPr>
            <a:lvl3pPr marL="1371600" lvl="2" indent="-285750">
              <a:lnSpc>
                <a:spcPct val="100000"/>
              </a:lnSpc>
              <a:spcBef>
                <a:spcPts val="0"/>
              </a:spcBef>
              <a:spcAft>
                <a:spcPts val="0"/>
              </a:spcAft>
              <a:buSzPts val="900"/>
              <a:buFont typeface="Nunito Sans"/>
              <a:buChar char="■"/>
              <a:defRPr sz="900"/>
            </a:lvl3pPr>
            <a:lvl4pPr marL="1828800" lvl="3" indent="-285750">
              <a:lnSpc>
                <a:spcPct val="100000"/>
              </a:lnSpc>
              <a:spcBef>
                <a:spcPts val="0"/>
              </a:spcBef>
              <a:spcAft>
                <a:spcPts val="0"/>
              </a:spcAft>
              <a:buSzPts val="900"/>
              <a:buFont typeface="Nunito Sans"/>
              <a:buChar char="●"/>
              <a:defRPr sz="900"/>
            </a:lvl4pPr>
            <a:lvl5pPr marL="2286000" lvl="4" indent="-285750">
              <a:lnSpc>
                <a:spcPct val="100000"/>
              </a:lnSpc>
              <a:spcBef>
                <a:spcPts val="0"/>
              </a:spcBef>
              <a:spcAft>
                <a:spcPts val="0"/>
              </a:spcAft>
              <a:buSzPts val="900"/>
              <a:buFont typeface="Nunito Sans"/>
              <a:buChar char="○"/>
              <a:defRPr sz="900"/>
            </a:lvl5pPr>
            <a:lvl6pPr marL="2743200" lvl="5" indent="-285750">
              <a:lnSpc>
                <a:spcPct val="100000"/>
              </a:lnSpc>
              <a:spcBef>
                <a:spcPts val="0"/>
              </a:spcBef>
              <a:spcAft>
                <a:spcPts val="0"/>
              </a:spcAft>
              <a:buSzPts val="900"/>
              <a:buFont typeface="Nunito Sans"/>
              <a:buChar char="■"/>
              <a:defRPr sz="900"/>
            </a:lvl6pPr>
            <a:lvl7pPr marL="3200400" lvl="6" indent="-285750">
              <a:lnSpc>
                <a:spcPct val="100000"/>
              </a:lnSpc>
              <a:spcBef>
                <a:spcPts val="0"/>
              </a:spcBef>
              <a:spcAft>
                <a:spcPts val="0"/>
              </a:spcAft>
              <a:buSzPts val="900"/>
              <a:buFont typeface="Nunito Sans"/>
              <a:buChar char="●"/>
              <a:defRPr sz="900"/>
            </a:lvl7pPr>
            <a:lvl8pPr marL="3657600" lvl="7" indent="-285750">
              <a:lnSpc>
                <a:spcPct val="100000"/>
              </a:lnSpc>
              <a:spcBef>
                <a:spcPts val="0"/>
              </a:spcBef>
              <a:spcAft>
                <a:spcPts val="0"/>
              </a:spcAft>
              <a:buSzPts val="900"/>
              <a:buFont typeface="Nunito Sans"/>
              <a:buChar char="○"/>
              <a:defRPr sz="900"/>
            </a:lvl8pPr>
            <a:lvl9pPr marL="4114800" lvl="8" indent="-285750">
              <a:lnSpc>
                <a:spcPct val="100000"/>
              </a:lnSpc>
              <a:spcBef>
                <a:spcPts val="0"/>
              </a:spcBef>
              <a:spcAft>
                <a:spcPts val="0"/>
              </a:spcAft>
              <a:buSzPts val="900"/>
              <a:buFont typeface="Nunito Sans"/>
              <a:buChar char="■"/>
              <a:defRPr sz="900"/>
            </a:lvl9pPr>
          </a:lstStyle>
          <a:p>
            <a:endParaRPr/>
          </a:p>
        </p:txBody>
      </p:sp>
      <p:sp>
        <p:nvSpPr>
          <p:cNvPr id="183" name="Google Shape;183;p17"/>
          <p:cNvSpPr txBox="1">
            <a:spLocks noGrp="1"/>
          </p:cNvSpPr>
          <p:nvPr>
            <p:ph type="body" idx="2"/>
          </p:nvPr>
        </p:nvSpPr>
        <p:spPr>
          <a:xfrm>
            <a:off x="228600" y="3337800"/>
            <a:ext cx="2834700" cy="1346100"/>
          </a:xfrm>
          <a:prstGeom prst="rect">
            <a:avLst/>
          </a:prstGeom>
        </p:spPr>
        <p:txBody>
          <a:bodyPr spcFirstLastPara="1" wrap="square" lIns="91425" tIns="91425" rIns="91425" bIns="91425" anchor="t" anchorCtr="0">
            <a:spAutoFit/>
          </a:bodyPr>
          <a:lstStyle>
            <a:lvl1pPr marL="457200" lvl="0" indent="-285750">
              <a:spcBef>
                <a:spcPts val="0"/>
              </a:spcBef>
              <a:spcAft>
                <a:spcPts val="0"/>
              </a:spcAft>
              <a:buClr>
                <a:schemeClr val="dk1"/>
              </a:buClr>
              <a:buSzPts val="900"/>
              <a:buFont typeface="Nunito Sans"/>
              <a:buChar char="●"/>
              <a:defRPr sz="900"/>
            </a:lvl1pPr>
            <a:lvl2pPr marL="914400" lvl="1" indent="-285750">
              <a:spcBef>
                <a:spcPts val="0"/>
              </a:spcBef>
              <a:spcAft>
                <a:spcPts val="0"/>
              </a:spcAft>
              <a:buClr>
                <a:schemeClr val="dk1"/>
              </a:buClr>
              <a:buSzPts val="900"/>
              <a:buFont typeface="Nunito Sans"/>
              <a:buChar char="○"/>
              <a:defRPr sz="900"/>
            </a:lvl2pPr>
            <a:lvl3pPr marL="1371600" lvl="2" indent="-285750">
              <a:spcBef>
                <a:spcPts val="0"/>
              </a:spcBef>
              <a:spcAft>
                <a:spcPts val="0"/>
              </a:spcAft>
              <a:buClr>
                <a:schemeClr val="dk1"/>
              </a:buClr>
              <a:buSzPts val="900"/>
              <a:buFont typeface="Nunito Sans"/>
              <a:buChar char="■"/>
              <a:defRPr sz="900"/>
            </a:lvl3pPr>
            <a:lvl4pPr marL="1828800" lvl="3" indent="-285750">
              <a:spcBef>
                <a:spcPts val="0"/>
              </a:spcBef>
              <a:spcAft>
                <a:spcPts val="0"/>
              </a:spcAft>
              <a:buClr>
                <a:schemeClr val="dk1"/>
              </a:buClr>
              <a:buSzPts val="900"/>
              <a:buFont typeface="Nunito Sans"/>
              <a:buChar char="●"/>
              <a:defRPr sz="900"/>
            </a:lvl4pPr>
            <a:lvl5pPr marL="2286000" lvl="4" indent="-285750">
              <a:spcBef>
                <a:spcPts val="0"/>
              </a:spcBef>
              <a:spcAft>
                <a:spcPts val="0"/>
              </a:spcAft>
              <a:buClr>
                <a:schemeClr val="dk1"/>
              </a:buClr>
              <a:buSzPts val="900"/>
              <a:buFont typeface="Nunito Sans"/>
              <a:buChar char="○"/>
              <a:defRPr sz="900"/>
            </a:lvl5pPr>
            <a:lvl6pPr marL="2743200" lvl="5" indent="-285750">
              <a:spcBef>
                <a:spcPts val="0"/>
              </a:spcBef>
              <a:spcAft>
                <a:spcPts val="0"/>
              </a:spcAft>
              <a:buClr>
                <a:schemeClr val="dk1"/>
              </a:buClr>
              <a:buSzPts val="900"/>
              <a:buFont typeface="Nunito Sans"/>
              <a:buChar char="■"/>
              <a:defRPr sz="900"/>
            </a:lvl6pPr>
            <a:lvl7pPr marL="3200400" lvl="6" indent="-285750">
              <a:spcBef>
                <a:spcPts val="0"/>
              </a:spcBef>
              <a:spcAft>
                <a:spcPts val="0"/>
              </a:spcAft>
              <a:buClr>
                <a:schemeClr val="dk1"/>
              </a:buClr>
              <a:buSzPts val="900"/>
              <a:buFont typeface="Nunito Sans"/>
              <a:buChar char="●"/>
              <a:defRPr sz="900"/>
            </a:lvl7pPr>
            <a:lvl8pPr marL="3657600" lvl="7" indent="-285750">
              <a:spcBef>
                <a:spcPts val="0"/>
              </a:spcBef>
              <a:spcAft>
                <a:spcPts val="0"/>
              </a:spcAft>
              <a:buClr>
                <a:schemeClr val="dk1"/>
              </a:buClr>
              <a:buSzPts val="900"/>
              <a:buFont typeface="Nunito Sans"/>
              <a:buChar char="○"/>
              <a:defRPr sz="900"/>
            </a:lvl8pPr>
            <a:lvl9pPr marL="4114800" lvl="8" indent="-285750">
              <a:spcBef>
                <a:spcPts val="0"/>
              </a:spcBef>
              <a:spcAft>
                <a:spcPts val="0"/>
              </a:spcAft>
              <a:buClr>
                <a:schemeClr val="dk1"/>
              </a:buClr>
              <a:buSzPts val="900"/>
              <a:buFont typeface="Nunito Sans"/>
              <a:buChar char="■"/>
              <a:defRPr sz="900"/>
            </a:lvl9pPr>
          </a:lstStyle>
          <a:p>
            <a:endParaRPr/>
          </a:p>
        </p:txBody>
      </p:sp>
      <p:sp>
        <p:nvSpPr>
          <p:cNvPr id="184" name="Google Shape;184;p17"/>
          <p:cNvSpPr txBox="1">
            <a:spLocks noGrp="1"/>
          </p:cNvSpPr>
          <p:nvPr>
            <p:ph type="body" idx="3"/>
          </p:nvPr>
        </p:nvSpPr>
        <p:spPr>
          <a:xfrm>
            <a:off x="6080700" y="3337800"/>
            <a:ext cx="2834700" cy="1346100"/>
          </a:xfrm>
          <a:prstGeom prst="rect">
            <a:avLst/>
          </a:prstGeom>
        </p:spPr>
        <p:txBody>
          <a:bodyPr spcFirstLastPara="1" wrap="square" lIns="91425" tIns="91425" rIns="91425" bIns="91425" anchor="t" anchorCtr="0">
            <a:spAutoFit/>
          </a:bodyPr>
          <a:lstStyle>
            <a:lvl1pPr marL="457200" lvl="0" indent="-285750">
              <a:spcBef>
                <a:spcPts val="0"/>
              </a:spcBef>
              <a:spcAft>
                <a:spcPts val="0"/>
              </a:spcAft>
              <a:buClr>
                <a:schemeClr val="dk1"/>
              </a:buClr>
              <a:buSzPts val="900"/>
              <a:buFont typeface="Nunito Sans"/>
              <a:buChar char="●"/>
              <a:defRPr sz="900"/>
            </a:lvl1pPr>
            <a:lvl2pPr marL="914400" lvl="1" indent="-285750">
              <a:spcBef>
                <a:spcPts val="0"/>
              </a:spcBef>
              <a:spcAft>
                <a:spcPts val="0"/>
              </a:spcAft>
              <a:buClr>
                <a:schemeClr val="dk1"/>
              </a:buClr>
              <a:buSzPts val="900"/>
              <a:buFont typeface="Nunito Sans"/>
              <a:buChar char="○"/>
              <a:defRPr sz="900"/>
            </a:lvl2pPr>
            <a:lvl3pPr marL="1371600" lvl="2" indent="-285750">
              <a:spcBef>
                <a:spcPts val="0"/>
              </a:spcBef>
              <a:spcAft>
                <a:spcPts val="0"/>
              </a:spcAft>
              <a:buClr>
                <a:schemeClr val="dk1"/>
              </a:buClr>
              <a:buSzPts val="900"/>
              <a:buFont typeface="Nunito Sans"/>
              <a:buChar char="■"/>
              <a:defRPr sz="900"/>
            </a:lvl3pPr>
            <a:lvl4pPr marL="1828800" lvl="3" indent="-285750">
              <a:spcBef>
                <a:spcPts val="0"/>
              </a:spcBef>
              <a:spcAft>
                <a:spcPts val="0"/>
              </a:spcAft>
              <a:buClr>
                <a:schemeClr val="dk1"/>
              </a:buClr>
              <a:buSzPts val="900"/>
              <a:buFont typeface="Nunito Sans"/>
              <a:buChar char="●"/>
              <a:defRPr sz="900"/>
            </a:lvl4pPr>
            <a:lvl5pPr marL="2286000" lvl="4" indent="-285750">
              <a:spcBef>
                <a:spcPts val="0"/>
              </a:spcBef>
              <a:spcAft>
                <a:spcPts val="0"/>
              </a:spcAft>
              <a:buClr>
                <a:schemeClr val="dk1"/>
              </a:buClr>
              <a:buSzPts val="900"/>
              <a:buFont typeface="Nunito Sans"/>
              <a:buChar char="○"/>
              <a:defRPr sz="900"/>
            </a:lvl5pPr>
            <a:lvl6pPr marL="2743200" lvl="5" indent="-285750">
              <a:spcBef>
                <a:spcPts val="0"/>
              </a:spcBef>
              <a:spcAft>
                <a:spcPts val="0"/>
              </a:spcAft>
              <a:buClr>
                <a:schemeClr val="dk1"/>
              </a:buClr>
              <a:buSzPts val="900"/>
              <a:buFont typeface="Nunito Sans"/>
              <a:buChar char="■"/>
              <a:defRPr sz="900"/>
            </a:lvl6pPr>
            <a:lvl7pPr marL="3200400" lvl="6" indent="-285750">
              <a:spcBef>
                <a:spcPts val="0"/>
              </a:spcBef>
              <a:spcAft>
                <a:spcPts val="0"/>
              </a:spcAft>
              <a:buClr>
                <a:schemeClr val="dk1"/>
              </a:buClr>
              <a:buSzPts val="900"/>
              <a:buFont typeface="Nunito Sans"/>
              <a:buChar char="●"/>
              <a:defRPr sz="900"/>
            </a:lvl7pPr>
            <a:lvl8pPr marL="3657600" lvl="7" indent="-285750">
              <a:spcBef>
                <a:spcPts val="0"/>
              </a:spcBef>
              <a:spcAft>
                <a:spcPts val="0"/>
              </a:spcAft>
              <a:buClr>
                <a:schemeClr val="dk1"/>
              </a:buClr>
              <a:buSzPts val="900"/>
              <a:buFont typeface="Nunito Sans"/>
              <a:buChar char="○"/>
              <a:defRPr sz="900"/>
            </a:lvl8pPr>
            <a:lvl9pPr marL="4114800" lvl="8" indent="-285750">
              <a:spcBef>
                <a:spcPts val="0"/>
              </a:spcBef>
              <a:spcAft>
                <a:spcPts val="0"/>
              </a:spcAft>
              <a:buClr>
                <a:schemeClr val="dk1"/>
              </a:buClr>
              <a:buSzPts val="900"/>
              <a:buFont typeface="Nunito Sans"/>
              <a:buChar char="■"/>
              <a:defRPr sz="900"/>
            </a:lvl9pPr>
          </a:lstStyle>
          <a:p>
            <a:endParaRPr/>
          </a:p>
        </p:txBody>
      </p:sp>
      <p:sp>
        <p:nvSpPr>
          <p:cNvPr id="185" name="Google Shape;185;p17"/>
          <p:cNvSpPr txBox="1">
            <a:spLocks noGrp="1"/>
          </p:cNvSpPr>
          <p:nvPr>
            <p:ph type="title"/>
          </p:nvPr>
        </p:nvSpPr>
        <p:spPr>
          <a:xfrm>
            <a:off x="1877050" y="1578774"/>
            <a:ext cx="3003000" cy="292500"/>
          </a:xfrm>
          <a:prstGeom prst="rect">
            <a:avLst/>
          </a:prstGeom>
        </p:spPr>
        <p:txBody>
          <a:bodyPr spcFirstLastPara="1" wrap="square" lIns="91425" tIns="91425" rIns="91425" bIns="0" anchor="t" anchorCtr="0">
            <a:spAutoFit/>
          </a:bodyPr>
          <a:lstStyle>
            <a:lvl1pPr lvl="0">
              <a:spcBef>
                <a:spcPts val="0"/>
              </a:spcBef>
              <a:spcAft>
                <a:spcPts val="0"/>
              </a:spcAft>
              <a:buNone/>
              <a:defRPr sz="1400" b="0">
                <a:solidFill>
                  <a:schemeClr val="accent1"/>
                </a:solidFill>
                <a:latin typeface="Poppins SemiBold"/>
                <a:ea typeface="Poppins SemiBold"/>
                <a:cs typeface="Poppins SemiBold"/>
                <a:sym typeface="Poppins SemiBold"/>
              </a:defRPr>
            </a:lvl1pPr>
            <a:lvl2pPr lvl="1">
              <a:spcBef>
                <a:spcPts val="0"/>
              </a:spcBef>
              <a:spcAft>
                <a:spcPts val="0"/>
              </a:spcAft>
              <a:buNone/>
              <a:defRPr sz="2000">
                <a:solidFill>
                  <a:schemeClr val="accent1"/>
                </a:solidFill>
                <a:latin typeface="Poppins SemiBold"/>
                <a:ea typeface="Poppins SemiBold"/>
                <a:cs typeface="Poppins SemiBold"/>
                <a:sym typeface="Poppins SemiBold"/>
              </a:defRPr>
            </a:lvl2pPr>
            <a:lvl3pPr lvl="2">
              <a:spcBef>
                <a:spcPts val="0"/>
              </a:spcBef>
              <a:spcAft>
                <a:spcPts val="0"/>
              </a:spcAft>
              <a:buNone/>
              <a:defRPr sz="2000">
                <a:solidFill>
                  <a:schemeClr val="accent1"/>
                </a:solidFill>
                <a:latin typeface="Poppins SemiBold"/>
                <a:ea typeface="Poppins SemiBold"/>
                <a:cs typeface="Poppins SemiBold"/>
                <a:sym typeface="Poppins SemiBold"/>
              </a:defRPr>
            </a:lvl3pPr>
            <a:lvl4pPr lvl="3">
              <a:spcBef>
                <a:spcPts val="0"/>
              </a:spcBef>
              <a:spcAft>
                <a:spcPts val="0"/>
              </a:spcAft>
              <a:buNone/>
              <a:defRPr sz="2000">
                <a:solidFill>
                  <a:schemeClr val="accent1"/>
                </a:solidFill>
                <a:latin typeface="Poppins SemiBold"/>
                <a:ea typeface="Poppins SemiBold"/>
                <a:cs typeface="Poppins SemiBold"/>
                <a:sym typeface="Poppins SemiBold"/>
              </a:defRPr>
            </a:lvl4pPr>
            <a:lvl5pPr lvl="4">
              <a:spcBef>
                <a:spcPts val="0"/>
              </a:spcBef>
              <a:spcAft>
                <a:spcPts val="0"/>
              </a:spcAft>
              <a:buNone/>
              <a:defRPr sz="2000">
                <a:solidFill>
                  <a:schemeClr val="accent1"/>
                </a:solidFill>
                <a:latin typeface="Poppins SemiBold"/>
                <a:ea typeface="Poppins SemiBold"/>
                <a:cs typeface="Poppins SemiBold"/>
                <a:sym typeface="Poppins SemiBold"/>
              </a:defRPr>
            </a:lvl5pPr>
            <a:lvl6pPr lvl="5">
              <a:spcBef>
                <a:spcPts val="0"/>
              </a:spcBef>
              <a:spcAft>
                <a:spcPts val="0"/>
              </a:spcAft>
              <a:buNone/>
              <a:defRPr sz="2000">
                <a:solidFill>
                  <a:schemeClr val="accent1"/>
                </a:solidFill>
                <a:latin typeface="Poppins SemiBold"/>
                <a:ea typeface="Poppins SemiBold"/>
                <a:cs typeface="Poppins SemiBold"/>
                <a:sym typeface="Poppins SemiBold"/>
              </a:defRPr>
            </a:lvl6pPr>
            <a:lvl7pPr lvl="6">
              <a:spcBef>
                <a:spcPts val="0"/>
              </a:spcBef>
              <a:spcAft>
                <a:spcPts val="0"/>
              </a:spcAft>
              <a:buNone/>
              <a:defRPr sz="2000">
                <a:solidFill>
                  <a:schemeClr val="accent1"/>
                </a:solidFill>
                <a:latin typeface="Poppins SemiBold"/>
                <a:ea typeface="Poppins SemiBold"/>
                <a:cs typeface="Poppins SemiBold"/>
                <a:sym typeface="Poppins SemiBold"/>
              </a:defRPr>
            </a:lvl7pPr>
            <a:lvl8pPr lvl="7">
              <a:spcBef>
                <a:spcPts val="0"/>
              </a:spcBef>
              <a:spcAft>
                <a:spcPts val="0"/>
              </a:spcAft>
              <a:buNone/>
              <a:defRPr sz="2000">
                <a:solidFill>
                  <a:schemeClr val="accent1"/>
                </a:solidFill>
                <a:latin typeface="Poppins SemiBold"/>
                <a:ea typeface="Poppins SemiBold"/>
                <a:cs typeface="Poppins SemiBold"/>
                <a:sym typeface="Poppins SemiBold"/>
              </a:defRPr>
            </a:lvl8pPr>
            <a:lvl9pPr lvl="8">
              <a:spcBef>
                <a:spcPts val="0"/>
              </a:spcBef>
              <a:spcAft>
                <a:spcPts val="0"/>
              </a:spcAft>
              <a:buNone/>
              <a:defRPr sz="2000">
                <a:solidFill>
                  <a:schemeClr val="accent1"/>
                </a:solidFill>
                <a:latin typeface="Poppins SemiBold"/>
                <a:ea typeface="Poppins SemiBold"/>
                <a:cs typeface="Poppins SemiBold"/>
                <a:sym typeface="Poppins SemiBold"/>
              </a:defRPr>
            </a:lvl9pPr>
          </a:lstStyle>
          <a:p>
            <a:endParaRPr/>
          </a:p>
        </p:txBody>
      </p:sp>
      <p:sp>
        <p:nvSpPr>
          <p:cNvPr id="186" name="Google Shape;186;p17"/>
          <p:cNvSpPr txBox="1">
            <a:spLocks noGrp="1"/>
          </p:cNvSpPr>
          <p:nvPr>
            <p:ph type="title" idx="4"/>
          </p:nvPr>
        </p:nvSpPr>
        <p:spPr>
          <a:xfrm>
            <a:off x="1877050" y="1944332"/>
            <a:ext cx="3598500" cy="742200"/>
          </a:xfrm>
          <a:prstGeom prst="rect">
            <a:avLst/>
          </a:prstGeom>
        </p:spPr>
        <p:txBody>
          <a:bodyPr spcFirstLastPara="1" wrap="square" lIns="91425" tIns="91425" rIns="91425" bIns="91425" anchor="t" anchorCtr="0">
            <a:spAutoFit/>
          </a:bodyPr>
          <a:lstStyle>
            <a:lvl1pPr lvl="0">
              <a:spcBef>
                <a:spcPts val="0"/>
              </a:spcBef>
              <a:spcAft>
                <a:spcPts val="0"/>
              </a:spcAft>
              <a:buNone/>
              <a:defRPr sz="1200" b="0">
                <a:latin typeface="Nunito Sans"/>
                <a:ea typeface="Nunito Sans"/>
                <a:cs typeface="Nunito Sans"/>
                <a:sym typeface="Nunito Sans"/>
              </a:defRPr>
            </a:lvl1pPr>
            <a:lvl2pPr lvl="1">
              <a:spcBef>
                <a:spcPts val="0"/>
              </a:spcBef>
              <a:spcAft>
                <a:spcPts val="0"/>
              </a:spcAft>
              <a:buNone/>
              <a:defRPr sz="2000">
                <a:latin typeface="Nunito Sans"/>
                <a:ea typeface="Nunito Sans"/>
                <a:cs typeface="Nunito Sans"/>
                <a:sym typeface="Nunito Sans"/>
              </a:defRPr>
            </a:lvl2pPr>
            <a:lvl3pPr lvl="2">
              <a:spcBef>
                <a:spcPts val="0"/>
              </a:spcBef>
              <a:spcAft>
                <a:spcPts val="0"/>
              </a:spcAft>
              <a:buNone/>
              <a:defRPr sz="2000">
                <a:latin typeface="Nunito Sans"/>
                <a:ea typeface="Nunito Sans"/>
                <a:cs typeface="Nunito Sans"/>
                <a:sym typeface="Nunito Sans"/>
              </a:defRPr>
            </a:lvl3pPr>
            <a:lvl4pPr lvl="3">
              <a:spcBef>
                <a:spcPts val="0"/>
              </a:spcBef>
              <a:spcAft>
                <a:spcPts val="0"/>
              </a:spcAft>
              <a:buNone/>
              <a:defRPr sz="2000">
                <a:latin typeface="Nunito Sans"/>
                <a:ea typeface="Nunito Sans"/>
                <a:cs typeface="Nunito Sans"/>
                <a:sym typeface="Nunito Sans"/>
              </a:defRPr>
            </a:lvl4pPr>
            <a:lvl5pPr lvl="4">
              <a:spcBef>
                <a:spcPts val="0"/>
              </a:spcBef>
              <a:spcAft>
                <a:spcPts val="0"/>
              </a:spcAft>
              <a:buNone/>
              <a:defRPr sz="2000">
                <a:latin typeface="Nunito Sans"/>
                <a:ea typeface="Nunito Sans"/>
                <a:cs typeface="Nunito Sans"/>
                <a:sym typeface="Nunito Sans"/>
              </a:defRPr>
            </a:lvl5pPr>
            <a:lvl6pPr lvl="5">
              <a:spcBef>
                <a:spcPts val="0"/>
              </a:spcBef>
              <a:spcAft>
                <a:spcPts val="0"/>
              </a:spcAft>
              <a:buNone/>
              <a:defRPr sz="2000">
                <a:latin typeface="Nunito Sans"/>
                <a:ea typeface="Nunito Sans"/>
                <a:cs typeface="Nunito Sans"/>
                <a:sym typeface="Nunito Sans"/>
              </a:defRPr>
            </a:lvl6pPr>
            <a:lvl7pPr lvl="6">
              <a:spcBef>
                <a:spcPts val="0"/>
              </a:spcBef>
              <a:spcAft>
                <a:spcPts val="0"/>
              </a:spcAft>
              <a:buNone/>
              <a:defRPr sz="2000">
                <a:latin typeface="Nunito Sans"/>
                <a:ea typeface="Nunito Sans"/>
                <a:cs typeface="Nunito Sans"/>
                <a:sym typeface="Nunito Sans"/>
              </a:defRPr>
            </a:lvl7pPr>
            <a:lvl8pPr lvl="7">
              <a:spcBef>
                <a:spcPts val="0"/>
              </a:spcBef>
              <a:spcAft>
                <a:spcPts val="0"/>
              </a:spcAft>
              <a:buNone/>
              <a:defRPr sz="2000">
                <a:latin typeface="Nunito Sans"/>
                <a:ea typeface="Nunito Sans"/>
                <a:cs typeface="Nunito Sans"/>
                <a:sym typeface="Nunito Sans"/>
              </a:defRPr>
            </a:lvl8pPr>
            <a:lvl9pPr lvl="8">
              <a:spcBef>
                <a:spcPts val="0"/>
              </a:spcBef>
              <a:spcAft>
                <a:spcPts val="0"/>
              </a:spcAft>
              <a:buNone/>
              <a:defRPr sz="2000">
                <a:latin typeface="Nunito Sans"/>
                <a:ea typeface="Nunito Sans"/>
                <a:cs typeface="Nunito Sans"/>
                <a:sym typeface="Nunito Sans"/>
              </a:defRPr>
            </a:lvl9pPr>
          </a:lstStyle>
          <a:p>
            <a:endParaRPr/>
          </a:p>
        </p:txBody>
      </p:sp>
      <p:sp>
        <p:nvSpPr>
          <p:cNvPr id="187" name="Google Shape;187;p17"/>
          <p:cNvSpPr>
            <a:spLocks noGrp="1"/>
          </p:cNvSpPr>
          <p:nvPr>
            <p:ph type="pic" idx="5"/>
          </p:nvPr>
        </p:nvSpPr>
        <p:spPr>
          <a:xfrm>
            <a:off x="309350" y="1425725"/>
            <a:ext cx="1409700" cy="1409700"/>
          </a:xfrm>
          <a:prstGeom prst="roundRect">
            <a:avLst>
              <a:gd name="adj" fmla="val 16667"/>
            </a:avLst>
          </a:prstGeom>
          <a:noFill/>
          <a:ln>
            <a:noFill/>
          </a:ln>
        </p:spPr>
      </p:sp>
      <p:pic>
        <p:nvPicPr>
          <p:cNvPr id="188" name="Google Shape;188;p17"/>
          <p:cNvPicPr preferRelativeResize="0"/>
          <p:nvPr/>
        </p:nvPicPr>
        <p:blipFill rotWithShape="1">
          <a:blip r:embed="rId3">
            <a:alphaModFix/>
          </a:blip>
          <a:srcRect t="49683" r="49117"/>
          <a:stretch/>
        </p:blipFill>
        <p:spPr>
          <a:xfrm>
            <a:off x="7392192" y="-1"/>
            <a:ext cx="1751812" cy="1732300"/>
          </a:xfrm>
          <a:prstGeom prst="rect">
            <a:avLst/>
          </a:prstGeom>
          <a:noFill/>
          <a:ln>
            <a:noFill/>
          </a:ln>
        </p:spPr>
      </p:pic>
      <p:sp>
        <p:nvSpPr>
          <p:cNvPr id="189" name="Google Shape;189;p17"/>
          <p:cNvSpPr txBox="1">
            <a:spLocks noGrp="1"/>
          </p:cNvSpPr>
          <p:nvPr>
            <p:ph type="title" idx="6"/>
          </p:nvPr>
        </p:nvSpPr>
        <p:spPr>
          <a:xfrm>
            <a:off x="228600" y="228600"/>
            <a:ext cx="5760600" cy="587700"/>
          </a:xfrm>
          <a:prstGeom prst="rect">
            <a:avLst/>
          </a:prstGeom>
        </p:spPr>
        <p:txBody>
          <a:bodyPr spcFirstLastPara="1" wrap="square" lIns="91425" tIns="91425" rIns="91425" bIns="91425" anchor="t" anchorCtr="0">
            <a:spAutoFit/>
          </a:bodyPr>
          <a:lstStyle>
            <a:lvl1pPr lvl="0">
              <a:spcBef>
                <a:spcPts val="0"/>
              </a:spcBef>
              <a:spcAft>
                <a:spcPts val="0"/>
              </a:spcAft>
              <a:buNone/>
              <a:defRPr sz="2000"/>
            </a:lvl1pPr>
            <a:lvl2pPr lvl="1">
              <a:spcBef>
                <a:spcPts val="0"/>
              </a:spcBef>
              <a:spcAft>
                <a:spcPts val="0"/>
              </a:spcAft>
              <a:buNone/>
              <a:defRPr sz="2000">
                <a:latin typeface="Poppins SemiBold"/>
                <a:ea typeface="Poppins SemiBold"/>
                <a:cs typeface="Poppins SemiBold"/>
                <a:sym typeface="Poppins SemiBold"/>
              </a:defRPr>
            </a:lvl2pPr>
            <a:lvl3pPr lvl="2">
              <a:spcBef>
                <a:spcPts val="0"/>
              </a:spcBef>
              <a:spcAft>
                <a:spcPts val="0"/>
              </a:spcAft>
              <a:buNone/>
              <a:defRPr sz="2000">
                <a:latin typeface="Poppins SemiBold"/>
                <a:ea typeface="Poppins SemiBold"/>
                <a:cs typeface="Poppins SemiBold"/>
                <a:sym typeface="Poppins SemiBold"/>
              </a:defRPr>
            </a:lvl3pPr>
            <a:lvl4pPr lvl="3">
              <a:spcBef>
                <a:spcPts val="0"/>
              </a:spcBef>
              <a:spcAft>
                <a:spcPts val="0"/>
              </a:spcAft>
              <a:buNone/>
              <a:defRPr sz="2000">
                <a:latin typeface="Poppins SemiBold"/>
                <a:ea typeface="Poppins SemiBold"/>
                <a:cs typeface="Poppins SemiBold"/>
                <a:sym typeface="Poppins SemiBold"/>
              </a:defRPr>
            </a:lvl4pPr>
            <a:lvl5pPr lvl="4">
              <a:spcBef>
                <a:spcPts val="0"/>
              </a:spcBef>
              <a:spcAft>
                <a:spcPts val="0"/>
              </a:spcAft>
              <a:buNone/>
              <a:defRPr sz="2000">
                <a:latin typeface="Poppins SemiBold"/>
                <a:ea typeface="Poppins SemiBold"/>
                <a:cs typeface="Poppins SemiBold"/>
                <a:sym typeface="Poppins SemiBold"/>
              </a:defRPr>
            </a:lvl5pPr>
            <a:lvl6pPr lvl="5">
              <a:spcBef>
                <a:spcPts val="0"/>
              </a:spcBef>
              <a:spcAft>
                <a:spcPts val="0"/>
              </a:spcAft>
              <a:buNone/>
              <a:defRPr sz="2000">
                <a:latin typeface="Poppins SemiBold"/>
                <a:ea typeface="Poppins SemiBold"/>
                <a:cs typeface="Poppins SemiBold"/>
                <a:sym typeface="Poppins SemiBold"/>
              </a:defRPr>
            </a:lvl6pPr>
            <a:lvl7pPr lvl="6">
              <a:spcBef>
                <a:spcPts val="0"/>
              </a:spcBef>
              <a:spcAft>
                <a:spcPts val="0"/>
              </a:spcAft>
              <a:buNone/>
              <a:defRPr sz="2000">
                <a:latin typeface="Poppins SemiBold"/>
                <a:ea typeface="Poppins SemiBold"/>
                <a:cs typeface="Poppins SemiBold"/>
                <a:sym typeface="Poppins SemiBold"/>
              </a:defRPr>
            </a:lvl7pPr>
            <a:lvl8pPr lvl="7">
              <a:spcBef>
                <a:spcPts val="0"/>
              </a:spcBef>
              <a:spcAft>
                <a:spcPts val="0"/>
              </a:spcAft>
              <a:buNone/>
              <a:defRPr sz="2000">
                <a:latin typeface="Poppins SemiBold"/>
                <a:ea typeface="Poppins SemiBold"/>
                <a:cs typeface="Poppins SemiBold"/>
                <a:sym typeface="Poppins SemiBold"/>
              </a:defRPr>
            </a:lvl8pPr>
            <a:lvl9pPr lvl="8">
              <a:spcBef>
                <a:spcPts val="0"/>
              </a:spcBef>
              <a:spcAft>
                <a:spcPts val="0"/>
              </a:spcAft>
              <a:buNone/>
              <a:defRPr sz="2000">
                <a:latin typeface="Poppins SemiBold"/>
                <a:ea typeface="Poppins SemiBold"/>
                <a:cs typeface="Poppins SemiBold"/>
                <a:sym typeface="Poppins SemiBold"/>
              </a:defRPr>
            </a:lvl9pPr>
          </a:lstStyle>
          <a:p>
            <a:endParaRPr/>
          </a:p>
        </p:txBody>
      </p:sp>
      <p:sp>
        <p:nvSpPr>
          <p:cNvPr id="190" name="Google Shape;190;p17"/>
          <p:cNvSpPr/>
          <p:nvPr/>
        </p:nvSpPr>
        <p:spPr>
          <a:xfrm>
            <a:off x="7302102" y="-1"/>
            <a:ext cx="1841902" cy="1572524"/>
          </a:xfrm>
          <a:custGeom>
            <a:avLst/>
            <a:gdLst/>
            <a:ahLst/>
            <a:cxnLst/>
            <a:rect l="l" t="t" r="r" b="b"/>
            <a:pathLst>
              <a:path w="65894" h="56257" extrusionOk="0">
                <a:moveTo>
                  <a:pt x="33226" y="18827"/>
                </a:moveTo>
                <a:lnTo>
                  <a:pt x="33115" y="20538"/>
                </a:lnTo>
                <a:lnTo>
                  <a:pt x="32966" y="22250"/>
                </a:lnTo>
                <a:lnTo>
                  <a:pt x="32743" y="23924"/>
                </a:lnTo>
                <a:lnTo>
                  <a:pt x="32445" y="25561"/>
                </a:lnTo>
                <a:lnTo>
                  <a:pt x="32110" y="27161"/>
                </a:lnTo>
                <a:lnTo>
                  <a:pt x="31701" y="28761"/>
                </a:lnTo>
                <a:lnTo>
                  <a:pt x="31217" y="30324"/>
                </a:lnTo>
                <a:lnTo>
                  <a:pt x="30696" y="31886"/>
                </a:lnTo>
                <a:lnTo>
                  <a:pt x="30212" y="33114"/>
                </a:lnTo>
                <a:lnTo>
                  <a:pt x="29692" y="34379"/>
                </a:lnTo>
                <a:lnTo>
                  <a:pt x="29133" y="35570"/>
                </a:lnTo>
                <a:lnTo>
                  <a:pt x="28538" y="36798"/>
                </a:lnTo>
                <a:lnTo>
                  <a:pt x="27868" y="37951"/>
                </a:lnTo>
                <a:lnTo>
                  <a:pt x="27199" y="39105"/>
                </a:lnTo>
                <a:lnTo>
                  <a:pt x="26455" y="40258"/>
                </a:lnTo>
                <a:lnTo>
                  <a:pt x="25673" y="41374"/>
                </a:lnTo>
                <a:lnTo>
                  <a:pt x="24855" y="42453"/>
                </a:lnTo>
                <a:lnTo>
                  <a:pt x="23999" y="43532"/>
                </a:lnTo>
                <a:lnTo>
                  <a:pt x="23143" y="44574"/>
                </a:lnTo>
                <a:lnTo>
                  <a:pt x="22176" y="45616"/>
                </a:lnTo>
                <a:lnTo>
                  <a:pt x="21208" y="46620"/>
                </a:lnTo>
                <a:lnTo>
                  <a:pt x="20204" y="47588"/>
                </a:lnTo>
                <a:lnTo>
                  <a:pt x="19162" y="48555"/>
                </a:lnTo>
                <a:lnTo>
                  <a:pt x="18083" y="49485"/>
                </a:lnTo>
                <a:lnTo>
                  <a:pt x="16520" y="50750"/>
                </a:lnTo>
                <a:lnTo>
                  <a:pt x="15069" y="51829"/>
                </a:lnTo>
                <a:lnTo>
                  <a:pt x="13693" y="52722"/>
                </a:lnTo>
                <a:lnTo>
                  <a:pt x="12428" y="53504"/>
                </a:lnTo>
                <a:lnTo>
                  <a:pt x="11237" y="54136"/>
                </a:lnTo>
                <a:lnTo>
                  <a:pt x="10158" y="54657"/>
                </a:lnTo>
                <a:lnTo>
                  <a:pt x="9153" y="55029"/>
                </a:lnTo>
                <a:lnTo>
                  <a:pt x="8223" y="55327"/>
                </a:lnTo>
                <a:lnTo>
                  <a:pt x="7367" y="55513"/>
                </a:lnTo>
                <a:lnTo>
                  <a:pt x="6586" y="55624"/>
                </a:lnTo>
                <a:lnTo>
                  <a:pt x="5879" y="55662"/>
                </a:lnTo>
                <a:lnTo>
                  <a:pt x="5247" y="55662"/>
                </a:lnTo>
                <a:lnTo>
                  <a:pt x="4688" y="55550"/>
                </a:lnTo>
                <a:lnTo>
                  <a:pt x="4205" y="55438"/>
                </a:lnTo>
                <a:lnTo>
                  <a:pt x="3758" y="55290"/>
                </a:lnTo>
                <a:lnTo>
                  <a:pt x="3386" y="55141"/>
                </a:lnTo>
                <a:lnTo>
                  <a:pt x="3014" y="54917"/>
                </a:lnTo>
                <a:lnTo>
                  <a:pt x="2679" y="54657"/>
                </a:lnTo>
                <a:lnTo>
                  <a:pt x="2344" y="54359"/>
                </a:lnTo>
                <a:lnTo>
                  <a:pt x="2047" y="54024"/>
                </a:lnTo>
                <a:lnTo>
                  <a:pt x="1786" y="53652"/>
                </a:lnTo>
                <a:lnTo>
                  <a:pt x="1526" y="53280"/>
                </a:lnTo>
                <a:lnTo>
                  <a:pt x="1303" y="52834"/>
                </a:lnTo>
                <a:lnTo>
                  <a:pt x="1117" y="52387"/>
                </a:lnTo>
                <a:lnTo>
                  <a:pt x="968" y="51904"/>
                </a:lnTo>
                <a:lnTo>
                  <a:pt x="819" y="51383"/>
                </a:lnTo>
                <a:lnTo>
                  <a:pt x="744" y="50825"/>
                </a:lnTo>
                <a:lnTo>
                  <a:pt x="670" y="50267"/>
                </a:lnTo>
                <a:lnTo>
                  <a:pt x="596" y="49671"/>
                </a:lnTo>
                <a:lnTo>
                  <a:pt x="596" y="49076"/>
                </a:lnTo>
                <a:lnTo>
                  <a:pt x="596" y="48406"/>
                </a:lnTo>
                <a:lnTo>
                  <a:pt x="633" y="47737"/>
                </a:lnTo>
                <a:lnTo>
                  <a:pt x="744" y="46844"/>
                </a:lnTo>
                <a:lnTo>
                  <a:pt x="893" y="45951"/>
                </a:lnTo>
                <a:lnTo>
                  <a:pt x="1117" y="45020"/>
                </a:lnTo>
                <a:lnTo>
                  <a:pt x="1340" y="44053"/>
                </a:lnTo>
                <a:lnTo>
                  <a:pt x="1637" y="43123"/>
                </a:lnTo>
                <a:lnTo>
                  <a:pt x="1972" y="42155"/>
                </a:lnTo>
                <a:lnTo>
                  <a:pt x="2344" y="41188"/>
                </a:lnTo>
                <a:lnTo>
                  <a:pt x="2754" y="40258"/>
                </a:lnTo>
                <a:lnTo>
                  <a:pt x="3237" y="39291"/>
                </a:lnTo>
                <a:lnTo>
                  <a:pt x="3721" y="38323"/>
                </a:lnTo>
                <a:lnTo>
                  <a:pt x="4279" y="37356"/>
                </a:lnTo>
                <a:lnTo>
                  <a:pt x="4837" y="36426"/>
                </a:lnTo>
                <a:lnTo>
                  <a:pt x="5470" y="35458"/>
                </a:lnTo>
                <a:lnTo>
                  <a:pt x="6102" y="34528"/>
                </a:lnTo>
                <a:lnTo>
                  <a:pt x="6809" y="33635"/>
                </a:lnTo>
                <a:lnTo>
                  <a:pt x="7553" y="32705"/>
                </a:lnTo>
                <a:lnTo>
                  <a:pt x="8186" y="31961"/>
                </a:lnTo>
                <a:lnTo>
                  <a:pt x="8893" y="31142"/>
                </a:lnTo>
                <a:lnTo>
                  <a:pt x="9674" y="30361"/>
                </a:lnTo>
                <a:lnTo>
                  <a:pt x="10530" y="29505"/>
                </a:lnTo>
                <a:lnTo>
                  <a:pt x="11423" y="28687"/>
                </a:lnTo>
                <a:lnTo>
                  <a:pt x="12390" y="27831"/>
                </a:lnTo>
                <a:lnTo>
                  <a:pt x="13432" y="26975"/>
                </a:lnTo>
                <a:lnTo>
                  <a:pt x="14548" y="26156"/>
                </a:lnTo>
                <a:lnTo>
                  <a:pt x="15702" y="25338"/>
                </a:lnTo>
                <a:lnTo>
                  <a:pt x="16967" y="24519"/>
                </a:lnTo>
                <a:lnTo>
                  <a:pt x="18269" y="23738"/>
                </a:lnTo>
                <a:lnTo>
                  <a:pt x="19683" y="22994"/>
                </a:lnTo>
                <a:lnTo>
                  <a:pt x="21134" y="22287"/>
                </a:lnTo>
                <a:lnTo>
                  <a:pt x="22697" y="21580"/>
                </a:lnTo>
                <a:lnTo>
                  <a:pt x="24297" y="20948"/>
                </a:lnTo>
                <a:lnTo>
                  <a:pt x="26008" y="20389"/>
                </a:lnTo>
                <a:lnTo>
                  <a:pt x="26938" y="20092"/>
                </a:lnTo>
                <a:lnTo>
                  <a:pt x="27831" y="19831"/>
                </a:lnTo>
                <a:lnTo>
                  <a:pt x="28761" y="19608"/>
                </a:lnTo>
                <a:lnTo>
                  <a:pt x="29654" y="19422"/>
                </a:lnTo>
                <a:lnTo>
                  <a:pt x="30547" y="19236"/>
                </a:lnTo>
                <a:lnTo>
                  <a:pt x="31440" y="19087"/>
                </a:lnTo>
                <a:lnTo>
                  <a:pt x="32333" y="18938"/>
                </a:lnTo>
                <a:lnTo>
                  <a:pt x="33226" y="18827"/>
                </a:lnTo>
                <a:close/>
                <a:moveTo>
                  <a:pt x="30696" y="0"/>
                </a:moveTo>
                <a:lnTo>
                  <a:pt x="31105" y="1377"/>
                </a:lnTo>
                <a:lnTo>
                  <a:pt x="31515" y="2865"/>
                </a:lnTo>
                <a:lnTo>
                  <a:pt x="31887" y="4502"/>
                </a:lnTo>
                <a:lnTo>
                  <a:pt x="32259" y="6251"/>
                </a:lnTo>
                <a:lnTo>
                  <a:pt x="32557" y="8074"/>
                </a:lnTo>
                <a:lnTo>
                  <a:pt x="32854" y="10009"/>
                </a:lnTo>
                <a:lnTo>
                  <a:pt x="33077" y="12055"/>
                </a:lnTo>
                <a:lnTo>
                  <a:pt x="33226" y="14139"/>
                </a:lnTo>
                <a:lnTo>
                  <a:pt x="33263" y="16222"/>
                </a:lnTo>
                <a:lnTo>
                  <a:pt x="33263" y="18231"/>
                </a:lnTo>
                <a:lnTo>
                  <a:pt x="32333" y="18343"/>
                </a:lnTo>
                <a:lnTo>
                  <a:pt x="31440" y="18492"/>
                </a:lnTo>
                <a:lnTo>
                  <a:pt x="30510" y="18641"/>
                </a:lnTo>
                <a:lnTo>
                  <a:pt x="29580" y="18827"/>
                </a:lnTo>
                <a:lnTo>
                  <a:pt x="28650" y="19013"/>
                </a:lnTo>
                <a:lnTo>
                  <a:pt x="27720" y="19273"/>
                </a:lnTo>
                <a:lnTo>
                  <a:pt x="26789" y="19534"/>
                </a:lnTo>
                <a:lnTo>
                  <a:pt x="25822" y="19831"/>
                </a:lnTo>
                <a:lnTo>
                  <a:pt x="24111" y="20389"/>
                </a:lnTo>
                <a:lnTo>
                  <a:pt x="22436" y="21059"/>
                </a:lnTo>
                <a:lnTo>
                  <a:pt x="20874" y="21729"/>
                </a:lnTo>
                <a:lnTo>
                  <a:pt x="19385" y="22473"/>
                </a:lnTo>
                <a:lnTo>
                  <a:pt x="17971" y="23217"/>
                </a:lnTo>
                <a:lnTo>
                  <a:pt x="16632" y="24036"/>
                </a:lnTo>
                <a:lnTo>
                  <a:pt x="15367" y="24854"/>
                </a:lnTo>
                <a:lnTo>
                  <a:pt x="14176" y="25673"/>
                </a:lnTo>
                <a:lnTo>
                  <a:pt x="13060" y="26529"/>
                </a:lnTo>
                <a:lnTo>
                  <a:pt x="12018" y="27384"/>
                </a:lnTo>
                <a:lnTo>
                  <a:pt x="11014" y="28240"/>
                </a:lnTo>
                <a:lnTo>
                  <a:pt x="10083" y="29096"/>
                </a:lnTo>
                <a:lnTo>
                  <a:pt x="9265" y="29914"/>
                </a:lnTo>
                <a:lnTo>
                  <a:pt x="8446" y="30770"/>
                </a:lnTo>
                <a:lnTo>
                  <a:pt x="7739" y="31551"/>
                </a:lnTo>
                <a:lnTo>
                  <a:pt x="7070" y="32333"/>
                </a:lnTo>
                <a:lnTo>
                  <a:pt x="6326" y="33263"/>
                </a:lnTo>
                <a:lnTo>
                  <a:pt x="5619" y="34193"/>
                </a:lnTo>
                <a:lnTo>
                  <a:pt x="4949" y="35161"/>
                </a:lnTo>
                <a:lnTo>
                  <a:pt x="4354" y="36091"/>
                </a:lnTo>
                <a:lnTo>
                  <a:pt x="3758" y="37095"/>
                </a:lnTo>
                <a:lnTo>
                  <a:pt x="3200" y="38063"/>
                </a:lnTo>
                <a:lnTo>
                  <a:pt x="2679" y="39030"/>
                </a:lnTo>
                <a:lnTo>
                  <a:pt x="2196" y="40035"/>
                </a:lnTo>
                <a:lnTo>
                  <a:pt x="1786" y="41002"/>
                </a:lnTo>
                <a:lnTo>
                  <a:pt x="1414" y="41969"/>
                </a:lnTo>
                <a:lnTo>
                  <a:pt x="1042" y="42974"/>
                </a:lnTo>
                <a:lnTo>
                  <a:pt x="782" y="43941"/>
                </a:lnTo>
                <a:lnTo>
                  <a:pt x="521" y="44872"/>
                </a:lnTo>
                <a:lnTo>
                  <a:pt x="298" y="45839"/>
                </a:lnTo>
                <a:lnTo>
                  <a:pt x="149" y="46769"/>
                </a:lnTo>
                <a:lnTo>
                  <a:pt x="38" y="47699"/>
                </a:lnTo>
                <a:lnTo>
                  <a:pt x="0" y="48406"/>
                </a:lnTo>
                <a:lnTo>
                  <a:pt x="0" y="49113"/>
                </a:lnTo>
                <a:lnTo>
                  <a:pt x="0" y="49746"/>
                </a:lnTo>
                <a:lnTo>
                  <a:pt x="75" y="50415"/>
                </a:lnTo>
                <a:lnTo>
                  <a:pt x="149" y="51011"/>
                </a:lnTo>
                <a:lnTo>
                  <a:pt x="261" y="51606"/>
                </a:lnTo>
                <a:lnTo>
                  <a:pt x="410" y="52164"/>
                </a:lnTo>
                <a:lnTo>
                  <a:pt x="596" y="52685"/>
                </a:lnTo>
                <a:lnTo>
                  <a:pt x="819" y="53169"/>
                </a:lnTo>
                <a:lnTo>
                  <a:pt x="1042" y="53615"/>
                </a:lnTo>
                <a:lnTo>
                  <a:pt x="1340" y="54062"/>
                </a:lnTo>
                <a:lnTo>
                  <a:pt x="1637" y="54434"/>
                </a:lnTo>
                <a:lnTo>
                  <a:pt x="1972" y="54806"/>
                </a:lnTo>
                <a:lnTo>
                  <a:pt x="2307" y="55141"/>
                </a:lnTo>
                <a:lnTo>
                  <a:pt x="2716" y="55401"/>
                </a:lnTo>
                <a:lnTo>
                  <a:pt x="3126" y="55662"/>
                </a:lnTo>
                <a:lnTo>
                  <a:pt x="3721" y="55922"/>
                </a:lnTo>
                <a:lnTo>
                  <a:pt x="4391" y="56108"/>
                </a:lnTo>
                <a:lnTo>
                  <a:pt x="5098" y="56220"/>
                </a:lnTo>
                <a:lnTo>
                  <a:pt x="5842" y="56257"/>
                </a:lnTo>
                <a:lnTo>
                  <a:pt x="6437" y="56257"/>
                </a:lnTo>
                <a:lnTo>
                  <a:pt x="7107" y="56182"/>
                </a:lnTo>
                <a:lnTo>
                  <a:pt x="7777" y="56034"/>
                </a:lnTo>
                <a:lnTo>
                  <a:pt x="8484" y="55885"/>
                </a:lnTo>
                <a:lnTo>
                  <a:pt x="9190" y="55624"/>
                </a:lnTo>
                <a:lnTo>
                  <a:pt x="9935" y="55364"/>
                </a:lnTo>
                <a:lnTo>
                  <a:pt x="10716" y="55029"/>
                </a:lnTo>
                <a:lnTo>
                  <a:pt x="11497" y="54657"/>
                </a:lnTo>
                <a:lnTo>
                  <a:pt x="12316" y="54248"/>
                </a:lnTo>
                <a:lnTo>
                  <a:pt x="13134" y="53764"/>
                </a:lnTo>
                <a:lnTo>
                  <a:pt x="13990" y="53243"/>
                </a:lnTo>
                <a:lnTo>
                  <a:pt x="14846" y="52685"/>
                </a:lnTo>
                <a:lnTo>
                  <a:pt x="15702" y="52090"/>
                </a:lnTo>
                <a:lnTo>
                  <a:pt x="16595" y="51420"/>
                </a:lnTo>
                <a:lnTo>
                  <a:pt x="17525" y="50713"/>
                </a:lnTo>
                <a:lnTo>
                  <a:pt x="18455" y="49969"/>
                </a:lnTo>
                <a:lnTo>
                  <a:pt x="19571" y="49002"/>
                </a:lnTo>
                <a:lnTo>
                  <a:pt x="20613" y="48034"/>
                </a:lnTo>
                <a:lnTo>
                  <a:pt x="21655" y="47030"/>
                </a:lnTo>
                <a:lnTo>
                  <a:pt x="22622" y="46025"/>
                </a:lnTo>
                <a:lnTo>
                  <a:pt x="23590" y="44983"/>
                </a:lnTo>
                <a:lnTo>
                  <a:pt x="24483" y="43904"/>
                </a:lnTo>
                <a:lnTo>
                  <a:pt x="25338" y="42825"/>
                </a:lnTo>
                <a:lnTo>
                  <a:pt x="26157" y="41709"/>
                </a:lnTo>
                <a:lnTo>
                  <a:pt x="26938" y="40593"/>
                </a:lnTo>
                <a:lnTo>
                  <a:pt x="27682" y="39439"/>
                </a:lnTo>
                <a:lnTo>
                  <a:pt x="28389" y="38249"/>
                </a:lnTo>
                <a:lnTo>
                  <a:pt x="29059" y="37058"/>
                </a:lnTo>
                <a:lnTo>
                  <a:pt x="29654" y="35830"/>
                </a:lnTo>
                <a:lnTo>
                  <a:pt x="30250" y="34602"/>
                </a:lnTo>
                <a:lnTo>
                  <a:pt x="30771" y="33337"/>
                </a:lnTo>
                <a:lnTo>
                  <a:pt x="31254" y="32072"/>
                </a:lnTo>
                <a:lnTo>
                  <a:pt x="31812" y="30510"/>
                </a:lnTo>
                <a:lnTo>
                  <a:pt x="32259" y="28910"/>
                </a:lnTo>
                <a:lnTo>
                  <a:pt x="32705" y="27273"/>
                </a:lnTo>
                <a:lnTo>
                  <a:pt x="33040" y="25636"/>
                </a:lnTo>
                <a:lnTo>
                  <a:pt x="33338" y="23961"/>
                </a:lnTo>
                <a:lnTo>
                  <a:pt x="33561" y="22250"/>
                </a:lnTo>
                <a:lnTo>
                  <a:pt x="33710" y="20538"/>
                </a:lnTo>
                <a:lnTo>
                  <a:pt x="33822" y="18790"/>
                </a:lnTo>
                <a:lnTo>
                  <a:pt x="35421" y="18678"/>
                </a:lnTo>
                <a:lnTo>
                  <a:pt x="36947" y="18678"/>
                </a:lnTo>
                <a:lnTo>
                  <a:pt x="38510" y="18752"/>
                </a:lnTo>
                <a:lnTo>
                  <a:pt x="40035" y="18901"/>
                </a:lnTo>
                <a:lnTo>
                  <a:pt x="41523" y="19124"/>
                </a:lnTo>
                <a:lnTo>
                  <a:pt x="43012" y="19422"/>
                </a:lnTo>
                <a:lnTo>
                  <a:pt x="44463" y="19831"/>
                </a:lnTo>
                <a:lnTo>
                  <a:pt x="45877" y="20315"/>
                </a:lnTo>
                <a:lnTo>
                  <a:pt x="46807" y="20650"/>
                </a:lnTo>
                <a:lnTo>
                  <a:pt x="47700" y="21022"/>
                </a:lnTo>
                <a:lnTo>
                  <a:pt x="48556" y="21431"/>
                </a:lnTo>
                <a:lnTo>
                  <a:pt x="49449" y="21878"/>
                </a:lnTo>
                <a:lnTo>
                  <a:pt x="50304" y="22361"/>
                </a:lnTo>
                <a:lnTo>
                  <a:pt x="51160" y="22882"/>
                </a:lnTo>
                <a:lnTo>
                  <a:pt x="52016" y="23440"/>
                </a:lnTo>
                <a:lnTo>
                  <a:pt x="52872" y="24036"/>
                </a:lnTo>
                <a:lnTo>
                  <a:pt x="53690" y="24631"/>
                </a:lnTo>
                <a:lnTo>
                  <a:pt x="54509" y="25264"/>
                </a:lnTo>
                <a:lnTo>
                  <a:pt x="55327" y="25933"/>
                </a:lnTo>
                <a:lnTo>
                  <a:pt x="56109" y="26677"/>
                </a:lnTo>
                <a:lnTo>
                  <a:pt x="56890" y="27384"/>
                </a:lnTo>
                <a:lnTo>
                  <a:pt x="57671" y="28166"/>
                </a:lnTo>
                <a:lnTo>
                  <a:pt x="58415" y="28984"/>
                </a:lnTo>
                <a:lnTo>
                  <a:pt x="59160" y="29803"/>
                </a:lnTo>
                <a:lnTo>
                  <a:pt x="60239" y="31068"/>
                </a:lnTo>
                <a:lnTo>
                  <a:pt x="61243" y="32370"/>
                </a:lnTo>
                <a:lnTo>
                  <a:pt x="62173" y="33635"/>
                </a:lnTo>
                <a:lnTo>
                  <a:pt x="63029" y="34937"/>
                </a:lnTo>
                <a:lnTo>
                  <a:pt x="63848" y="36202"/>
                </a:lnTo>
                <a:lnTo>
                  <a:pt x="64592" y="37430"/>
                </a:lnTo>
                <a:lnTo>
                  <a:pt x="65261" y="38621"/>
                </a:lnTo>
                <a:lnTo>
                  <a:pt x="65894" y="39811"/>
                </a:lnTo>
                <a:lnTo>
                  <a:pt x="65894" y="38546"/>
                </a:lnTo>
                <a:lnTo>
                  <a:pt x="65299" y="37467"/>
                </a:lnTo>
                <a:lnTo>
                  <a:pt x="64629" y="36351"/>
                </a:lnTo>
                <a:lnTo>
                  <a:pt x="63922" y="35198"/>
                </a:lnTo>
                <a:lnTo>
                  <a:pt x="63178" y="34044"/>
                </a:lnTo>
                <a:lnTo>
                  <a:pt x="62359" y="32891"/>
                </a:lnTo>
                <a:lnTo>
                  <a:pt x="61504" y="31738"/>
                </a:lnTo>
                <a:lnTo>
                  <a:pt x="60611" y="30584"/>
                </a:lnTo>
                <a:lnTo>
                  <a:pt x="59643" y="29431"/>
                </a:lnTo>
                <a:lnTo>
                  <a:pt x="58862" y="28575"/>
                </a:lnTo>
                <a:lnTo>
                  <a:pt x="58081" y="27756"/>
                </a:lnTo>
                <a:lnTo>
                  <a:pt x="57299" y="26975"/>
                </a:lnTo>
                <a:lnTo>
                  <a:pt x="56518" y="26231"/>
                </a:lnTo>
                <a:lnTo>
                  <a:pt x="55699" y="25487"/>
                </a:lnTo>
                <a:lnTo>
                  <a:pt x="54881" y="24817"/>
                </a:lnTo>
                <a:lnTo>
                  <a:pt x="54062" y="24147"/>
                </a:lnTo>
                <a:lnTo>
                  <a:pt x="53206" y="23552"/>
                </a:lnTo>
                <a:lnTo>
                  <a:pt x="52351" y="22957"/>
                </a:lnTo>
                <a:lnTo>
                  <a:pt x="51495" y="22399"/>
                </a:lnTo>
                <a:lnTo>
                  <a:pt x="50602" y="21878"/>
                </a:lnTo>
                <a:lnTo>
                  <a:pt x="49746" y="21357"/>
                </a:lnTo>
                <a:lnTo>
                  <a:pt x="48853" y="20910"/>
                </a:lnTo>
                <a:lnTo>
                  <a:pt x="47923" y="20501"/>
                </a:lnTo>
                <a:lnTo>
                  <a:pt x="47030" y="20092"/>
                </a:lnTo>
                <a:lnTo>
                  <a:pt x="46100" y="19757"/>
                </a:lnTo>
                <a:lnTo>
                  <a:pt x="44649" y="19273"/>
                </a:lnTo>
                <a:lnTo>
                  <a:pt x="43161" y="18864"/>
                </a:lnTo>
                <a:lnTo>
                  <a:pt x="41672" y="18529"/>
                </a:lnTo>
                <a:lnTo>
                  <a:pt x="40147" y="18306"/>
                </a:lnTo>
                <a:lnTo>
                  <a:pt x="38584" y="18157"/>
                </a:lnTo>
                <a:lnTo>
                  <a:pt x="37021" y="18083"/>
                </a:lnTo>
                <a:lnTo>
                  <a:pt x="35459" y="18083"/>
                </a:lnTo>
                <a:lnTo>
                  <a:pt x="33859" y="18194"/>
                </a:lnTo>
                <a:lnTo>
                  <a:pt x="33859" y="16148"/>
                </a:lnTo>
                <a:lnTo>
                  <a:pt x="33822" y="14101"/>
                </a:lnTo>
                <a:lnTo>
                  <a:pt x="33673" y="12018"/>
                </a:lnTo>
                <a:lnTo>
                  <a:pt x="33449" y="10009"/>
                </a:lnTo>
                <a:lnTo>
                  <a:pt x="33189" y="8074"/>
                </a:lnTo>
                <a:lnTo>
                  <a:pt x="32854" y="6251"/>
                </a:lnTo>
                <a:lnTo>
                  <a:pt x="32482" y="4502"/>
                </a:lnTo>
                <a:lnTo>
                  <a:pt x="32110" y="2865"/>
                </a:lnTo>
                <a:lnTo>
                  <a:pt x="31738" y="1377"/>
                </a:lnTo>
                <a:lnTo>
                  <a:pt x="3132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latin typeface="Nunito Sans"/>
              <a:ea typeface="Nunito Sans"/>
              <a:cs typeface="Nunito Sans"/>
              <a:sym typeface="Nunito Sans"/>
            </a:endParaRPr>
          </a:p>
        </p:txBody>
      </p:sp>
      <p:sp>
        <p:nvSpPr>
          <p:cNvPr id="191" name="Google Shape;191;p17"/>
          <p:cNvSpPr txBox="1"/>
          <p:nvPr/>
        </p:nvSpPr>
        <p:spPr>
          <a:xfrm>
            <a:off x="6720300" y="4800275"/>
            <a:ext cx="2195100" cy="2925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fld id="{00000000-1234-1234-1234-123412341234}" type="slidenum">
              <a:rPr lang="en" sz="700">
                <a:solidFill>
                  <a:schemeClr val="accent5"/>
                </a:solidFill>
                <a:latin typeface="Nunito Sans"/>
                <a:ea typeface="Nunito Sans"/>
                <a:cs typeface="Nunito Sans"/>
                <a:sym typeface="Nunito Sans"/>
              </a:rPr>
              <a:t>‹#›</a:t>
            </a:fld>
            <a:endParaRPr sz="700">
              <a:solidFill>
                <a:schemeClr val="accent5"/>
              </a:solidFill>
              <a:latin typeface="Nunito Sans"/>
              <a:ea typeface="Nunito Sans"/>
              <a:cs typeface="Nunito Sans"/>
              <a:sym typeface="Nunito Sans"/>
            </a:endParaRPr>
          </a:p>
        </p:txBody>
      </p:sp>
      <p:sp>
        <p:nvSpPr>
          <p:cNvPr id="192" name="Google Shape;192;p17"/>
          <p:cNvSpPr txBox="1">
            <a:spLocks noGrp="1"/>
          </p:cNvSpPr>
          <p:nvPr>
            <p:ph type="subTitle" idx="7"/>
          </p:nvPr>
        </p:nvSpPr>
        <p:spPr>
          <a:xfrm>
            <a:off x="228600" y="4800275"/>
            <a:ext cx="1115700" cy="311400"/>
          </a:xfrm>
          <a:prstGeom prst="rect">
            <a:avLst/>
          </a:prstGeom>
        </p:spPr>
        <p:txBody>
          <a:bodyPr spcFirstLastPara="1" wrap="square" lIns="91425" tIns="91425" rIns="91425" bIns="91425" anchor="t" anchorCtr="0">
            <a:noAutofit/>
          </a:bodyPr>
          <a:lstStyle>
            <a:lvl1pPr lvl="0">
              <a:spcBef>
                <a:spcPts val="0"/>
              </a:spcBef>
              <a:spcAft>
                <a:spcPts val="0"/>
              </a:spcAft>
              <a:buNone/>
              <a:defRPr sz="700">
                <a:solidFill>
                  <a:schemeClr val="accent5"/>
                </a:solidFill>
                <a:latin typeface="Nunito Sans"/>
                <a:ea typeface="Nunito Sans"/>
                <a:cs typeface="Nunito Sans"/>
                <a:sym typeface="Nunito Sans"/>
              </a:defRPr>
            </a:lvl1pPr>
            <a:lvl2pPr lvl="1">
              <a:spcBef>
                <a:spcPts val="0"/>
              </a:spcBef>
              <a:spcAft>
                <a:spcPts val="0"/>
              </a:spcAft>
              <a:buSzPts val="700"/>
              <a:buFont typeface="Nunito Sans"/>
              <a:buNone/>
              <a:defRPr sz="700">
                <a:latin typeface="Nunito Sans"/>
                <a:ea typeface="Nunito Sans"/>
                <a:cs typeface="Nunito Sans"/>
                <a:sym typeface="Nunito Sans"/>
              </a:defRPr>
            </a:lvl2pPr>
            <a:lvl3pPr lvl="2">
              <a:spcBef>
                <a:spcPts val="0"/>
              </a:spcBef>
              <a:spcAft>
                <a:spcPts val="0"/>
              </a:spcAft>
              <a:buSzPts val="700"/>
              <a:buFont typeface="Nunito Sans"/>
              <a:buNone/>
              <a:defRPr sz="700">
                <a:latin typeface="Nunito Sans"/>
                <a:ea typeface="Nunito Sans"/>
                <a:cs typeface="Nunito Sans"/>
                <a:sym typeface="Nunito Sans"/>
              </a:defRPr>
            </a:lvl3pPr>
            <a:lvl4pPr lvl="3">
              <a:spcBef>
                <a:spcPts val="0"/>
              </a:spcBef>
              <a:spcAft>
                <a:spcPts val="0"/>
              </a:spcAft>
              <a:buSzPts val="700"/>
              <a:buFont typeface="Nunito Sans"/>
              <a:buNone/>
              <a:defRPr sz="700">
                <a:latin typeface="Nunito Sans"/>
                <a:ea typeface="Nunito Sans"/>
                <a:cs typeface="Nunito Sans"/>
                <a:sym typeface="Nunito Sans"/>
              </a:defRPr>
            </a:lvl4pPr>
            <a:lvl5pPr lvl="4">
              <a:spcBef>
                <a:spcPts val="0"/>
              </a:spcBef>
              <a:spcAft>
                <a:spcPts val="0"/>
              </a:spcAft>
              <a:buSzPts val="700"/>
              <a:buFont typeface="Nunito Sans"/>
              <a:buNone/>
              <a:defRPr sz="700">
                <a:latin typeface="Nunito Sans"/>
                <a:ea typeface="Nunito Sans"/>
                <a:cs typeface="Nunito Sans"/>
                <a:sym typeface="Nunito Sans"/>
              </a:defRPr>
            </a:lvl5pPr>
            <a:lvl6pPr lvl="5">
              <a:spcBef>
                <a:spcPts val="0"/>
              </a:spcBef>
              <a:spcAft>
                <a:spcPts val="0"/>
              </a:spcAft>
              <a:buSzPts val="700"/>
              <a:buFont typeface="Nunito Sans"/>
              <a:buNone/>
              <a:defRPr sz="700">
                <a:latin typeface="Nunito Sans"/>
                <a:ea typeface="Nunito Sans"/>
                <a:cs typeface="Nunito Sans"/>
                <a:sym typeface="Nunito Sans"/>
              </a:defRPr>
            </a:lvl6pPr>
            <a:lvl7pPr lvl="6">
              <a:spcBef>
                <a:spcPts val="0"/>
              </a:spcBef>
              <a:spcAft>
                <a:spcPts val="0"/>
              </a:spcAft>
              <a:buSzPts val="700"/>
              <a:buFont typeface="Nunito Sans"/>
              <a:buNone/>
              <a:defRPr sz="700">
                <a:latin typeface="Nunito Sans"/>
                <a:ea typeface="Nunito Sans"/>
                <a:cs typeface="Nunito Sans"/>
                <a:sym typeface="Nunito Sans"/>
              </a:defRPr>
            </a:lvl7pPr>
            <a:lvl8pPr lvl="7">
              <a:spcBef>
                <a:spcPts val="0"/>
              </a:spcBef>
              <a:spcAft>
                <a:spcPts val="0"/>
              </a:spcAft>
              <a:buSzPts val="700"/>
              <a:buFont typeface="Nunito Sans"/>
              <a:buNone/>
              <a:defRPr sz="700">
                <a:latin typeface="Nunito Sans"/>
                <a:ea typeface="Nunito Sans"/>
                <a:cs typeface="Nunito Sans"/>
                <a:sym typeface="Nunito Sans"/>
              </a:defRPr>
            </a:lvl8pPr>
            <a:lvl9pPr lvl="8">
              <a:spcBef>
                <a:spcPts val="0"/>
              </a:spcBef>
              <a:spcAft>
                <a:spcPts val="0"/>
              </a:spcAft>
              <a:buSzPts val="700"/>
              <a:buFont typeface="Nunito Sans"/>
              <a:buNone/>
              <a:defRPr sz="700">
                <a:latin typeface="Nunito Sans"/>
                <a:ea typeface="Nunito Sans"/>
                <a:cs typeface="Nunito Sans"/>
                <a:sym typeface="Nunito Sans"/>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hree big ideas - Alt 3">
  <p:cSld name="BLANK_1_1_1_1_1_1_1_1_1_1_1_1_1_1_2">
    <p:spTree>
      <p:nvGrpSpPr>
        <p:cNvPr id="1" name="Shape 193"/>
        <p:cNvGrpSpPr/>
        <p:nvPr/>
      </p:nvGrpSpPr>
      <p:grpSpPr>
        <a:xfrm>
          <a:off x="0" y="0"/>
          <a:ext cx="0" cy="0"/>
          <a:chOff x="0" y="0"/>
          <a:chExt cx="0" cy="0"/>
        </a:xfrm>
      </p:grpSpPr>
      <p:pic>
        <p:nvPicPr>
          <p:cNvPr id="194" name="Google Shape;194;p18"/>
          <p:cNvPicPr preferRelativeResize="0"/>
          <p:nvPr/>
        </p:nvPicPr>
        <p:blipFill rotWithShape="1">
          <a:blip r:embed="rId2">
            <a:alphaModFix/>
          </a:blip>
          <a:srcRect l="535" t="71891" r="33362"/>
          <a:stretch/>
        </p:blipFill>
        <p:spPr>
          <a:xfrm>
            <a:off x="5624200" y="0"/>
            <a:ext cx="3519800" cy="1496699"/>
          </a:xfrm>
          <a:prstGeom prst="rect">
            <a:avLst/>
          </a:prstGeom>
          <a:noFill/>
          <a:ln>
            <a:noFill/>
          </a:ln>
        </p:spPr>
      </p:pic>
      <p:sp>
        <p:nvSpPr>
          <p:cNvPr id="195" name="Google Shape;195;p18"/>
          <p:cNvSpPr txBox="1">
            <a:spLocks noGrp="1"/>
          </p:cNvSpPr>
          <p:nvPr>
            <p:ph type="body" idx="1"/>
          </p:nvPr>
        </p:nvSpPr>
        <p:spPr>
          <a:xfrm>
            <a:off x="1238400" y="1312275"/>
            <a:ext cx="1204200" cy="514800"/>
          </a:xfrm>
          <a:prstGeom prst="rect">
            <a:avLst/>
          </a:prstGeom>
        </p:spPr>
        <p:txBody>
          <a:bodyPr spcFirstLastPara="1" wrap="square" lIns="91425" tIns="91425" rIns="91425" bIns="91425" anchor="t" anchorCtr="0">
            <a:spAutoFit/>
          </a:bodyPr>
          <a:lstStyle>
            <a:lvl1pPr marL="457200" lvl="0" indent="-269875">
              <a:lnSpc>
                <a:spcPct val="115000"/>
              </a:lnSpc>
              <a:spcBef>
                <a:spcPts val="0"/>
              </a:spcBef>
              <a:spcAft>
                <a:spcPts val="0"/>
              </a:spcAft>
              <a:buClr>
                <a:schemeClr val="dk1"/>
              </a:buClr>
              <a:buSzPts val="650"/>
              <a:buFont typeface="Nunito Sans"/>
              <a:buChar char="●"/>
              <a:defRPr sz="650"/>
            </a:lvl1pPr>
            <a:lvl2pPr marL="914400" lvl="1" indent="-269875">
              <a:lnSpc>
                <a:spcPct val="115000"/>
              </a:lnSpc>
              <a:spcBef>
                <a:spcPts val="0"/>
              </a:spcBef>
              <a:spcAft>
                <a:spcPts val="0"/>
              </a:spcAft>
              <a:buClr>
                <a:schemeClr val="dk1"/>
              </a:buClr>
              <a:buSzPts val="650"/>
              <a:buFont typeface="Nunito Sans"/>
              <a:buChar char="○"/>
              <a:defRPr sz="650"/>
            </a:lvl2pPr>
            <a:lvl3pPr marL="1371600" lvl="2" indent="-269875">
              <a:lnSpc>
                <a:spcPct val="115000"/>
              </a:lnSpc>
              <a:spcBef>
                <a:spcPts val="0"/>
              </a:spcBef>
              <a:spcAft>
                <a:spcPts val="0"/>
              </a:spcAft>
              <a:buClr>
                <a:schemeClr val="dk1"/>
              </a:buClr>
              <a:buSzPts val="650"/>
              <a:buFont typeface="Nunito Sans"/>
              <a:buChar char="■"/>
              <a:defRPr sz="650"/>
            </a:lvl3pPr>
            <a:lvl4pPr marL="1828800" lvl="3" indent="-269875">
              <a:lnSpc>
                <a:spcPct val="115000"/>
              </a:lnSpc>
              <a:spcBef>
                <a:spcPts val="0"/>
              </a:spcBef>
              <a:spcAft>
                <a:spcPts val="0"/>
              </a:spcAft>
              <a:buClr>
                <a:schemeClr val="dk1"/>
              </a:buClr>
              <a:buSzPts val="650"/>
              <a:buFont typeface="Nunito Sans"/>
              <a:buChar char="●"/>
              <a:defRPr sz="650"/>
            </a:lvl4pPr>
            <a:lvl5pPr marL="2286000" lvl="4" indent="-269875">
              <a:lnSpc>
                <a:spcPct val="115000"/>
              </a:lnSpc>
              <a:spcBef>
                <a:spcPts val="0"/>
              </a:spcBef>
              <a:spcAft>
                <a:spcPts val="0"/>
              </a:spcAft>
              <a:buClr>
                <a:schemeClr val="dk1"/>
              </a:buClr>
              <a:buSzPts val="650"/>
              <a:buFont typeface="Nunito Sans"/>
              <a:buChar char="○"/>
              <a:defRPr sz="650"/>
            </a:lvl5pPr>
            <a:lvl6pPr marL="2743200" lvl="5" indent="-269875">
              <a:lnSpc>
                <a:spcPct val="115000"/>
              </a:lnSpc>
              <a:spcBef>
                <a:spcPts val="0"/>
              </a:spcBef>
              <a:spcAft>
                <a:spcPts val="0"/>
              </a:spcAft>
              <a:buClr>
                <a:schemeClr val="dk1"/>
              </a:buClr>
              <a:buSzPts val="650"/>
              <a:buFont typeface="Nunito Sans"/>
              <a:buChar char="■"/>
              <a:defRPr sz="650"/>
            </a:lvl6pPr>
            <a:lvl7pPr marL="3200400" lvl="6" indent="-269875">
              <a:lnSpc>
                <a:spcPct val="115000"/>
              </a:lnSpc>
              <a:spcBef>
                <a:spcPts val="0"/>
              </a:spcBef>
              <a:spcAft>
                <a:spcPts val="0"/>
              </a:spcAft>
              <a:buClr>
                <a:schemeClr val="dk1"/>
              </a:buClr>
              <a:buSzPts val="650"/>
              <a:buFont typeface="Nunito Sans"/>
              <a:buChar char="●"/>
              <a:defRPr sz="650"/>
            </a:lvl7pPr>
            <a:lvl8pPr marL="3657600" lvl="7" indent="-269875">
              <a:lnSpc>
                <a:spcPct val="115000"/>
              </a:lnSpc>
              <a:spcBef>
                <a:spcPts val="0"/>
              </a:spcBef>
              <a:spcAft>
                <a:spcPts val="0"/>
              </a:spcAft>
              <a:buClr>
                <a:schemeClr val="dk1"/>
              </a:buClr>
              <a:buSzPts val="650"/>
              <a:buFont typeface="Nunito Sans"/>
              <a:buChar char="○"/>
              <a:defRPr sz="650"/>
            </a:lvl8pPr>
            <a:lvl9pPr marL="4114800" lvl="8" indent="-269875">
              <a:lnSpc>
                <a:spcPct val="115000"/>
              </a:lnSpc>
              <a:spcBef>
                <a:spcPts val="0"/>
              </a:spcBef>
              <a:spcAft>
                <a:spcPts val="0"/>
              </a:spcAft>
              <a:buClr>
                <a:schemeClr val="dk1"/>
              </a:buClr>
              <a:buSzPts val="650"/>
              <a:buFont typeface="Nunito Sans"/>
              <a:buChar char="■"/>
              <a:defRPr sz="650"/>
            </a:lvl9pPr>
          </a:lstStyle>
          <a:p>
            <a:endParaRPr/>
          </a:p>
        </p:txBody>
      </p:sp>
      <p:sp>
        <p:nvSpPr>
          <p:cNvPr id="196" name="Google Shape;196;p18"/>
          <p:cNvSpPr txBox="1">
            <a:spLocks noGrp="1"/>
          </p:cNvSpPr>
          <p:nvPr>
            <p:ph type="body" idx="2"/>
          </p:nvPr>
        </p:nvSpPr>
        <p:spPr>
          <a:xfrm>
            <a:off x="2459068" y="1312275"/>
            <a:ext cx="1204200" cy="514800"/>
          </a:xfrm>
          <a:prstGeom prst="rect">
            <a:avLst/>
          </a:prstGeom>
        </p:spPr>
        <p:txBody>
          <a:bodyPr spcFirstLastPara="1" wrap="square" lIns="91425" tIns="91425" rIns="91425" bIns="91425" anchor="t" anchorCtr="0">
            <a:spAutoFit/>
          </a:bodyPr>
          <a:lstStyle>
            <a:lvl1pPr marL="457200" lvl="0" indent="-269875">
              <a:lnSpc>
                <a:spcPct val="115000"/>
              </a:lnSpc>
              <a:spcBef>
                <a:spcPts val="0"/>
              </a:spcBef>
              <a:spcAft>
                <a:spcPts val="0"/>
              </a:spcAft>
              <a:buClr>
                <a:schemeClr val="dk1"/>
              </a:buClr>
              <a:buSzPts val="650"/>
              <a:buFont typeface="Nunito Sans"/>
              <a:buChar char="●"/>
              <a:defRPr sz="650"/>
            </a:lvl1pPr>
            <a:lvl2pPr marL="914400" lvl="1" indent="-269875">
              <a:lnSpc>
                <a:spcPct val="115000"/>
              </a:lnSpc>
              <a:spcBef>
                <a:spcPts val="0"/>
              </a:spcBef>
              <a:spcAft>
                <a:spcPts val="0"/>
              </a:spcAft>
              <a:buClr>
                <a:schemeClr val="dk1"/>
              </a:buClr>
              <a:buSzPts val="650"/>
              <a:buFont typeface="Nunito Sans"/>
              <a:buChar char="○"/>
              <a:defRPr sz="650"/>
            </a:lvl2pPr>
            <a:lvl3pPr marL="1371600" lvl="2" indent="-269875">
              <a:lnSpc>
                <a:spcPct val="115000"/>
              </a:lnSpc>
              <a:spcBef>
                <a:spcPts val="0"/>
              </a:spcBef>
              <a:spcAft>
                <a:spcPts val="0"/>
              </a:spcAft>
              <a:buClr>
                <a:schemeClr val="dk1"/>
              </a:buClr>
              <a:buSzPts val="650"/>
              <a:buFont typeface="Nunito Sans"/>
              <a:buChar char="■"/>
              <a:defRPr sz="650"/>
            </a:lvl3pPr>
            <a:lvl4pPr marL="1828800" lvl="3" indent="-269875">
              <a:lnSpc>
                <a:spcPct val="115000"/>
              </a:lnSpc>
              <a:spcBef>
                <a:spcPts val="0"/>
              </a:spcBef>
              <a:spcAft>
                <a:spcPts val="0"/>
              </a:spcAft>
              <a:buClr>
                <a:schemeClr val="dk1"/>
              </a:buClr>
              <a:buSzPts val="650"/>
              <a:buFont typeface="Nunito Sans"/>
              <a:buChar char="●"/>
              <a:defRPr sz="650"/>
            </a:lvl4pPr>
            <a:lvl5pPr marL="2286000" lvl="4" indent="-269875">
              <a:lnSpc>
                <a:spcPct val="115000"/>
              </a:lnSpc>
              <a:spcBef>
                <a:spcPts val="0"/>
              </a:spcBef>
              <a:spcAft>
                <a:spcPts val="0"/>
              </a:spcAft>
              <a:buClr>
                <a:schemeClr val="dk1"/>
              </a:buClr>
              <a:buSzPts val="650"/>
              <a:buFont typeface="Nunito Sans"/>
              <a:buChar char="○"/>
              <a:defRPr sz="650"/>
            </a:lvl5pPr>
            <a:lvl6pPr marL="2743200" lvl="5" indent="-269875">
              <a:lnSpc>
                <a:spcPct val="115000"/>
              </a:lnSpc>
              <a:spcBef>
                <a:spcPts val="0"/>
              </a:spcBef>
              <a:spcAft>
                <a:spcPts val="0"/>
              </a:spcAft>
              <a:buClr>
                <a:schemeClr val="dk1"/>
              </a:buClr>
              <a:buSzPts val="650"/>
              <a:buFont typeface="Nunito Sans"/>
              <a:buChar char="■"/>
              <a:defRPr sz="650"/>
            </a:lvl6pPr>
            <a:lvl7pPr marL="3200400" lvl="6" indent="-269875">
              <a:lnSpc>
                <a:spcPct val="115000"/>
              </a:lnSpc>
              <a:spcBef>
                <a:spcPts val="0"/>
              </a:spcBef>
              <a:spcAft>
                <a:spcPts val="0"/>
              </a:spcAft>
              <a:buClr>
                <a:schemeClr val="dk1"/>
              </a:buClr>
              <a:buSzPts val="650"/>
              <a:buFont typeface="Nunito Sans"/>
              <a:buChar char="●"/>
              <a:defRPr sz="650"/>
            </a:lvl7pPr>
            <a:lvl8pPr marL="3657600" lvl="7" indent="-269875">
              <a:lnSpc>
                <a:spcPct val="115000"/>
              </a:lnSpc>
              <a:spcBef>
                <a:spcPts val="0"/>
              </a:spcBef>
              <a:spcAft>
                <a:spcPts val="0"/>
              </a:spcAft>
              <a:buClr>
                <a:schemeClr val="dk1"/>
              </a:buClr>
              <a:buSzPts val="650"/>
              <a:buFont typeface="Nunito Sans"/>
              <a:buChar char="○"/>
              <a:defRPr sz="650"/>
            </a:lvl8pPr>
            <a:lvl9pPr marL="4114800" lvl="8" indent="-269875">
              <a:lnSpc>
                <a:spcPct val="115000"/>
              </a:lnSpc>
              <a:spcBef>
                <a:spcPts val="0"/>
              </a:spcBef>
              <a:spcAft>
                <a:spcPts val="0"/>
              </a:spcAft>
              <a:buClr>
                <a:schemeClr val="dk1"/>
              </a:buClr>
              <a:buSzPts val="650"/>
              <a:buFont typeface="Nunito Sans"/>
              <a:buChar char="■"/>
              <a:defRPr sz="650"/>
            </a:lvl9pPr>
          </a:lstStyle>
          <a:p>
            <a:endParaRPr/>
          </a:p>
        </p:txBody>
      </p:sp>
      <p:sp>
        <p:nvSpPr>
          <p:cNvPr id="197" name="Google Shape;197;p18"/>
          <p:cNvSpPr txBox="1">
            <a:spLocks noGrp="1"/>
          </p:cNvSpPr>
          <p:nvPr>
            <p:ph type="body" idx="3"/>
          </p:nvPr>
        </p:nvSpPr>
        <p:spPr>
          <a:xfrm>
            <a:off x="3833097" y="1312275"/>
            <a:ext cx="1204200" cy="514800"/>
          </a:xfrm>
          <a:prstGeom prst="rect">
            <a:avLst/>
          </a:prstGeom>
        </p:spPr>
        <p:txBody>
          <a:bodyPr spcFirstLastPara="1" wrap="square" lIns="91425" tIns="91425" rIns="91425" bIns="91425" anchor="t" anchorCtr="0">
            <a:spAutoFit/>
          </a:bodyPr>
          <a:lstStyle>
            <a:lvl1pPr marL="457200" lvl="0" indent="-269875">
              <a:lnSpc>
                <a:spcPct val="115000"/>
              </a:lnSpc>
              <a:spcBef>
                <a:spcPts val="0"/>
              </a:spcBef>
              <a:spcAft>
                <a:spcPts val="0"/>
              </a:spcAft>
              <a:buClr>
                <a:schemeClr val="dk1"/>
              </a:buClr>
              <a:buSzPts val="650"/>
              <a:buFont typeface="Nunito Sans"/>
              <a:buChar char="●"/>
              <a:defRPr sz="650"/>
            </a:lvl1pPr>
            <a:lvl2pPr marL="914400" lvl="1" indent="-269875">
              <a:lnSpc>
                <a:spcPct val="115000"/>
              </a:lnSpc>
              <a:spcBef>
                <a:spcPts val="0"/>
              </a:spcBef>
              <a:spcAft>
                <a:spcPts val="0"/>
              </a:spcAft>
              <a:buClr>
                <a:schemeClr val="dk1"/>
              </a:buClr>
              <a:buSzPts val="650"/>
              <a:buFont typeface="Nunito Sans"/>
              <a:buChar char="○"/>
              <a:defRPr sz="650"/>
            </a:lvl2pPr>
            <a:lvl3pPr marL="1371600" lvl="2" indent="-269875">
              <a:lnSpc>
                <a:spcPct val="115000"/>
              </a:lnSpc>
              <a:spcBef>
                <a:spcPts val="0"/>
              </a:spcBef>
              <a:spcAft>
                <a:spcPts val="0"/>
              </a:spcAft>
              <a:buClr>
                <a:schemeClr val="dk1"/>
              </a:buClr>
              <a:buSzPts val="650"/>
              <a:buFont typeface="Nunito Sans"/>
              <a:buChar char="■"/>
              <a:defRPr sz="650"/>
            </a:lvl3pPr>
            <a:lvl4pPr marL="1828800" lvl="3" indent="-269875">
              <a:lnSpc>
                <a:spcPct val="115000"/>
              </a:lnSpc>
              <a:spcBef>
                <a:spcPts val="0"/>
              </a:spcBef>
              <a:spcAft>
                <a:spcPts val="0"/>
              </a:spcAft>
              <a:buClr>
                <a:schemeClr val="dk1"/>
              </a:buClr>
              <a:buSzPts val="650"/>
              <a:buFont typeface="Nunito Sans"/>
              <a:buChar char="●"/>
              <a:defRPr sz="650"/>
            </a:lvl4pPr>
            <a:lvl5pPr marL="2286000" lvl="4" indent="-269875">
              <a:lnSpc>
                <a:spcPct val="115000"/>
              </a:lnSpc>
              <a:spcBef>
                <a:spcPts val="0"/>
              </a:spcBef>
              <a:spcAft>
                <a:spcPts val="0"/>
              </a:spcAft>
              <a:buClr>
                <a:schemeClr val="dk1"/>
              </a:buClr>
              <a:buSzPts val="650"/>
              <a:buFont typeface="Nunito Sans"/>
              <a:buChar char="○"/>
              <a:defRPr sz="650"/>
            </a:lvl5pPr>
            <a:lvl6pPr marL="2743200" lvl="5" indent="-269875">
              <a:lnSpc>
                <a:spcPct val="115000"/>
              </a:lnSpc>
              <a:spcBef>
                <a:spcPts val="0"/>
              </a:spcBef>
              <a:spcAft>
                <a:spcPts val="0"/>
              </a:spcAft>
              <a:buClr>
                <a:schemeClr val="dk1"/>
              </a:buClr>
              <a:buSzPts val="650"/>
              <a:buFont typeface="Nunito Sans"/>
              <a:buChar char="■"/>
              <a:defRPr sz="650"/>
            </a:lvl6pPr>
            <a:lvl7pPr marL="3200400" lvl="6" indent="-269875">
              <a:lnSpc>
                <a:spcPct val="115000"/>
              </a:lnSpc>
              <a:spcBef>
                <a:spcPts val="0"/>
              </a:spcBef>
              <a:spcAft>
                <a:spcPts val="0"/>
              </a:spcAft>
              <a:buClr>
                <a:schemeClr val="dk1"/>
              </a:buClr>
              <a:buSzPts val="650"/>
              <a:buFont typeface="Nunito Sans"/>
              <a:buChar char="●"/>
              <a:defRPr sz="650"/>
            </a:lvl7pPr>
            <a:lvl8pPr marL="3657600" lvl="7" indent="-269875">
              <a:lnSpc>
                <a:spcPct val="115000"/>
              </a:lnSpc>
              <a:spcBef>
                <a:spcPts val="0"/>
              </a:spcBef>
              <a:spcAft>
                <a:spcPts val="0"/>
              </a:spcAft>
              <a:buClr>
                <a:schemeClr val="dk1"/>
              </a:buClr>
              <a:buSzPts val="650"/>
              <a:buFont typeface="Nunito Sans"/>
              <a:buChar char="○"/>
              <a:defRPr sz="650"/>
            </a:lvl8pPr>
            <a:lvl9pPr marL="4114800" lvl="8" indent="-269875">
              <a:lnSpc>
                <a:spcPct val="115000"/>
              </a:lnSpc>
              <a:spcBef>
                <a:spcPts val="0"/>
              </a:spcBef>
              <a:spcAft>
                <a:spcPts val="0"/>
              </a:spcAft>
              <a:buClr>
                <a:schemeClr val="dk1"/>
              </a:buClr>
              <a:buSzPts val="650"/>
              <a:buFont typeface="Nunito Sans"/>
              <a:buChar char="■"/>
              <a:defRPr sz="650"/>
            </a:lvl9pPr>
          </a:lstStyle>
          <a:p>
            <a:endParaRPr/>
          </a:p>
        </p:txBody>
      </p:sp>
      <p:sp>
        <p:nvSpPr>
          <p:cNvPr id="198" name="Google Shape;198;p18"/>
          <p:cNvSpPr txBox="1">
            <a:spLocks noGrp="1"/>
          </p:cNvSpPr>
          <p:nvPr>
            <p:ph type="body" idx="4"/>
          </p:nvPr>
        </p:nvSpPr>
        <p:spPr>
          <a:xfrm>
            <a:off x="5053765" y="1312275"/>
            <a:ext cx="1204200" cy="514800"/>
          </a:xfrm>
          <a:prstGeom prst="rect">
            <a:avLst/>
          </a:prstGeom>
        </p:spPr>
        <p:txBody>
          <a:bodyPr spcFirstLastPara="1" wrap="square" lIns="91425" tIns="91425" rIns="91425" bIns="91425" anchor="t" anchorCtr="0">
            <a:spAutoFit/>
          </a:bodyPr>
          <a:lstStyle>
            <a:lvl1pPr marL="457200" lvl="0" indent="-269875">
              <a:lnSpc>
                <a:spcPct val="115000"/>
              </a:lnSpc>
              <a:spcBef>
                <a:spcPts val="0"/>
              </a:spcBef>
              <a:spcAft>
                <a:spcPts val="0"/>
              </a:spcAft>
              <a:buClr>
                <a:schemeClr val="dk1"/>
              </a:buClr>
              <a:buSzPts val="650"/>
              <a:buFont typeface="Nunito Sans"/>
              <a:buChar char="●"/>
              <a:defRPr sz="650"/>
            </a:lvl1pPr>
            <a:lvl2pPr marL="914400" lvl="1" indent="-269875">
              <a:lnSpc>
                <a:spcPct val="115000"/>
              </a:lnSpc>
              <a:spcBef>
                <a:spcPts val="0"/>
              </a:spcBef>
              <a:spcAft>
                <a:spcPts val="0"/>
              </a:spcAft>
              <a:buClr>
                <a:schemeClr val="dk1"/>
              </a:buClr>
              <a:buSzPts val="650"/>
              <a:buFont typeface="Nunito Sans"/>
              <a:buChar char="○"/>
              <a:defRPr sz="650"/>
            </a:lvl2pPr>
            <a:lvl3pPr marL="1371600" lvl="2" indent="-269875">
              <a:lnSpc>
                <a:spcPct val="115000"/>
              </a:lnSpc>
              <a:spcBef>
                <a:spcPts val="0"/>
              </a:spcBef>
              <a:spcAft>
                <a:spcPts val="0"/>
              </a:spcAft>
              <a:buClr>
                <a:schemeClr val="dk1"/>
              </a:buClr>
              <a:buSzPts val="650"/>
              <a:buFont typeface="Nunito Sans"/>
              <a:buChar char="■"/>
              <a:defRPr sz="650"/>
            </a:lvl3pPr>
            <a:lvl4pPr marL="1828800" lvl="3" indent="-269875">
              <a:lnSpc>
                <a:spcPct val="115000"/>
              </a:lnSpc>
              <a:spcBef>
                <a:spcPts val="0"/>
              </a:spcBef>
              <a:spcAft>
                <a:spcPts val="0"/>
              </a:spcAft>
              <a:buClr>
                <a:schemeClr val="dk1"/>
              </a:buClr>
              <a:buSzPts val="650"/>
              <a:buFont typeface="Nunito Sans"/>
              <a:buChar char="●"/>
              <a:defRPr sz="650"/>
            </a:lvl4pPr>
            <a:lvl5pPr marL="2286000" lvl="4" indent="-269875">
              <a:lnSpc>
                <a:spcPct val="115000"/>
              </a:lnSpc>
              <a:spcBef>
                <a:spcPts val="0"/>
              </a:spcBef>
              <a:spcAft>
                <a:spcPts val="0"/>
              </a:spcAft>
              <a:buClr>
                <a:schemeClr val="dk1"/>
              </a:buClr>
              <a:buSzPts val="650"/>
              <a:buFont typeface="Nunito Sans"/>
              <a:buChar char="○"/>
              <a:defRPr sz="650"/>
            </a:lvl5pPr>
            <a:lvl6pPr marL="2743200" lvl="5" indent="-269875">
              <a:lnSpc>
                <a:spcPct val="115000"/>
              </a:lnSpc>
              <a:spcBef>
                <a:spcPts val="0"/>
              </a:spcBef>
              <a:spcAft>
                <a:spcPts val="0"/>
              </a:spcAft>
              <a:buClr>
                <a:schemeClr val="dk1"/>
              </a:buClr>
              <a:buSzPts val="650"/>
              <a:buFont typeface="Nunito Sans"/>
              <a:buChar char="■"/>
              <a:defRPr sz="650"/>
            </a:lvl6pPr>
            <a:lvl7pPr marL="3200400" lvl="6" indent="-269875">
              <a:lnSpc>
                <a:spcPct val="115000"/>
              </a:lnSpc>
              <a:spcBef>
                <a:spcPts val="0"/>
              </a:spcBef>
              <a:spcAft>
                <a:spcPts val="0"/>
              </a:spcAft>
              <a:buClr>
                <a:schemeClr val="dk1"/>
              </a:buClr>
              <a:buSzPts val="650"/>
              <a:buFont typeface="Nunito Sans"/>
              <a:buChar char="●"/>
              <a:defRPr sz="650"/>
            </a:lvl7pPr>
            <a:lvl8pPr marL="3657600" lvl="7" indent="-269875">
              <a:lnSpc>
                <a:spcPct val="115000"/>
              </a:lnSpc>
              <a:spcBef>
                <a:spcPts val="0"/>
              </a:spcBef>
              <a:spcAft>
                <a:spcPts val="0"/>
              </a:spcAft>
              <a:buClr>
                <a:schemeClr val="dk1"/>
              </a:buClr>
              <a:buSzPts val="650"/>
              <a:buFont typeface="Nunito Sans"/>
              <a:buChar char="○"/>
              <a:defRPr sz="650"/>
            </a:lvl8pPr>
            <a:lvl9pPr marL="4114800" lvl="8" indent="-269875">
              <a:lnSpc>
                <a:spcPct val="115000"/>
              </a:lnSpc>
              <a:spcBef>
                <a:spcPts val="0"/>
              </a:spcBef>
              <a:spcAft>
                <a:spcPts val="0"/>
              </a:spcAft>
              <a:buClr>
                <a:schemeClr val="dk1"/>
              </a:buClr>
              <a:buSzPts val="650"/>
              <a:buFont typeface="Nunito Sans"/>
              <a:buChar char="■"/>
              <a:defRPr sz="650"/>
            </a:lvl9pPr>
          </a:lstStyle>
          <a:p>
            <a:endParaRPr/>
          </a:p>
        </p:txBody>
      </p:sp>
      <p:sp>
        <p:nvSpPr>
          <p:cNvPr id="199" name="Google Shape;199;p18"/>
          <p:cNvSpPr txBox="1">
            <a:spLocks noGrp="1"/>
          </p:cNvSpPr>
          <p:nvPr>
            <p:ph type="body" idx="5"/>
          </p:nvPr>
        </p:nvSpPr>
        <p:spPr>
          <a:xfrm>
            <a:off x="6427794" y="1312275"/>
            <a:ext cx="1204200" cy="514800"/>
          </a:xfrm>
          <a:prstGeom prst="rect">
            <a:avLst/>
          </a:prstGeom>
        </p:spPr>
        <p:txBody>
          <a:bodyPr spcFirstLastPara="1" wrap="square" lIns="91425" tIns="91425" rIns="91425" bIns="91425" anchor="t" anchorCtr="0">
            <a:spAutoFit/>
          </a:bodyPr>
          <a:lstStyle>
            <a:lvl1pPr marL="457200" lvl="0" indent="-269875">
              <a:lnSpc>
                <a:spcPct val="115000"/>
              </a:lnSpc>
              <a:spcBef>
                <a:spcPts val="0"/>
              </a:spcBef>
              <a:spcAft>
                <a:spcPts val="0"/>
              </a:spcAft>
              <a:buClr>
                <a:schemeClr val="dk1"/>
              </a:buClr>
              <a:buSzPts val="650"/>
              <a:buFont typeface="Nunito Sans"/>
              <a:buChar char="●"/>
              <a:defRPr sz="650"/>
            </a:lvl1pPr>
            <a:lvl2pPr marL="914400" lvl="1" indent="-269875">
              <a:lnSpc>
                <a:spcPct val="115000"/>
              </a:lnSpc>
              <a:spcBef>
                <a:spcPts val="0"/>
              </a:spcBef>
              <a:spcAft>
                <a:spcPts val="0"/>
              </a:spcAft>
              <a:buClr>
                <a:schemeClr val="dk1"/>
              </a:buClr>
              <a:buSzPts val="650"/>
              <a:buFont typeface="Nunito Sans"/>
              <a:buChar char="○"/>
              <a:defRPr sz="650"/>
            </a:lvl2pPr>
            <a:lvl3pPr marL="1371600" lvl="2" indent="-269875">
              <a:lnSpc>
                <a:spcPct val="115000"/>
              </a:lnSpc>
              <a:spcBef>
                <a:spcPts val="0"/>
              </a:spcBef>
              <a:spcAft>
                <a:spcPts val="0"/>
              </a:spcAft>
              <a:buClr>
                <a:schemeClr val="dk1"/>
              </a:buClr>
              <a:buSzPts val="650"/>
              <a:buFont typeface="Nunito Sans"/>
              <a:buChar char="■"/>
              <a:defRPr sz="650"/>
            </a:lvl3pPr>
            <a:lvl4pPr marL="1828800" lvl="3" indent="-269875">
              <a:lnSpc>
                <a:spcPct val="115000"/>
              </a:lnSpc>
              <a:spcBef>
                <a:spcPts val="0"/>
              </a:spcBef>
              <a:spcAft>
                <a:spcPts val="0"/>
              </a:spcAft>
              <a:buClr>
                <a:schemeClr val="dk1"/>
              </a:buClr>
              <a:buSzPts val="650"/>
              <a:buFont typeface="Nunito Sans"/>
              <a:buChar char="●"/>
              <a:defRPr sz="650"/>
            </a:lvl4pPr>
            <a:lvl5pPr marL="2286000" lvl="4" indent="-269875">
              <a:lnSpc>
                <a:spcPct val="115000"/>
              </a:lnSpc>
              <a:spcBef>
                <a:spcPts val="0"/>
              </a:spcBef>
              <a:spcAft>
                <a:spcPts val="0"/>
              </a:spcAft>
              <a:buClr>
                <a:schemeClr val="dk1"/>
              </a:buClr>
              <a:buSzPts val="650"/>
              <a:buFont typeface="Nunito Sans"/>
              <a:buChar char="○"/>
              <a:defRPr sz="650"/>
            </a:lvl5pPr>
            <a:lvl6pPr marL="2743200" lvl="5" indent="-269875">
              <a:lnSpc>
                <a:spcPct val="115000"/>
              </a:lnSpc>
              <a:spcBef>
                <a:spcPts val="0"/>
              </a:spcBef>
              <a:spcAft>
                <a:spcPts val="0"/>
              </a:spcAft>
              <a:buClr>
                <a:schemeClr val="dk1"/>
              </a:buClr>
              <a:buSzPts val="650"/>
              <a:buFont typeface="Nunito Sans"/>
              <a:buChar char="■"/>
              <a:defRPr sz="650"/>
            </a:lvl6pPr>
            <a:lvl7pPr marL="3200400" lvl="6" indent="-269875">
              <a:lnSpc>
                <a:spcPct val="115000"/>
              </a:lnSpc>
              <a:spcBef>
                <a:spcPts val="0"/>
              </a:spcBef>
              <a:spcAft>
                <a:spcPts val="0"/>
              </a:spcAft>
              <a:buClr>
                <a:schemeClr val="dk1"/>
              </a:buClr>
              <a:buSzPts val="650"/>
              <a:buFont typeface="Nunito Sans"/>
              <a:buChar char="●"/>
              <a:defRPr sz="650"/>
            </a:lvl7pPr>
            <a:lvl8pPr marL="3657600" lvl="7" indent="-269875">
              <a:lnSpc>
                <a:spcPct val="115000"/>
              </a:lnSpc>
              <a:spcBef>
                <a:spcPts val="0"/>
              </a:spcBef>
              <a:spcAft>
                <a:spcPts val="0"/>
              </a:spcAft>
              <a:buClr>
                <a:schemeClr val="dk1"/>
              </a:buClr>
              <a:buSzPts val="650"/>
              <a:buFont typeface="Nunito Sans"/>
              <a:buChar char="○"/>
              <a:defRPr sz="650"/>
            </a:lvl8pPr>
            <a:lvl9pPr marL="4114800" lvl="8" indent="-269875">
              <a:lnSpc>
                <a:spcPct val="115000"/>
              </a:lnSpc>
              <a:spcBef>
                <a:spcPts val="0"/>
              </a:spcBef>
              <a:spcAft>
                <a:spcPts val="0"/>
              </a:spcAft>
              <a:buClr>
                <a:schemeClr val="dk1"/>
              </a:buClr>
              <a:buSzPts val="650"/>
              <a:buFont typeface="Nunito Sans"/>
              <a:buChar char="■"/>
              <a:defRPr sz="650"/>
            </a:lvl9pPr>
          </a:lstStyle>
          <a:p>
            <a:endParaRPr/>
          </a:p>
        </p:txBody>
      </p:sp>
      <p:sp>
        <p:nvSpPr>
          <p:cNvPr id="200" name="Google Shape;200;p18"/>
          <p:cNvSpPr txBox="1">
            <a:spLocks noGrp="1"/>
          </p:cNvSpPr>
          <p:nvPr>
            <p:ph type="body" idx="6"/>
          </p:nvPr>
        </p:nvSpPr>
        <p:spPr>
          <a:xfrm>
            <a:off x="7648462" y="1312275"/>
            <a:ext cx="1204200" cy="514800"/>
          </a:xfrm>
          <a:prstGeom prst="rect">
            <a:avLst/>
          </a:prstGeom>
        </p:spPr>
        <p:txBody>
          <a:bodyPr spcFirstLastPara="1" wrap="square" lIns="91425" tIns="91425" rIns="91425" bIns="91425" anchor="t" anchorCtr="0">
            <a:spAutoFit/>
          </a:bodyPr>
          <a:lstStyle>
            <a:lvl1pPr marL="457200" lvl="0" indent="-269875">
              <a:lnSpc>
                <a:spcPct val="115000"/>
              </a:lnSpc>
              <a:spcBef>
                <a:spcPts val="0"/>
              </a:spcBef>
              <a:spcAft>
                <a:spcPts val="0"/>
              </a:spcAft>
              <a:buClr>
                <a:schemeClr val="dk1"/>
              </a:buClr>
              <a:buSzPts val="650"/>
              <a:buFont typeface="Nunito Sans"/>
              <a:buChar char="●"/>
              <a:defRPr sz="650"/>
            </a:lvl1pPr>
            <a:lvl2pPr marL="914400" lvl="1" indent="-269875">
              <a:lnSpc>
                <a:spcPct val="115000"/>
              </a:lnSpc>
              <a:spcBef>
                <a:spcPts val="0"/>
              </a:spcBef>
              <a:spcAft>
                <a:spcPts val="0"/>
              </a:spcAft>
              <a:buClr>
                <a:schemeClr val="dk1"/>
              </a:buClr>
              <a:buSzPts val="650"/>
              <a:buFont typeface="Nunito Sans"/>
              <a:buChar char="○"/>
              <a:defRPr sz="650"/>
            </a:lvl2pPr>
            <a:lvl3pPr marL="1371600" lvl="2" indent="-269875">
              <a:lnSpc>
                <a:spcPct val="115000"/>
              </a:lnSpc>
              <a:spcBef>
                <a:spcPts val="0"/>
              </a:spcBef>
              <a:spcAft>
                <a:spcPts val="0"/>
              </a:spcAft>
              <a:buClr>
                <a:schemeClr val="dk1"/>
              </a:buClr>
              <a:buSzPts val="650"/>
              <a:buFont typeface="Nunito Sans"/>
              <a:buChar char="■"/>
              <a:defRPr sz="650"/>
            </a:lvl3pPr>
            <a:lvl4pPr marL="1828800" lvl="3" indent="-269875">
              <a:lnSpc>
                <a:spcPct val="115000"/>
              </a:lnSpc>
              <a:spcBef>
                <a:spcPts val="0"/>
              </a:spcBef>
              <a:spcAft>
                <a:spcPts val="0"/>
              </a:spcAft>
              <a:buClr>
                <a:schemeClr val="dk1"/>
              </a:buClr>
              <a:buSzPts val="650"/>
              <a:buFont typeface="Nunito Sans"/>
              <a:buChar char="●"/>
              <a:defRPr sz="650"/>
            </a:lvl4pPr>
            <a:lvl5pPr marL="2286000" lvl="4" indent="-269875">
              <a:lnSpc>
                <a:spcPct val="115000"/>
              </a:lnSpc>
              <a:spcBef>
                <a:spcPts val="0"/>
              </a:spcBef>
              <a:spcAft>
                <a:spcPts val="0"/>
              </a:spcAft>
              <a:buClr>
                <a:schemeClr val="dk1"/>
              </a:buClr>
              <a:buSzPts val="650"/>
              <a:buFont typeface="Nunito Sans"/>
              <a:buChar char="○"/>
              <a:defRPr sz="650"/>
            </a:lvl5pPr>
            <a:lvl6pPr marL="2743200" lvl="5" indent="-269875">
              <a:lnSpc>
                <a:spcPct val="115000"/>
              </a:lnSpc>
              <a:spcBef>
                <a:spcPts val="0"/>
              </a:spcBef>
              <a:spcAft>
                <a:spcPts val="0"/>
              </a:spcAft>
              <a:buClr>
                <a:schemeClr val="dk1"/>
              </a:buClr>
              <a:buSzPts val="650"/>
              <a:buFont typeface="Nunito Sans"/>
              <a:buChar char="■"/>
              <a:defRPr sz="650"/>
            </a:lvl6pPr>
            <a:lvl7pPr marL="3200400" lvl="6" indent="-269875">
              <a:lnSpc>
                <a:spcPct val="115000"/>
              </a:lnSpc>
              <a:spcBef>
                <a:spcPts val="0"/>
              </a:spcBef>
              <a:spcAft>
                <a:spcPts val="0"/>
              </a:spcAft>
              <a:buClr>
                <a:schemeClr val="dk1"/>
              </a:buClr>
              <a:buSzPts val="650"/>
              <a:buFont typeface="Nunito Sans"/>
              <a:buChar char="●"/>
              <a:defRPr sz="650"/>
            </a:lvl7pPr>
            <a:lvl8pPr marL="3657600" lvl="7" indent="-269875">
              <a:lnSpc>
                <a:spcPct val="115000"/>
              </a:lnSpc>
              <a:spcBef>
                <a:spcPts val="0"/>
              </a:spcBef>
              <a:spcAft>
                <a:spcPts val="0"/>
              </a:spcAft>
              <a:buClr>
                <a:schemeClr val="dk1"/>
              </a:buClr>
              <a:buSzPts val="650"/>
              <a:buFont typeface="Nunito Sans"/>
              <a:buChar char="○"/>
              <a:defRPr sz="650"/>
            </a:lvl8pPr>
            <a:lvl9pPr marL="4114800" lvl="8" indent="-269875">
              <a:lnSpc>
                <a:spcPct val="115000"/>
              </a:lnSpc>
              <a:spcBef>
                <a:spcPts val="0"/>
              </a:spcBef>
              <a:spcAft>
                <a:spcPts val="0"/>
              </a:spcAft>
              <a:buClr>
                <a:schemeClr val="dk1"/>
              </a:buClr>
              <a:buSzPts val="650"/>
              <a:buFont typeface="Nunito Sans"/>
              <a:buChar char="■"/>
              <a:defRPr sz="650"/>
            </a:lvl9pPr>
          </a:lstStyle>
          <a:p>
            <a:endParaRPr/>
          </a:p>
        </p:txBody>
      </p:sp>
      <p:sp>
        <p:nvSpPr>
          <p:cNvPr id="201" name="Google Shape;201;p18"/>
          <p:cNvSpPr txBox="1">
            <a:spLocks noGrp="1"/>
          </p:cNvSpPr>
          <p:nvPr>
            <p:ph type="body" idx="7"/>
          </p:nvPr>
        </p:nvSpPr>
        <p:spPr>
          <a:xfrm>
            <a:off x="6399275" y="3502850"/>
            <a:ext cx="2463900" cy="658800"/>
          </a:xfrm>
          <a:prstGeom prst="rect">
            <a:avLst/>
          </a:prstGeom>
        </p:spPr>
        <p:txBody>
          <a:bodyPr spcFirstLastPara="1" wrap="square" lIns="91425" tIns="91425" rIns="91425" bIns="91425" anchor="t" anchorCtr="0">
            <a:spAutoFit/>
          </a:bodyPr>
          <a:lstStyle>
            <a:lvl1pPr marL="457200" lvl="0" indent="-269875">
              <a:lnSpc>
                <a:spcPct val="115000"/>
              </a:lnSpc>
              <a:spcBef>
                <a:spcPts val="0"/>
              </a:spcBef>
              <a:spcAft>
                <a:spcPts val="0"/>
              </a:spcAft>
              <a:buClr>
                <a:schemeClr val="dk1"/>
              </a:buClr>
              <a:buSzPts val="650"/>
              <a:buFont typeface="Nunito Sans"/>
              <a:buChar char="●"/>
              <a:defRPr sz="650"/>
            </a:lvl1pPr>
            <a:lvl2pPr marL="914400" lvl="1" indent="-269875">
              <a:lnSpc>
                <a:spcPct val="115000"/>
              </a:lnSpc>
              <a:spcBef>
                <a:spcPts val="0"/>
              </a:spcBef>
              <a:spcAft>
                <a:spcPts val="0"/>
              </a:spcAft>
              <a:buClr>
                <a:schemeClr val="dk1"/>
              </a:buClr>
              <a:buSzPts val="650"/>
              <a:buFont typeface="Nunito Sans"/>
              <a:buChar char="○"/>
              <a:defRPr sz="650"/>
            </a:lvl2pPr>
            <a:lvl3pPr marL="1371600" lvl="2" indent="-269875">
              <a:lnSpc>
                <a:spcPct val="115000"/>
              </a:lnSpc>
              <a:spcBef>
                <a:spcPts val="0"/>
              </a:spcBef>
              <a:spcAft>
                <a:spcPts val="0"/>
              </a:spcAft>
              <a:buClr>
                <a:schemeClr val="dk1"/>
              </a:buClr>
              <a:buSzPts val="650"/>
              <a:buFont typeface="Nunito Sans"/>
              <a:buChar char="■"/>
              <a:defRPr sz="650"/>
            </a:lvl3pPr>
            <a:lvl4pPr marL="1828800" lvl="3" indent="-269875">
              <a:lnSpc>
                <a:spcPct val="115000"/>
              </a:lnSpc>
              <a:spcBef>
                <a:spcPts val="0"/>
              </a:spcBef>
              <a:spcAft>
                <a:spcPts val="0"/>
              </a:spcAft>
              <a:buClr>
                <a:schemeClr val="dk1"/>
              </a:buClr>
              <a:buSzPts val="650"/>
              <a:buFont typeface="Nunito Sans"/>
              <a:buChar char="●"/>
              <a:defRPr sz="650"/>
            </a:lvl4pPr>
            <a:lvl5pPr marL="2286000" lvl="4" indent="-269875">
              <a:lnSpc>
                <a:spcPct val="115000"/>
              </a:lnSpc>
              <a:spcBef>
                <a:spcPts val="0"/>
              </a:spcBef>
              <a:spcAft>
                <a:spcPts val="0"/>
              </a:spcAft>
              <a:buClr>
                <a:schemeClr val="dk1"/>
              </a:buClr>
              <a:buSzPts val="650"/>
              <a:buFont typeface="Nunito Sans"/>
              <a:buChar char="○"/>
              <a:defRPr sz="650"/>
            </a:lvl5pPr>
            <a:lvl6pPr marL="2743200" lvl="5" indent="-269875">
              <a:lnSpc>
                <a:spcPct val="115000"/>
              </a:lnSpc>
              <a:spcBef>
                <a:spcPts val="0"/>
              </a:spcBef>
              <a:spcAft>
                <a:spcPts val="0"/>
              </a:spcAft>
              <a:buClr>
                <a:schemeClr val="dk1"/>
              </a:buClr>
              <a:buSzPts val="650"/>
              <a:buFont typeface="Nunito Sans"/>
              <a:buChar char="■"/>
              <a:defRPr sz="650"/>
            </a:lvl6pPr>
            <a:lvl7pPr marL="3200400" lvl="6" indent="-269875">
              <a:lnSpc>
                <a:spcPct val="115000"/>
              </a:lnSpc>
              <a:spcBef>
                <a:spcPts val="0"/>
              </a:spcBef>
              <a:spcAft>
                <a:spcPts val="0"/>
              </a:spcAft>
              <a:buClr>
                <a:schemeClr val="dk1"/>
              </a:buClr>
              <a:buSzPts val="650"/>
              <a:buFont typeface="Nunito Sans"/>
              <a:buChar char="●"/>
              <a:defRPr sz="650"/>
            </a:lvl7pPr>
            <a:lvl8pPr marL="3657600" lvl="7" indent="-269875">
              <a:lnSpc>
                <a:spcPct val="115000"/>
              </a:lnSpc>
              <a:spcBef>
                <a:spcPts val="0"/>
              </a:spcBef>
              <a:spcAft>
                <a:spcPts val="0"/>
              </a:spcAft>
              <a:buClr>
                <a:schemeClr val="dk1"/>
              </a:buClr>
              <a:buSzPts val="650"/>
              <a:buFont typeface="Nunito Sans"/>
              <a:buChar char="○"/>
              <a:defRPr sz="650"/>
            </a:lvl8pPr>
            <a:lvl9pPr marL="4114800" lvl="8" indent="-269875">
              <a:lnSpc>
                <a:spcPct val="115000"/>
              </a:lnSpc>
              <a:spcBef>
                <a:spcPts val="0"/>
              </a:spcBef>
              <a:spcAft>
                <a:spcPts val="0"/>
              </a:spcAft>
              <a:buClr>
                <a:schemeClr val="dk1"/>
              </a:buClr>
              <a:buSzPts val="650"/>
              <a:buFont typeface="Nunito Sans"/>
              <a:buChar char="■"/>
              <a:defRPr sz="650"/>
            </a:lvl9pPr>
          </a:lstStyle>
          <a:p>
            <a:endParaRPr/>
          </a:p>
        </p:txBody>
      </p:sp>
      <p:sp>
        <p:nvSpPr>
          <p:cNvPr id="202" name="Google Shape;202;p18"/>
          <p:cNvSpPr txBox="1">
            <a:spLocks noGrp="1"/>
          </p:cNvSpPr>
          <p:nvPr>
            <p:ph type="body" idx="8"/>
          </p:nvPr>
        </p:nvSpPr>
        <p:spPr>
          <a:xfrm>
            <a:off x="6399275" y="2816000"/>
            <a:ext cx="2463900" cy="658800"/>
          </a:xfrm>
          <a:prstGeom prst="rect">
            <a:avLst/>
          </a:prstGeom>
        </p:spPr>
        <p:txBody>
          <a:bodyPr spcFirstLastPara="1" wrap="square" lIns="91425" tIns="91425" rIns="91425" bIns="91425" anchor="t" anchorCtr="0">
            <a:spAutoFit/>
          </a:bodyPr>
          <a:lstStyle>
            <a:lvl1pPr marL="457200" lvl="0" indent="-269875">
              <a:lnSpc>
                <a:spcPct val="115000"/>
              </a:lnSpc>
              <a:spcBef>
                <a:spcPts val="0"/>
              </a:spcBef>
              <a:spcAft>
                <a:spcPts val="0"/>
              </a:spcAft>
              <a:buClr>
                <a:schemeClr val="dk1"/>
              </a:buClr>
              <a:buSzPts val="650"/>
              <a:buFont typeface="Nunito Sans"/>
              <a:buChar char="●"/>
              <a:defRPr sz="650"/>
            </a:lvl1pPr>
            <a:lvl2pPr marL="914400" lvl="1" indent="-269875">
              <a:lnSpc>
                <a:spcPct val="115000"/>
              </a:lnSpc>
              <a:spcBef>
                <a:spcPts val="0"/>
              </a:spcBef>
              <a:spcAft>
                <a:spcPts val="0"/>
              </a:spcAft>
              <a:buClr>
                <a:schemeClr val="dk1"/>
              </a:buClr>
              <a:buSzPts val="650"/>
              <a:buFont typeface="Nunito Sans"/>
              <a:buChar char="○"/>
              <a:defRPr sz="650"/>
            </a:lvl2pPr>
            <a:lvl3pPr marL="1371600" lvl="2" indent="-269875">
              <a:lnSpc>
                <a:spcPct val="115000"/>
              </a:lnSpc>
              <a:spcBef>
                <a:spcPts val="0"/>
              </a:spcBef>
              <a:spcAft>
                <a:spcPts val="0"/>
              </a:spcAft>
              <a:buClr>
                <a:schemeClr val="dk1"/>
              </a:buClr>
              <a:buSzPts val="650"/>
              <a:buFont typeface="Nunito Sans"/>
              <a:buChar char="■"/>
              <a:defRPr sz="650"/>
            </a:lvl3pPr>
            <a:lvl4pPr marL="1828800" lvl="3" indent="-269875">
              <a:lnSpc>
                <a:spcPct val="115000"/>
              </a:lnSpc>
              <a:spcBef>
                <a:spcPts val="0"/>
              </a:spcBef>
              <a:spcAft>
                <a:spcPts val="0"/>
              </a:spcAft>
              <a:buClr>
                <a:schemeClr val="dk1"/>
              </a:buClr>
              <a:buSzPts val="650"/>
              <a:buFont typeface="Nunito Sans"/>
              <a:buChar char="●"/>
              <a:defRPr sz="650"/>
            </a:lvl4pPr>
            <a:lvl5pPr marL="2286000" lvl="4" indent="-269875">
              <a:lnSpc>
                <a:spcPct val="115000"/>
              </a:lnSpc>
              <a:spcBef>
                <a:spcPts val="0"/>
              </a:spcBef>
              <a:spcAft>
                <a:spcPts val="0"/>
              </a:spcAft>
              <a:buClr>
                <a:schemeClr val="dk1"/>
              </a:buClr>
              <a:buSzPts val="650"/>
              <a:buFont typeface="Nunito Sans"/>
              <a:buChar char="○"/>
              <a:defRPr sz="650"/>
            </a:lvl5pPr>
            <a:lvl6pPr marL="2743200" lvl="5" indent="-269875">
              <a:lnSpc>
                <a:spcPct val="115000"/>
              </a:lnSpc>
              <a:spcBef>
                <a:spcPts val="0"/>
              </a:spcBef>
              <a:spcAft>
                <a:spcPts val="0"/>
              </a:spcAft>
              <a:buClr>
                <a:schemeClr val="dk1"/>
              </a:buClr>
              <a:buSzPts val="650"/>
              <a:buFont typeface="Nunito Sans"/>
              <a:buChar char="■"/>
              <a:defRPr sz="650"/>
            </a:lvl6pPr>
            <a:lvl7pPr marL="3200400" lvl="6" indent="-269875">
              <a:lnSpc>
                <a:spcPct val="115000"/>
              </a:lnSpc>
              <a:spcBef>
                <a:spcPts val="0"/>
              </a:spcBef>
              <a:spcAft>
                <a:spcPts val="0"/>
              </a:spcAft>
              <a:buClr>
                <a:schemeClr val="dk1"/>
              </a:buClr>
              <a:buSzPts val="650"/>
              <a:buFont typeface="Nunito Sans"/>
              <a:buChar char="●"/>
              <a:defRPr sz="650"/>
            </a:lvl7pPr>
            <a:lvl8pPr marL="3657600" lvl="7" indent="-269875">
              <a:lnSpc>
                <a:spcPct val="115000"/>
              </a:lnSpc>
              <a:spcBef>
                <a:spcPts val="0"/>
              </a:spcBef>
              <a:spcAft>
                <a:spcPts val="0"/>
              </a:spcAft>
              <a:buClr>
                <a:schemeClr val="dk1"/>
              </a:buClr>
              <a:buSzPts val="650"/>
              <a:buFont typeface="Nunito Sans"/>
              <a:buChar char="○"/>
              <a:defRPr sz="650"/>
            </a:lvl8pPr>
            <a:lvl9pPr marL="4114800" lvl="8" indent="-269875">
              <a:lnSpc>
                <a:spcPct val="115000"/>
              </a:lnSpc>
              <a:spcBef>
                <a:spcPts val="0"/>
              </a:spcBef>
              <a:spcAft>
                <a:spcPts val="0"/>
              </a:spcAft>
              <a:buClr>
                <a:schemeClr val="dk1"/>
              </a:buClr>
              <a:buSzPts val="650"/>
              <a:buFont typeface="Nunito Sans"/>
              <a:buChar char="■"/>
              <a:defRPr sz="650"/>
            </a:lvl9pPr>
          </a:lstStyle>
          <a:p>
            <a:endParaRPr/>
          </a:p>
        </p:txBody>
      </p:sp>
      <p:sp>
        <p:nvSpPr>
          <p:cNvPr id="203" name="Google Shape;203;p18"/>
          <p:cNvSpPr txBox="1">
            <a:spLocks noGrp="1"/>
          </p:cNvSpPr>
          <p:nvPr>
            <p:ph type="body" idx="9"/>
          </p:nvPr>
        </p:nvSpPr>
        <p:spPr>
          <a:xfrm>
            <a:off x="3833097" y="4189700"/>
            <a:ext cx="2463900" cy="658800"/>
          </a:xfrm>
          <a:prstGeom prst="rect">
            <a:avLst/>
          </a:prstGeom>
        </p:spPr>
        <p:txBody>
          <a:bodyPr spcFirstLastPara="1" wrap="square" lIns="91425" tIns="91425" rIns="91425" bIns="91425" anchor="t" anchorCtr="0">
            <a:spAutoFit/>
          </a:bodyPr>
          <a:lstStyle>
            <a:lvl1pPr marL="457200" lvl="0" indent="-269875">
              <a:lnSpc>
                <a:spcPct val="115000"/>
              </a:lnSpc>
              <a:spcBef>
                <a:spcPts val="0"/>
              </a:spcBef>
              <a:spcAft>
                <a:spcPts val="0"/>
              </a:spcAft>
              <a:buClr>
                <a:schemeClr val="dk1"/>
              </a:buClr>
              <a:buSzPts val="650"/>
              <a:buFont typeface="Nunito Sans"/>
              <a:buChar char="●"/>
              <a:defRPr sz="650"/>
            </a:lvl1pPr>
            <a:lvl2pPr marL="914400" lvl="1" indent="-269875">
              <a:lnSpc>
                <a:spcPct val="115000"/>
              </a:lnSpc>
              <a:spcBef>
                <a:spcPts val="0"/>
              </a:spcBef>
              <a:spcAft>
                <a:spcPts val="0"/>
              </a:spcAft>
              <a:buClr>
                <a:schemeClr val="dk1"/>
              </a:buClr>
              <a:buSzPts val="650"/>
              <a:buFont typeface="Nunito Sans"/>
              <a:buChar char="○"/>
              <a:defRPr sz="650"/>
            </a:lvl2pPr>
            <a:lvl3pPr marL="1371600" lvl="2" indent="-269875">
              <a:lnSpc>
                <a:spcPct val="115000"/>
              </a:lnSpc>
              <a:spcBef>
                <a:spcPts val="0"/>
              </a:spcBef>
              <a:spcAft>
                <a:spcPts val="0"/>
              </a:spcAft>
              <a:buClr>
                <a:schemeClr val="dk1"/>
              </a:buClr>
              <a:buSzPts val="650"/>
              <a:buFont typeface="Nunito Sans"/>
              <a:buChar char="■"/>
              <a:defRPr sz="650"/>
            </a:lvl3pPr>
            <a:lvl4pPr marL="1828800" lvl="3" indent="-269875">
              <a:lnSpc>
                <a:spcPct val="115000"/>
              </a:lnSpc>
              <a:spcBef>
                <a:spcPts val="0"/>
              </a:spcBef>
              <a:spcAft>
                <a:spcPts val="0"/>
              </a:spcAft>
              <a:buClr>
                <a:schemeClr val="dk1"/>
              </a:buClr>
              <a:buSzPts val="650"/>
              <a:buFont typeface="Nunito Sans"/>
              <a:buChar char="●"/>
              <a:defRPr sz="650"/>
            </a:lvl4pPr>
            <a:lvl5pPr marL="2286000" lvl="4" indent="-269875">
              <a:lnSpc>
                <a:spcPct val="115000"/>
              </a:lnSpc>
              <a:spcBef>
                <a:spcPts val="0"/>
              </a:spcBef>
              <a:spcAft>
                <a:spcPts val="0"/>
              </a:spcAft>
              <a:buClr>
                <a:schemeClr val="dk1"/>
              </a:buClr>
              <a:buSzPts val="650"/>
              <a:buFont typeface="Nunito Sans"/>
              <a:buChar char="○"/>
              <a:defRPr sz="650"/>
            </a:lvl5pPr>
            <a:lvl6pPr marL="2743200" lvl="5" indent="-269875">
              <a:lnSpc>
                <a:spcPct val="115000"/>
              </a:lnSpc>
              <a:spcBef>
                <a:spcPts val="0"/>
              </a:spcBef>
              <a:spcAft>
                <a:spcPts val="0"/>
              </a:spcAft>
              <a:buClr>
                <a:schemeClr val="dk1"/>
              </a:buClr>
              <a:buSzPts val="650"/>
              <a:buFont typeface="Nunito Sans"/>
              <a:buChar char="■"/>
              <a:defRPr sz="650"/>
            </a:lvl6pPr>
            <a:lvl7pPr marL="3200400" lvl="6" indent="-269875">
              <a:lnSpc>
                <a:spcPct val="115000"/>
              </a:lnSpc>
              <a:spcBef>
                <a:spcPts val="0"/>
              </a:spcBef>
              <a:spcAft>
                <a:spcPts val="0"/>
              </a:spcAft>
              <a:buClr>
                <a:schemeClr val="dk1"/>
              </a:buClr>
              <a:buSzPts val="650"/>
              <a:buFont typeface="Nunito Sans"/>
              <a:buChar char="●"/>
              <a:defRPr sz="650"/>
            </a:lvl7pPr>
            <a:lvl8pPr marL="3657600" lvl="7" indent="-269875">
              <a:lnSpc>
                <a:spcPct val="115000"/>
              </a:lnSpc>
              <a:spcBef>
                <a:spcPts val="0"/>
              </a:spcBef>
              <a:spcAft>
                <a:spcPts val="0"/>
              </a:spcAft>
              <a:buClr>
                <a:schemeClr val="dk1"/>
              </a:buClr>
              <a:buSzPts val="650"/>
              <a:buFont typeface="Nunito Sans"/>
              <a:buChar char="○"/>
              <a:defRPr sz="650"/>
            </a:lvl8pPr>
            <a:lvl9pPr marL="4114800" lvl="8" indent="-269875">
              <a:lnSpc>
                <a:spcPct val="115000"/>
              </a:lnSpc>
              <a:spcBef>
                <a:spcPts val="0"/>
              </a:spcBef>
              <a:spcAft>
                <a:spcPts val="0"/>
              </a:spcAft>
              <a:buClr>
                <a:schemeClr val="dk1"/>
              </a:buClr>
              <a:buSzPts val="650"/>
              <a:buFont typeface="Nunito Sans"/>
              <a:buChar char="■"/>
              <a:defRPr sz="650"/>
            </a:lvl9pPr>
          </a:lstStyle>
          <a:p>
            <a:endParaRPr/>
          </a:p>
        </p:txBody>
      </p:sp>
      <p:sp>
        <p:nvSpPr>
          <p:cNvPr id="204" name="Google Shape;204;p18"/>
          <p:cNvSpPr txBox="1">
            <a:spLocks noGrp="1"/>
          </p:cNvSpPr>
          <p:nvPr>
            <p:ph type="body" idx="13"/>
          </p:nvPr>
        </p:nvSpPr>
        <p:spPr>
          <a:xfrm>
            <a:off x="3833097" y="3502850"/>
            <a:ext cx="2463900" cy="658800"/>
          </a:xfrm>
          <a:prstGeom prst="rect">
            <a:avLst/>
          </a:prstGeom>
        </p:spPr>
        <p:txBody>
          <a:bodyPr spcFirstLastPara="1" wrap="square" lIns="91425" tIns="91425" rIns="91425" bIns="91425" anchor="t" anchorCtr="0">
            <a:spAutoFit/>
          </a:bodyPr>
          <a:lstStyle>
            <a:lvl1pPr marL="457200" lvl="0" indent="-269875">
              <a:spcBef>
                <a:spcPts val="0"/>
              </a:spcBef>
              <a:spcAft>
                <a:spcPts val="0"/>
              </a:spcAft>
              <a:buSzPts val="650"/>
              <a:buFont typeface="Nunito Sans"/>
              <a:buChar char="●"/>
              <a:defRPr sz="650"/>
            </a:lvl1pPr>
            <a:lvl2pPr marL="914400" lvl="1" indent="-269875">
              <a:spcBef>
                <a:spcPts val="0"/>
              </a:spcBef>
              <a:spcAft>
                <a:spcPts val="0"/>
              </a:spcAft>
              <a:buSzPts val="650"/>
              <a:buFont typeface="Nunito Sans"/>
              <a:buChar char="○"/>
              <a:defRPr sz="650"/>
            </a:lvl2pPr>
            <a:lvl3pPr marL="1371600" lvl="2" indent="-269875">
              <a:spcBef>
                <a:spcPts val="0"/>
              </a:spcBef>
              <a:spcAft>
                <a:spcPts val="0"/>
              </a:spcAft>
              <a:buSzPts val="650"/>
              <a:buFont typeface="Nunito Sans"/>
              <a:buChar char="■"/>
              <a:defRPr sz="650"/>
            </a:lvl3pPr>
            <a:lvl4pPr marL="1828800" lvl="3" indent="-269875">
              <a:spcBef>
                <a:spcPts val="0"/>
              </a:spcBef>
              <a:spcAft>
                <a:spcPts val="0"/>
              </a:spcAft>
              <a:buSzPts val="650"/>
              <a:buFont typeface="Nunito Sans"/>
              <a:buChar char="●"/>
              <a:defRPr sz="650"/>
            </a:lvl4pPr>
            <a:lvl5pPr marL="2286000" lvl="4" indent="-269875">
              <a:spcBef>
                <a:spcPts val="0"/>
              </a:spcBef>
              <a:spcAft>
                <a:spcPts val="0"/>
              </a:spcAft>
              <a:buSzPts val="650"/>
              <a:buFont typeface="Nunito Sans"/>
              <a:buChar char="○"/>
              <a:defRPr sz="650"/>
            </a:lvl5pPr>
            <a:lvl6pPr marL="2743200" lvl="5" indent="-269875">
              <a:spcBef>
                <a:spcPts val="0"/>
              </a:spcBef>
              <a:spcAft>
                <a:spcPts val="0"/>
              </a:spcAft>
              <a:buSzPts val="650"/>
              <a:buFont typeface="Nunito Sans"/>
              <a:buChar char="■"/>
              <a:defRPr sz="650"/>
            </a:lvl6pPr>
            <a:lvl7pPr marL="3200400" lvl="6" indent="-269875">
              <a:spcBef>
                <a:spcPts val="0"/>
              </a:spcBef>
              <a:spcAft>
                <a:spcPts val="0"/>
              </a:spcAft>
              <a:buSzPts val="650"/>
              <a:buFont typeface="Nunito Sans"/>
              <a:buChar char="●"/>
              <a:defRPr sz="650"/>
            </a:lvl7pPr>
            <a:lvl8pPr marL="3657600" lvl="7" indent="-269875">
              <a:spcBef>
                <a:spcPts val="0"/>
              </a:spcBef>
              <a:spcAft>
                <a:spcPts val="0"/>
              </a:spcAft>
              <a:buSzPts val="650"/>
              <a:buFont typeface="Nunito Sans"/>
              <a:buChar char="○"/>
              <a:defRPr sz="650"/>
            </a:lvl8pPr>
            <a:lvl9pPr marL="4114800" lvl="8" indent="-269875">
              <a:spcBef>
                <a:spcPts val="0"/>
              </a:spcBef>
              <a:spcAft>
                <a:spcPts val="0"/>
              </a:spcAft>
              <a:buSzPts val="650"/>
              <a:buFont typeface="Nunito Sans"/>
              <a:buChar char="■"/>
              <a:defRPr sz="650"/>
            </a:lvl9pPr>
          </a:lstStyle>
          <a:p>
            <a:endParaRPr/>
          </a:p>
        </p:txBody>
      </p:sp>
      <p:sp>
        <p:nvSpPr>
          <p:cNvPr id="205" name="Google Shape;205;p18"/>
          <p:cNvSpPr txBox="1">
            <a:spLocks noGrp="1"/>
          </p:cNvSpPr>
          <p:nvPr>
            <p:ph type="body" idx="14"/>
          </p:nvPr>
        </p:nvSpPr>
        <p:spPr>
          <a:xfrm>
            <a:off x="3833097" y="2816000"/>
            <a:ext cx="2463900" cy="658800"/>
          </a:xfrm>
          <a:prstGeom prst="rect">
            <a:avLst/>
          </a:prstGeom>
        </p:spPr>
        <p:txBody>
          <a:bodyPr spcFirstLastPara="1" wrap="square" lIns="91425" tIns="91425" rIns="91425" bIns="91425" anchor="t" anchorCtr="0">
            <a:spAutoFit/>
          </a:bodyPr>
          <a:lstStyle>
            <a:lvl1pPr marL="457200" lvl="0" indent="-269875">
              <a:lnSpc>
                <a:spcPct val="115000"/>
              </a:lnSpc>
              <a:spcBef>
                <a:spcPts val="0"/>
              </a:spcBef>
              <a:spcAft>
                <a:spcPts val="0"/>
              </a:spcAft>
              <a:buClr>
                <a:schemeClr val="dk1"/>
              </a:buClr>
              <a:buSzPts val="650"/>
              <a:buFont typeface="Nunito Sans"/>
              <a:buChar char="●"/>
              <a:defRPr sz="650"/>
            </a:lvl1pPr>
            <a:lvl2pPr marL="914400" lvl="1" indent="-269875">
              <a:lnSpc>
                <a:spcPct val="115000"/>
              </a:lnSpc>
              <a:spcBef>
                <a:spcPts val="0"/>
              </a:spcBef>
              <a:spcAft>
                <a:spcPts val="0"/>
              </a:spcAft>
              <a:buClr>
                <a:schemeClr val="dk1"/>
              </a:buClr>
              <a:buSzPts val="650"/>
              <a:buFont typeface="Nunito Sans"/>
              <a:buChar char="○"/>
              <a:defRPr sz="650"/>
            </a:lvl2pPr>
            <a:lvl3pPr marL="1371600" lvl="2" indent="-269875">
              <a:lnSpc>
                <a:spcPct val="115000"/>
              </a:lnSpc>
              <a:spcBef>
                <a:spcPts val="0"/>
              </a:spcBef>
              <a:spcAft>
                <a:spcPts val="0"/>
              </a:spcAft>
              <a:buClr>
                <a:schemeClr val="dk1"/>
              </a:buClr>
              <a:buSzPts val="650"/>
              <a:buFont typeface="Nunito Sans"/>
              <a:buChar char="■"/>
              <a:defRPr sz="650"/>
            </a:lvl3pPr>
            <a:lvl4pPr marL="1828800" lvl="3" indent="-269875">
              <a:lnSpc>
                <a:spcPct val="115000"/>
              </a:lnSpc>
              <a:spcBef>
                <a:spcPts val="0"/>
              </a:spcBef>
              <a:spcAft>
                <a:spcPts val="0"/>
              </a:spcAft>
              <a:buClr>
                <a:schemeClr val="dk1"/>
              </a:buClr>
              <a:buSzPts val="650"/>
              <a:buFont typeface="Nunito Sans"/>
              <a:buChar char="●"/>
              <a:defRPr sz="650"/>
            </a:lvl4pPr>
            <a:lvl5pPr marL="2286000" lvl="4" indent="-269875">
              <a:lnSpc>
                <a:spcPct val="115000"/>
              </a:lnSpc>
              <a:spcBef>
                <a:spcPts val="0"/>
              </a:spcBef>
              <a:spcAft>
                <a:spcPts val="0"/>
              </a:spcAft>
              <a:buClr>
                <a:schemeClr val="dk1"/>
              </a:buClr>
              <a:buSzPts val="650"/>
              <a:buFont typeface="Nunito Sans"/>
              <a:buChar char="○"/>
              <a:defRPr sz="650"/>
            </a:lvl5pPr>
            <a:lvl6pPr marL="2743200" lvl="5" indent="-269875">
              <a:lnSpc>
                <a:spcPct val="115000"/>
              </a:lnSpc>
              <a:spcBef>
                <a:spcPts val="0"/>
              </a:spcBef>
              <a:spcAft>
                <a:spcPts val="0"/>
              </a:spcAft>
              <a:buClr>
                <a:schemeClr val="dk1"/>
              </a:buClr>
              <a:buSzPts val="650"/>
              <a:buFont typeface="Nunito Sans"/>
              <a:buChar char="■"/>
              <a:defRPr sz="650"/>
            </a:lvl6pPr>
            <a:lvl7pPr marL="3200400" lvl="6" indent="-269875">
              <a:lnSpc>
                <a:spcPct val="115000"/>
              </a:lnSpc>
              <a:spcBef>
                <a:spcPts val="0"/>
              </a:spcBef>
              <a:spcAft>
                <a:spcPts val="0"/>
              </a:spcAft>
              <a:buClr>
                <a:schemeClr val="dk1"/>
              </a:buClr>
              <a:buSzPts val="650"/>
              <a:buFont typeface="Nunito Sans"/>
              <a:buChar char="●"/>
              <a:defRPr sz="650"/>
            </a:lvl7pPr>
            <a:lvl8pPr marL="3657600" lvl="7" indent="-269875">
              <a:lnSpc>
                <a:spcPct val="115000"/>
              </a:lnSpc>
              <a:spcBef>
                <a:spcPts val="0"/>
              </a:spcBef>
              <a:spcAft>
                <a:spcPts val="0"/>
              </a:spcAft>
              <a:buClr>
                <a:schemeClr val="dk1"/>
              </a:buClr>
              <a:buSzPts val="650"/>
              <a:buFont typeface="Nunito Sans"/>
              <a:buChar char="○"/>
              <a:defRPr sz="650"/>
            </a:lvl8pPr>
            <a:lvl9pPr marL="4114800" lvl="8" indent="-269875">
              <a:lnSpc>
                <a:spcPct val="115000"/>
              </a:lnSpc>
              <a:spcBef>
                <a:spcPts val="0"/>
              </a:spcBef>
              <a:spcAft>
                <a:spcPts val="0"/>
              </a:spcAft>
              <a:buClr>
                <a:schemeClr val="dk1"/>
              </a:buClr>
              <a:buSzPts val="650"/>
              <a:buFont typeface="Nunito Sans"/>
              <a:buChar char="■"/>
              <a:defRPr sz="650"/>
            </a:lvl9pPr>
          </a:lstStyle>
          <a:p>
            <a:endParaRPr/>
          </a:p>
        </p:txBody>
      </p:sp>
      <p:sp>
        <p:nvSpPr>
          <p:cNvPr id="206" name="Google Shape;206;p18"/>
          <p:cNvSpPr txBox="1">
            <a:spLocks noGrp="1"/>
          </p:cNvSpPr>
          <p:nvPr>
            <p:ph type="body" idx="15"/>
          </p:nvPr>
        </p:nvSpPr>
        <p:spPr>
          <a:xfrm>
            <a:off x="1238400" y="4189700"/>
            <a:ext cx="2463900" cy="658800"/>
          </a:xfrm>
          <a:prstGeom prst="rect">
            <a:avLst/>
          </a:prstGeom>
        </p:spPr>
        <p:txBody>
          <a:bodyPr spcFirstLastPara="1" wrap="square" lIns="91425" tIns="91425" rIns="91425" bIns="91425" anchor="t" anchorCtr="0">
            <a:spAutoFit/>
          </a:bodyPr>
          <a:lstStyle>
            <a:lvl1pPr marL="457200" lvl="0" indent="-269875">
              <a:lnSpc>
                <a:spcPct val="115000"/>
              </a:lnSpc>
              <a:spcBef>
                <a:spcPts val="0"/>
              </a:spcBef>
              <a:spcAft>
                <a:spcPts val="0"/>
              </a:spcAft>
              <a:buClr>
                <a:schemeClr val="dk1"/>
              </a:buClr>
              <a:buSzPts val="650"/>
              <a:buFont typeface="Nunito Sans"/>
              <a:buChar char="●"/>
              <a:defRPr sz="650"/>
            </a:lvl1pPr>
            <a:lvl2pPr marL="914400" lvl="1" indent="-269875">
              <a:lnSpc>
                <a:spcPct val="115000"/>
              </a:lnSpc>
              <a:spcBef>
                <a:spcPts val="0"/>
              </a:spcBef>
              <a:spcAft>
                <a:spcPts val="0"/>
              </a:spcAft>
              <a:buClr>
                <a:schemeClr val="dk1"/>
              </a:buClr>
              <a:buSzPts val="650"/>
              <a:buFont typeface="Nunito Sans"/>
              <a:buChar char="○"/>
              <a:defRPr sz="650"/>
            </a:lvl2pPr>
            <a:lvl3pPr marL="1371600" lvl="2" indent="-269875">
              <a:lnSpc>
                <a:spcPct val="115000"/>
              </a:lnSpc>
              <a:spcBef>
                <a:spcPts val="0"/>
              </a:spcBef>
              <a:spcAft>
                <a:spcPts val="0"/>
              </a:spcAft>
              <a:buClr>
                <a:schemeClr val="dk1"/>
              </a:buClr>
              <a:buSzPts val="650"/>
              <a:buFont typeface="Nunito Sans"/>
              <a:buChar char="■"/>
              <a:defRPr sz="650"/>
            </a:lvl3pPr>
            <a:lvl4pPr marL="1828800" lvl="3" indent="-269875">
              <a:lnSpc>
                <a:spcPct val="115000"/>
              </a:lnSpc>
              <a:spcBef>
                <a:spcPts val="0"/>
              </a:spcBef>
              <a:spcAft>
                <a:spcPts val="0"/>
              </a:spcAft>
              <a:buClr>
                <a:schemeClr val="dk1"/>
              </a:buClr>
              <a:buSzPts val="650"/>
              <a:buFont typeface="Nunito Sans"/>
              <a:buChar char="●"/>
              <a:defRPr sz="650"/>
            </a:lvl4pPr>
            <a:lvl5pPr marL="2286000" lvl="4" indent="-269875">
              <a:lnSpc>
                <a:spcPct val="115000"/>
              </a:lnSpc>
              <a:spcBef>
                <a:spcPts val="0"/>
              </a:spcBef>
              <a:spcAft>
                <a:spcPts val="0"/>
              </a:spcAft>
              <a:buClr>
                <a:schemeClr val="dk1"/>
              </a:buClr>
              <a:buSzPts val="650"/>
              <a:buFont typeface="Nunito Sans"/>
              <a:buChar char="○"/>
              <a:defRPr sz="650"/>
            </a:lvl5pPr>
            <a:lvl6pPr marL="2743200" lvl="5" indent="-269875">
              <a:lnSpc>
                <a:spcPct val="115000"/>
              </a:lnSpc>
              <a:spcBef>
                <a:spcPts val="0"/>
              </a:spcBef>
              <a:spcAft>
                <a:spcPts val="0"/>
              </a:spcAft>
              <a:buClr>
                <a:schemeClr val="dk1"/>
              </a:buClr>
              <a:buSzPts val="650"/>
              <a:buFont typeface="Nunito Sans"/>
              <a:buChar char="■"/>
              <a:defRPr sz="650"/>
            </a:lvl6pPr>
            <a:lvl7pPr marL="3200400" lvl="6" indent="-269875">
              <a:lnSpc>
                <a:spcPct val="115000"/>
              </a:lnSpc>
              <a:spcBef>
                <a:spcPts val="0"/>
              </a:spcBef>
              <a:spcAft>
                <a:spcPts val="0"/>
              </a:spcAft>
              <a:buClr>
                <a:schemeClr val="dk1"/>
              </a:buClr>
              <a:buSzPts val="650"/>
              <a:buFont typeface="Nunito Sans"/>
              <a:buChar char="●"/>
              <a:defRPr sz="650"/>
            </a:lvl7pPr>
            <a:lvl8pPr marL="3657600" lvl="7" indent="-269875">
              <a:lnSpc>
                <a:spcPct val="115000"/>
              </a:lnSpc>
              <a:spcBef>
                <a:spcPts val="0"/>
              </a:spcBef>
              <a:spcAft>
                <a:spcPts val="0"/>
              </a:spcAft>
              <a:buClr>
                <a:schemeClr val="dk1"/>
              </a:buClr>
              <a:buSzPts val="650"/>
              <a:buFont typeface="Nunito Sans"/>
              <a:buChar char="○"/>
              <a:defRPr sz="650"/>
            </a:lvl8pPr>
            <a:lvl9pPr marL="4114800" lvl="8" indent="-269875">
              <a:lnSpc>
                <a:spcPct val="115000"/>
              </a:lnSpc>
              <a:spcBef>
                <a:spcPts val="0"/>
              </a:spcBef>
              <a:spcAft>
                <a:spcPts val="0"/>
              </a:spcAft>
              <a:buClr>
                <a:schemeClr val="dk1"/>
              </a:buClr>
              <a:buSzPts val="650"/>
              <a:buFont typeface="Nunito Sans"/>
              <a:buChar char="■"/>
              <a:defRPr sz="650"/>
            </a:lvl9pPr>
          </a:lstStyle>
          <a:p>
            <a:endParaRPr/>
          </a:p>
        </p:txBody>
      </p:sp>
      <p:sp>
        <p:nvSpPr>
          <p:cNvPr id="207" name="Google Shape;207;p18"/>
          <p:cNvSpPr txBox="1">
            <a:spLocks noGrp="1"/>
          </p:cNvSpPr>
          <p:nvPr>
            <p:ph type="body" idx="16"/>
          </p:nvPr>
        </p:nvSpPr>
        <p:spPr>
          <a:xfrm>
            <a:off x="1238400" y="3502850"/>
            <a:ext cx="2463900" cy="658800"/>
          </a:xfrm>
          <a:prstGeom prst="rect">
            <a:avLst/>
          </a:prstGeom>
        </p:spPr>
        <p:txBody>
          <a:bodyPr spcFirstLastPara="1" wrap="square" lIns="91425" tIns="91425" rIns="91425" bIns="91425" anchor="t" anchorCtr="0">
            <a:spAutoFit/>
          </a:bodyPr>
          <a:lstStyle>
            <a:lvl1pPr marL="457200" lvl="0" indent="-269875">
              <a:lnSpc>
                <a:spcPct val="115000"/>
              </a:lnSpc>
              <a:spcBef>
                <a:spcPts val="0"/>
              </a:spcBef>
              <a:spcAft>
                <a:spcPts val="0"/>
              </a:spcAft>
              <a:buClr>
                <a:schemeClr val="dk1"/>
              </a:buClr>
              <a:buSzPts val="650"/>
              <a:buFont typeface="Nunito Sans"/>
              <a:buChar char="●"/>
              <a:defRPr sz="650"/>
            </a:lvl1pPr>
            <a:lvl2pPr marL="914400" lvl="1" indent="-269875">
              <a:lnSpc>
                <a:spcPct val="115000"/>
              </a:lnSpc>
              <a:spcBef>
                <a:spcPts val="0"/>
              </a:spcBef>
              <a:spcAft>
                <a:spcPts val="0"/>
              </a:spcAft>
              <a:buClr>
                <a:schemeClr val="dk1"/>
              </a:buClr>
              <a:buSzPts val="650"/>
              <a:buFont typeface="Nunito Sans"/>
              <a:buChar char="○"/>
              <a:defRPr sz="650"/>
            </a:lvl2pPr>
            <a:lvl3pPr marL="1371600" lvl="2" indent="-269875">
              <a:lnSpc>
                <a:spcPct val="115000"/>
              </a:lnSpc>
              <a:spcBef>
                <a:spcPts val="0"/>
              </a:spcBef>
              <a:spcAft>
                <a:spcPts val="0"/>
              </a:spcAft>
              <a:buClr>
                <a:schemeClr val="dk1"/>
              </a:buClr>
              <a:buSzPts val="650"/>
              <a:buFont typeface="Nunito Sans"/>
              <a:buChar char="■"/>
              <a:defRPr sz="650"/>
            </a:lvl3pPr>
            <a:lvl4pPr marL="1828800" lvl="3" indent="-269875">
              <a:lnSpc>
                <a:spcPct val="115000"/>
              </a:lnSpc>
              <a:spcBef>
                <a:spcPts val="0"/>
              </a:spcBef>
              <a:spcAft>
                <a:spcPts val="0"/>
              </a:spcAft>
              <a:buClr>
                <a:schemeClr val="dk1"/>
              </a:buClr>
              <a:buSzPts val="650"/>
              <a:buFont typeface="Nunito Sans"/>
              <a:buChar char="●"/>
              <a:defRPr sz="650"/>
            </a:lvl4pPr>
            <a:lvl5pPr marL="2286000" lvl="4" indent="-269875">
              <a:lnSpc>
                <a:spcPct val="115000"/>
              </a:lnSpc>
              <a:spcBef>
                <a:spcPts val="0"/>
              </a:spcBef>
              <a:spcAft>
                <a:spcPts val="0"/>
              </a:spcAft>
              <a:buClr>
                <a:schemeClr val="dk1"/>
              </a:buClr>
              <a:buSzPts val="650"/>
              <a:buFont typeface="Nunito Sans"/>
              <a:buChar char="○"/>
              <a:defRPr sz="650"/>
            </a:lvl5pPr>
            <a:lvl6pPr marL="2743200" lvl="5" indent="-269875">
              <a:lnSpc>
                <a:spcPct val="115000"/>
              </a:lnSpc>
              <a:spcBef>
                <a:spcPts val="0"/>
              </a:spcBef>
              <a:spcAft>
                <a:spcPts val="0"/>
              </a:spcAft>
              <a:buClr>
                <a:schemeClr val="dk1"/>
              </a:buClr>
              <a:buSzPts val="650"/>
              <a:buFont typeface="Nunito Sans"/>
              <a:buChar char="■"/>
              <a:defRPr sz="650"/>
            </a:lvl6pPr>
            <a:lvl7pPr marL="3200400" lvl="6" indent="-269875">
              <a:lnSpc>
                <a:spcPct val="115000"/>
              </a:lnSpc>
              <a:spcBef>
                <a:spcPts val="0"/>
              </a:spcBef>
              <a:spcAft>
                <a:spcPts val="0"/>
              </a:spcAft>
              <a:buClr>
                <a:schemeClr val="dk1"/>
              </a:buClr>
              <a:buSzPts val="650"/>
              <a:buFont typeface="Nunito Sans"/>
              <a:buChar char="●"/>
              <a:defRPr sz="650"/>
            </a:lvl7pPr>
            <a:lvl8pPr marL="3657600" lvl="7" indent="-269875">
              <a:lnSpc>
                <a:spcPct val="115000"/>
              </a:lnSpc>
              <a:spcBef>
                <a:spcPts val="0"/>
              </a:spcBef>
              <a:spcAft>
                <a:spcPts val="0"/>
              </a:spcAft>
              <a:buClr>
                <a:schemeClr val="dk1"/>
              </a:buClr>
              <a:buSzPts val="650"/>
              <a:buFont typeface="Nunito Sans"/>
              <a:buChar char="○"/>
              <a:defRPr sz="650"/>
            </a:lvl8pPr>
            <a:lvl9pPr marL="4114800" lvl="8" indent="-269875">
              <a:lnSpc>
                <a:spcPct val="115000"/>
              </a:lnSpc>
              <a:spcBef>
                <a:spcPts val="0"/>
              </a:spcBef>
              <a:spcAft>
                <a:spcPts val="0"/>
              </a:spcAft>
              <a:buClr>
                <a:schemeClr val="dk1"/>
              </a:buClr>
              <a:buSzPts val="650"/>
              <a:buFont typeface="Nunito Sans"/>
              <a:buChar char="■"/>
              <a:defRPr sz="650"/>
            </a:lvl9pPr>
          </a:lstStyle>
          <a:p>
            <a:endParaRPr/>
          </a:p>
        </p:txBody>
      </p:sp>
      <p:sp>
        <p:nvSpPr>
          <p:cNvPr id="208" name="Google Shape;208;p18"/>
          <p:cNvSpPr txBox="1">
            <a:spLocks noGrp="1"/>
          </p:cNvSpPr>
          <p:nvPr>
            <p:ph type="body" idx="17"/>
          </p:nvPr>
        </p:nvSpPr>
        <p:spPr>
          <a:xfrm>
            <a:off x="1238400" y="2816000"/>
            <a:ext cx="2463900" cy="658800"/>
          </a:xfrm>
          <a:prstGeom prst="rect">
            <a:avLst/>
          </a:prstGeom>
        </p:spPr>
        <p:txBody>
          <a:bodyPr spcFirstLastPara="1" wrap="square" lIns="91425" tIns="91425" rIns="91425" bIns="91425" anchor="t" anchorCtr="0">
            <a:spAutoFit/>
          </a:bodyPr>
          <a:lstStyle>
            <a:lvl1pPr marL="457200" lvl="0" indent="-269875">
              <a:lnSpc>
                <a:spcPct val="115000"/>
              </a:lnSpc>
              <a:spcBef>
                <a:spcPts val="0"/>
              </a:spcBef>
              <a:spcAft>
                <a:spcPts val="0"/>
              </a:spcAft>
              <a:buClr>
                <a:schemeClr val="dk1"/>
              </a:buClr>
              <a:buSzPts val="650"/>
              <a:buFont typeface="Nunito Sans"/>
              <a:buChar char="●"/>
              <a:defRPr sz="650"/>
            </a:lvl1pPr>
            <a:lvl2pPr marL="914400" lvl="1" indent="-269875">
              <a:lnSpc>
                <a:spcPct val="115000"/>
              </a:lnSpc>
              <a:spcBef>
                <a:spcPts val="0"/>
              </a:spcBef>
              <a:spcAft>
                <a:spcPts val="0"/>
              </a:spcAft>
              <a:buClr>
                <a:schemeClr val="dk1"/>
              </a:buClr>
              <a:buSzPts val="650"/>
              <a:buFont typeface="Nunito Sans"/>
              <a:buChar char="○"/>
              <a:defRPr sz="650"/>
            </a:lvl2pPr>
            <a:lvl3pPr marL="1371600" lvl="2" indent="-269875">
              <a:lnSpc>
                <a:spcPct val="115000"/>
              </a:lnSpc>
              <a:spcBef>
                <a:spcPts val="0"/>
              </a:spcBef>
              <a:spcAft>
                <a:spcPts val="0"/>
              </a:spcAft>
              <a:buClr>
                <a:schemeClr val="dk1"/>
              </a:buClr>
              <a:buSzPts val="650"/>
              <a:buFont typeface="Nunito Sans"/>
              <a:buChar char="■"/>
              <a:defRPr sz="650"/>
            </a:lvl3pPr>
            <a:lvl4pPr marL="1828800" lvl="3" indent="-269875">
              <a:lnSpc>
                <a:spcPct val="115000"/>
              </a:lnSpc>
              <a:spcBef>
                <a:spcPts val="0"/>
              </a:spcBef>
              <a:spcAft>
                <a:spcPts val="0"/>
              </a:spcAft>
              <a:buClr>
                <a:schemeClr val="dk1"/>
              </a:buClr>
              <a:buSzPts val="650"/>
              <a:buFont typeface="Nunito Sans"/>
              <a:buChar char="●"/>
              <a:defRPr sz="650"/>
            </a:lvl4pPr>
            <a:lvl5pPr marL="2286000" lvl="4" indent="-269875">
              <a:lnSpc>
                <a:spcPct val="115000"/>
              </a:lnSpc>
              <a:spcBef>
                <a:spcPts val="0"/>
              </a:spcBef>
              <a:spcAft>
                <a:spcPts val="0"/>
              </a:spcAft>
              <a:buClr>
                <a:schemeClr val="dk1"/>
              </a:buClr>
              <a:buSzPts val="650"/>
              <a:buFont typeface="Nunito Sans"/>
              <a:buChar char="○"/>
              <a:defRPr sz="650"/>
            </a:lvl5pPr>
            <a:lvl6pPr marL="2743200" lvl="5" indent="-269875">
              <a:lnSpc>
                <a:spcPct val="115000"/>
              </a:lnSpc>
              <a:spcBef>
                <a:spcPts val="0"/>
              </a:spcBef>
              <a:spcAft>
                <a:spcPts val="0"/>
              </a:spcAft>
              <a:buClr>
                <a:schemeClr val="dk1"/>
              </a:buClr>
              <a:buSzPts val="650"/>
              <a:buFont typeface="Nunito Sans"/>
              <a:buChar char="■"/>
              <a:defRPr sz="650"/>
            </a:lvl6pPr>
            <a:lvl7pPr marL="3200400" lvl="6" indent="-269875">
              <a:lnSpc>
                <a:spcPct val="115000"/>
              </a:lnSpc>
              <a:spcBef>
                <a:spcPts val="0"/>
              </a:spcBef>
              <a:spcAft>
                <a:spcPts val="0"/>
              </a:spcAft>
              <a:buClr>
                <a:schemeClr val="dk1"/>
              </a:buClr>
              <a:buSzPts val="650"/>
              <a:buFont typeface="Nunito Sans"/>
              <a:buChar char="●"/>
              <a:defRPr sz="650"/>
            </a:lvl7pPr>
            <a:lvl8pPr marL="3657600" lvl="7" indent="-269875">
              <a:lnSpc>
                <a:spcPct val="115000"/>
              </a:lnSpc>
              <a:spcBef>
                <a:spcPts val="0"/>
              </a:spcBef>
              <a:spcAft>
                <a:spcPts val="0"/>
              </a:spcAft>
              <a:buClr>
                <a:schemeClr val="dk1"/>
              </a:buClr>
              <a:buSzPts val="650"/>
              <a:buFont typeface="Nunito Sans"/>
              <a:buChar char="○"/>
              <a:defRPr sz="650"/>
            </a:lvl8pPr>
            <a:lvl9pPr marL="4114800" lvl="8" indent="-269875">
              <a:lnSpc>
                <a:spcPct val="115000"/>
              </a:lnSpc>
              <a:spcBef>
                <a:spcPts val="0"/>
              </a:spcBef>
              <a:spcAft>
                <a:spcPts val="0"/>
              </a:spcAft>
              <a:buClr>
                <a:schemeClr val="dk1"/>
              </a:buClr>
              <a:buSzPts val="650"/>
              <a:buFont typeface="Nunito Sans"/>
              <a:buChar char="■"/>
              <a:defRPr sz="650"/>
            </a:lvl9pPr>
          </a:lstStyle>
          <a:p>
            <a:endParaRPr/>
          </a:p>
        </p:txBody>
      </p:sp>
      <p:sp>
        <p:nvSpPr>
          <p:cNvPr id="209" name="Google Shape;209;p18"/>
          <p:cNvSpPr txBox="1">
            <a:spLocks noGrp="1"/>
          </p:cNvSpPr>
          <p:nvPr>
            <p:ph type="title"/>
          </p:nvPr>
        </p:nvSpPr>
        <p:spPr>
          <a:xfrm>
            <a:off x="228600" y="228600"/>
            <a:ext cx="5707200" cy="587700"/>
          </a:xfrm>
          <a:prstGeom prst="rect">
            <a:avLst/>
          </a:prstGeom>
        </p:spPr>
        <p:txBody>
          <a:bodyPr spcFirstLastPara="1" wrap="square" lIns="91425" tIns="91425" rIns="91425" bIns="91425" anchor="t" anchorCtr="0">
            <a:spAutoFit/>
          </a:bodyPr>
          <a:lstStyle>
            <a:lvl1pPr lvl="0">
              <a:spcBef>
                <a:spcPts val="0"/>
              </a:spcBef>
              <a:spcAft>
                <a:spcPts val="0"/>
              </a:spcAft>
              <a:buNone/>
              <a:defRPr/>
            </a:lvl1pPr>
            <a:lvl2pPr lvl="1">
              <a:spcBef>
                <a:spcPts val="0"/>
              </a:spcBef>
              <a:spcAft>
                <a:spcPts val="0"/>
              </a:spcAft>
              <a:buNone/>
              <a:defRPr>
                <a:latin typeface="Poppins SemiBold"/>
                <a:ea typeface="Poppins SemiBold"/>
                <a:cs typeface="Poppins SemiBold"/>
                <a:sym typeface="Poppins SemiBold"/>
              </a:defRPr>
            </a:lvl2pPr>
            <a:lvl3pPr lvl="2">
              <a:spcBef>
                <a:spcPts val="0"/>
              </a:spcBef>
              <a:spcAft>
                <a:spcPts val="0"/>
              </a:spcAft>
              <a:buNone/>
              <a:defRPr>
                <a:latin typeface="Poppins SemiBold"/>
                <a:ea typeface="Poppins SemiBold"/>
                <a:cs typeface="Poppins SemiBold"/>
                <a:sym typeface="Poppins SemiBold"/>
              </a:defRPr>
            </a:lvl3pPr>
            <a:lvl4pPr lvl="3">
              <a:spcBef>
                <a:spcPts val="0"/>
              </a:spcBef>
              <a:spcAft>
                <a:spcPts val="0"/>
              </a:spcAft>
              <a:buNone/>
              <a:defRPr>
                <a:latin typeface="Poppins SemiBold"/>
                <a:ea typeface="Poppins SemiBold"/>
                <a:cs typeface="Poppins SemiBold"/>
                <a:sym typeface="Poppins SemiBold"/>
              </a:defRPr>
            </a:lvl4pPr>
            <a:lvl5pPr lvl="4">
              <a:spcBef>
                <a:spcPts val="0"/>
              </a:spcBef>
              <a:spcAft>
                <a:spcPts val="0"/>
              </a:spcAft>
              <a:buNone/>
              <a:defRPr>
                <a:latin typeface="Poppins SemiBold"/>
                <a:ea typeface="Poppins SemiBold"/>
                <a:cs typeface="Poppins SemiBold"/>
                <a:sym typeface="Poppins SemiBold"/>
              </a:defRPr>
            </a:lvl5pPr>
            <a:lvl6pPr lvl="5">
              <a:spcBef>
                <a:spcPts val="0"/>
              </a:spcBef>
              <a:spcAft>
                <a:spcPts val="0"/>
              </a:spcAft>
              <a:buNone/>
              <a:defRPr>
                <a:latin typeface="Poppins SemiBold"/>
                <a:ea typeface="Poppins SemiBold"/>
                <a:cs typeface="Poppins SemiBold"/>
                <a:sym typeface="Poppins SemiBold"/>
              </a:defRPr>
            </a:lvl6pPr>
            <a:lvl7pPr lvl="6">
              <a:spcBef>
                <a:spcPts val="0"/>
              </a:spcBef>
              <a:spcAft>
                <a:spcPts val="0"/>
              </a:spcAft>
              <a:buNone/>
              <a:defRPr>
                <a:latin typeface="Poppins SemiBold"/>
                <a:ea typeface="Poppins SemiBold"/>
                <a:cs typeface="Poppins SemiBold"/>
                <a:sym typeface="Poppins SemiBold"/>
              </a:defRPr>
            </a:lvl7pPr>
            <a:lvl8pPr lvl="7">
              <a:spcBef>
                <a:spcPts val="0"/>
              </a:spcBef>
              <a:spcAft>
                <a:spcPts val="0"/>
              </a:spcAft>
              <a:buNone/>
              <a:defRPr>
                <a:latin typeface="Poppins SemiBold"/>
                <a:ea typeface="Poppins SemiBold"/>
                <a:cs typeface="Poppins SemiBold"/>
                <a:sym typeface="Poppins SemiBold"/>
              </a:defRPr>
            </a:lvl8pPr>
            <a:lvl9pPr lvl="8">
              <a:spcBef>
                <a:spcPts val="0"/>
              </a:spcBef>
              <a:spcAft>
                <a:spcPts val="0"/>
              </a:spcAft>
              <a:buNone/>
              <a:defRPr>
                <a:latin typeface="Poppins SemiBold"/>
                <a:ea typeface="Poppins SemiBold"/>
                <a:cs typeface="Poppins SemiBold"/>
                <a:sym typeface="Poppins SemiBold"/>
              </a:defRPr>
            </a:lvl9pPr>
          </a:lstStyle>
          <a:p>
            <a:endParaRPr/>
          </a:p>
        </p:txBody>
      </p:sp>
      <p:sp>
        <p:nvSpPr>
          <p:cNvPr id="210" name="Google Shape;210;p18"/>
          <p:cNvSpPr txBox="1">
            <a:spLocks noGrp="1"/>
          </p:cNvSpPr>
          <p:nvPr>
            <p:ph type="title" idx="18"/>
          </p:nvPr>
        </p:nvSpPr>
        <p:spPr>
          <a:xfrm>
            <a:off x="228600" y="2817305"/>
            <a:ext cx="1009800" cy="307800"/>
          </a:xfrm>
          <a:prstGeom prst="rect">
            <a:avLst/>
          </a:prstGeom>
        </p:spPr>
        <p:txBody>
          <a:bodyPr spcFirstLastPara="1" wrap="square" lIns="91425" tIns="91425" rIns="91425" bIns="91425" anchor="t" anchorCtr="0">
            <a:spAutoFit/>
          </a:bodyPr>
          <a:lstStyle>
            <a:lvl1pPr lvl="0">
              <a:spcBef>
                <a:spcPts val="0"/>
              </a:spcBef>
              <a:spcAft>
                <a:spcPts val="0"/>
              </a:spcAft>
              <a:buNone/>
              <a:defRPr sz="800">
                <a:solidFill>
                  <a:schemeClr val="accent1"/>
                </a:solidFill>
                <a:latin typeface="Nunito Sans"/>
                <a:ea typeface="Nunito Sans"/>
                <a:cs typeface="Nunito Sans"/>
                <a:sym typeface="Nunito Sans"/>
              </a:defRPr>
            </a:lvl1pPr>
            <a:lvl2pPr lvl="1">
              <a:spcBef>
                <a:spcPts val="0"/>
              </a:spcBef>
              <a:spcAft>
                <a:spcPts val="0"/>
              </a:spcAft>
              <a:buNone/>
              <a:defRPr sz="900">
                <a:solidFill>
                  <a:schemeClr val="accent1"/>
                </a:solidFill>
                <a:latin typeface="Nunito Sans"/>
                <a:ea typeface="Nunito Sans"/>
                <a:cs typeface="Nunito Sans"/>
                <a:sym typeface="Nunito Sans"/>
              </a:defRPr>
            </a:lvl2pPr>
            <a:lvl3pPr lvl="2">
              <a:spcBef>
                <a:spcPts val="0"/>
              </a:spcBef>
              <a:spcAft>
                <a:spcPts val="0"/>
              </a:spcAft>
              <a:buNone/>
              <a:defRPr sz="900">
                <a:solidFill>
                  <a:schemeClr val="accent1"/>
                </a:solidFill>
                <a:latin typeface="Nunito Sans"/>
                <a:ea typeface="Nunito Sans"/>
                <a:cs typeface="Nunito Sans"/>
                <a:sym typeface="Nunito Sans"/>
              </a:defRPr>
            </a:lvl3pPr>
            <a:lvl4pPr lvl="3">
              <a:spcBef>
                <a:spcPts val="0"/>
              </a:spcBef>
              <a:spcAft>
                <a:spcPts val="0"/>
              </a:spcAft>
              <a:buNone/>
              <a:defRPr sz="900">
                <a:solidFill>
                  <a:schemeClr val="accent1"/>
                </a:solidFill>
                <a:latin typeface="Nunito Sans"/>
                <a:ea typeface="Nunito Sans"/>
                <a:cs typeface="Nunito Sans"/>
                <a:sym typeface="Nunito Sans"/>
              </a:defRPr>
            </a:lvl4pPr>
            <a:lvl5pPr lvl="4">
              <a:spcBef>
                <a:spcPts val="0"/>
              </a:spcBef>
              <a:spcAft>
                <a:spcPts val="0"/>
              </a:spcAft>
              <a:buNone/>
              <a:defRPr sz="900">
                <a:solidFill>
                  <a:schemeClr val="accent1"/>
                </a:solidFill>
                <a:latin typeface="Nunito Sans"/>
                <a:ea typeface="Nunito Sans"/>
                <a:cs typeface="Nunito Sans"/>
                <a:sym typeface="Nunito Sans"/>
              </a:defRPr>
            </a:lvl5pPr>
            <a:lvl6pPr lvl="5">
              <a:spcBef>
                <a:spcPts val="0"/>
              </a:spcBef>
              <a:spcAft>
                <a:spcPts val="0"/>
              </a:spcAft>
              <a:buNone/>
              <a:defRPr sz="900">
                <a:solidFill>
                  <a:schemeClr val="accent1"/>
                </a:solidFill>
                <a:latin typeface="Nunito Sans"/>
                <a:ea typeface="Nunito Sans"/>
                <a:cs typeface="Nunito Sans"/>
                <a:sym typeface="Nunito Sans"/>
              </a:defRPr>
            </a:lvl6pPr>
            <a:lvl7pPr lvl="6">
              <a:spcBef>
                <a:spcPts val="0"/>
              </a:spcBef>
              <a:spcAft>
                <a:spcPts val="0"/>
              </a:spcAft>
              <a:buNone/>
              <a:defRPr sz="900">
                <a:solidFill>
                  <a:schemeClr val="accent1"/>
                </a:solidFill>
                <a:latin typeface="Nunito Sans"/>
                <a:ea typeface="Nunito Sans"/>
                <a:cs typeface="Nunito Sans"/>
                <a:sym typeface="Nunito Sans"/>
              </a:defRPr>
            </a:lvl7pPr>
            <a:lvl8pPr lvl="7">
              <a:spcBef>
                <a:spcPts val="0"/>
              </a:spcBef>
              <a:spcAft>
                <a:spcPts val="0"/>
              </a:spcAft>
              <a:buNone/>
              <a:defRPr sz="900">
                <a:solidFill>
                  <a:schemeClr val="accent1"/>
                </a:solidFill>
                <a:latin typeface="Nunito Sans"/>
                <a:ea typeface="Nunito Sans"/>
                <a:cs typeface="Nunito Sans"/>
                <a:sym typeface="Nunito Sans"/>
              </a:defRPr>
            </a:lvl8pPr>
            <a:lvl9pPr lvl="8">
              <a:spcBef>
                <a:spcPts val="0"/>
              </a:spcBef>
              <a:spcAft>
                <a:spcPts val="0"/>
              </a:spcAft>
              <a:buNone/>
              <a:defRPr sz="900">
                <a:solidFill>
                  <a:schemeClr val="accent1"/>
                </a:solidFill>
                <a:latin typeface="Nunito Sans"/>
                <a:ea typeface="Nunito Sans"/>
                <a:cs typeface="Nunito Sans"/>
                <a:sym typeface="Nunito Sans"/>
              </a:defRPr>
            </a:lvl9pPr>
          </a:lstStyle>
          <a:p>
            <a:endParaRPr/>
          </a:p>
        </p:txBody>
      </p:sp>
      <p:sp>
        <p:nvSpPr>
          <p:cNvPr id="211" name="Google Shape;211;p18"/>
          <p:cNvSpPr txBox="1">
            <a:spLocks noGrp="1"/>
          </p:cNvSpPr>
          <p:nvPr>
            <p:ph type="title" idx="19"/>
          </p:nvPr>
        </p:nvSpPr>
        <p:spPr>
          <a:xfrm>
            <a:off x="228600" y="1887327"/>
            <a:ext cx="1009800" cy="307800"/>
          </a:xfrm>
          <a:prstGeom prst="rect">
            <a:avLst/>
          </a:prstGeom>
        </p:spPr>
        <p:txBody>
          <a:bodyPr spcFirstLastPara="1" wrap="square" lIns="91425" tIns="91425" rIns="91425" bIns="91425" anchor="t" anchorCtr="0">
            <a:spAutoFit/>
          </a:bodyPr>
          <a:lstStyle>
            <a:lvl1pPr lvl="0">
              <a:spcBef>
                <a:spcPts val="0"/>
              </a:spcBef>
              <a:spcAft>
                <a:spcPts val="0"/>
              </a:spcAft>
              <a:buNone/>
              <a:defRPr sz="800">
                <a:solidFill>
                  <a:schemeClr val="accent1"/>
                </a:solidFill>
                <a:latin typeface="Nunito Sans"/>
                <a:ea typeface="Nunito Sans"/>
                <a:cs typeface="Nunito Sans"/>
                <a:sym typeface="Nunito Sans"/>
              </a:defRPr>
            </a:lvl1pPr>
            <a:lvl2pPr lvl="1">
              <a:spcBef>
                <a:spcPts val="0"/>
              </a:spcBef>
              <a:spcAft>
                <a:spcPts val="0"/>
              </a:spcAft>
              <a:buNone/>
              <a:defRPr sz="900">
                <a:solidFill>
                  <a:schemeClr val="accent1"/>
                </a:solidFill>
                <a:latin typeface="Nunito Sans"/>
                <a:ea typeface="Nunito Sans"/>
                <a:cs typeface="Nunito Sans"/>
                <a:sym typeface="Nunito Sans"/>
              </a:defRPr>
            </a:lvl2pPr>
            <a:lvl3pPr lvl="2">
              <a:spcBef>
                <a:spcPts val="0"/>
              </a:spcBef>
              <a:spcAft>
                <a:spcPts val="0"/>
              </a:spcAft>
              <a:buNone/>
              <a:defRPr sz="900">
                <a:solidFill>
                  <a:schemeClr val="accent1"/>
                </a:solidFill>
                <a:latin typeface="Nunito Sans"/>
                <a:ea typeface="Nunito Sans"/>
                <a:cs typeface="Nunito Sans"/>
                <a:sym typeface="Nunito Sans"/>
              </a:defRPr>
            </a:lvl3pPr>
            <a:lvl4pPr lvl="3">
              <a:spcBef>
                <a:spcPts val="0"/>
              </a:spcBef>
              <a:spcAft>
                <a:spcPts val="0"/>
              </a:spcAft>
              <a:buNone/>
              <a:defRPr sz="900">
                <a:solidFill>
                  <a:schemeClr val="accent1"/>
                </a:solidFill>
                <a:latin typeface="Nunito Sans"/>
                <a:ea typeface="Nunito Sans"/>
                <a:cs typeface="Nunito Sans"/>
                <a:sym typeface="Nunito Sans"/>
              </a:defRPr>
            </a:lvl4pPr>
            <a:lvl5pPr lvl="4">
              <a:spcBef>
                <a:spcPts val="0"/>
              </a:spcBef>
              <a:spcAft>
                <a:spcPts val="0"/>
              </a:spcAft>
              <a:buNone/>
              <a:defRPr sz="900">
                <a:solidFill>
                  <a:schemeClr val="accent1"/>
                </a:solidFill>
                <a:latin typeface="Nunito Sans"/>
                <a:ea typeface="Nunito Sans"/>
                <a:cs typeface="Nunito Sans"/>
                <a:sym typeface="Nunito Sans"/>
              </a:defRPr>
            </a:lvl5pPr>
            <a:lvl6pPr lvl="5">
              <a:spcBef>
                <a:spcPts val="0"/>
              </a:spcBef>
              <a:spcAft>
                <a:spcPts val="0"/>
              </a:spcAft>
              <a:buNone/>
              <a:defRPr sz="900">
                <a:solidFill>
                  <a:schemeClr val="accent1"/>
                </a:solidFill>
                <a:latin typeface="Nunito Sans"/>
                <a:ea typeface="Nunito Sans"/>
                <a:cs typeface="Nunito Sans"/>
                <a:sym typeface="Nunito Sans"/>
              </a:defRPr>
            </a:lvl6pPr>
            <a:lvl7pPr lvl="6">
              <a:spcBef>
                <a:spcPts val="0"/>
              </a:spcBef>
              <a:spcAft>
                <a:spcPts val="0"/>
              </a:spcAft>
              <a:buNone/>
              <a:defRPr sz="900">
                <a:solidFill>
                  <a:schemeClr val="accent1"/>
                </a:solidFill>
                <a:latin typeface="Nunito Sans"/>
                <a:ea typeface="Nunito Sans"/>
                <a:cs typeface="Nunito Sans"/>
                <a:sym typeface="Nunito Sans"/>
              </a:defRPr>
            </a:lvl7pPr>
            <a:lvl8pPr lvl="7">
              <a:spcBef>
                <a:spcPts val="0"/>
              </a:spcBef>
              <a:spcAft>
                <a:spcPts val="0"/>
              </a:spcAft>
              <a:buNone/>
              <a:defRPr sz="900">
                <a:solidFill>
                  <a:schemeClr val="accent1"/>
                </a:solidFill>
                <a:latin typeface="Nunito Sans"/>
                <a:ea typeface="Nunito Sans"/>
                <a:cs typeface="Nunito Sans"/>
                <a:sym typeface="Nunito Sans"/>
              </a:defRPr>
            </a:lvl8pPr>
            <a:lvl9pPr lvl="8">
              <a:spcBef>
                <a:spcPts val="0"/>
              </a:spcBef>
              <a:spcAft>
                <a:spcPts val="0"/>
              </a:spcAft>
              <a:buNone/>
              <a:defRPr sz="900">
                <a:solidFill>
                  <a:schemeClr val="accent1"/>
                </a:solidFill>
                <a:latin typeface="Nunito Sans"/>
                <a:ea typeface="Nunito Sans"/>
                <a:cs typeface="Nunito Sans"/>
                <a:sym typeface="Nunito Sans"/>
              </a:defRPr>
            </a:lvl9pPr>
          </a:lstStyle>
          <a:p>
            <a:endParaRPr/>
          </a:p>
        </p:txBody>
      </p:sp>
      <p:sp>
        <p:nvSpPr>
          <p:cNvPr id="212" name="Google Shape;212;p18"/>
          <p:cNvSpPr txBox="1">
            <a:spLocks noGrp="1"/>
          </p:cNvSpPr>
          <p:nvPr>
            <p:ph type="title" idx="20"/>
          </p:nvPr>
        </p:nvSpPr>
        <p:spPr>
          <a:xfrm>
            <a:off x="228600" y="1312276"/>
            <a:ext cx="1009800" cy="307800"/>
          </a:xfrm>
          <a:prstGeom prst="rect">
            <a:avLst/>
          </a:prstGeom>
        </p:spPr>
        <p:txBody>
          <a:bodyPr spcFirstLastPara="1" wrap="square" lIns="91425" tIns="91425" rIns="91425" bIns="91425" anchor="t" anchorCtr="0">
            <a:spAutoFit/>
          </a:bodyPr>
          <a:lstStyle>
            <a:lvl1pPr lvl="0">
              <a:spcBef>
                <a:spcPts val="0"/>
              </a:spcBef>
              <a:spcAft>
                <a:spcPts val="0"/>
              </a:spcAft>
              <a:buNone/>
              <a:defRPr sz="800">
                <a:solidFill>
                  <a:schemeClr val="accent1"/>
                </a:solidFill>
                <a:latin typeface="Nunito Sans"/>
                <a:ea typeface="Nunito Sans"/>
                <a:cs typeface="Nunito Sans"/>
                <a:sym typeface="Nunito Sans"/>
              </a:defRPr>
            </a:lvl1pPr>
            <a:lvl2pPr lvl="1">
              <a:spcBef>
                <a:spcPts val="0"/>
              </a:spcBef>
              <a:spcAft>
                <a:spcPts val="0"/>
              </a:spcAft>
              <a:buNone/>
              <a:defRPr sz="900">
                <a:solidFill>
                  <a:schemeClr val="accent1"/>
                </a:solidFill>
                <a:latin typeface="Nunito Sans"/>
                <a:ea typeface="Nunito Sans"/>
                <a:cs typeface="Nunito Sans"/>
                <a:sym typeface="Nunito Sans"/>
              </a:defRPr>
            </a:lvl2pPr>
            <a:lvl3pPr lvl="2">
              <a:spcBef>
                <a:spcPts val="0"/>
              </a:spcBef>
              <a:spcAft>
                <a:spcPts val="0"/>
              </a:spcAft>
              <a:buNone/>
              <a:defRPr sz="900">
                <a:solidFill>
                  <a:schemeClr val="accent1"/>
                </a:solidFill>
                <a:latin typeface="Nunito Sans"/>
                <a:ea typeface="Nunito Sans"/>
                <a:cs typeface="Nunito Sans"/>
                <a:sym typeface="Nunito Sans"/>
              </a:defRPr>
            </a:lvl3pPr>
            <a:lvl4pPr lvl="3">
              <a:spcBef>
                <a:spcPts val="0"/>
              </a:spcBef>
              <a:spcAft>
                <a:spcPts val="0"/>
              </a:spcAft>
              <a:buNone/>
              <a:defRPr sz="900">
                <a:solidFill>
                  <a:schemeClr val="accent1"/>
                </a:solidFill>
                <a:latin typeface="Nunito Sans"/>
                <a:ea typeface="Nunito Sans"/>
                <a:cs typeface="Nunito Sans"/>
                <a:sym typeface="Nunito Sans"/>
              </a:defRPr>
            </a:lvl4pPr>
            <a:lvl5pPr lvl="4">
              <a:spcBef>
                <a:spcPts val="0"/>
              </a:spcBef>
              <a:spcAft>
                <a:spcPts val="0"/>
              </a:spcAft>
              <a:buNone/>
              <a:defRPr sz="900">
                <a:solidFill>
                  <a:schemeClr val="accent1"/>
                </a:solidFill>
                <a:latin typeface="Nunito Sans"/>
                <a:ea typeface="Nunito Sans"/>
                <a:cs typeface="Nunito Sans"/>
                <a:sym typeface="Nunito Sans"/>
              </a:defRPr>
            </a:lvl5pPr>
            <a:lvl6pPr lvl="5">
              <a:spcBef>
                <a:spcPts val="0"/>
              </a:spcBef>
              <a:spcAft>
                <a:spcPts val="0"/>
              </a:spcAft>
              <a:buNone/>
              <a:defRPr sz="900">
                <a:solidFill>
                  <a:schemeClr val="accent1"/>
                </a:solidFill>
                <a:latin typeface="Nunito Sans"/>
                <a:ea typeface="Nunito Sans"/>
                <a:cs typeface="Nunito Sans"/>
                <a:sym typeface="Nunito Sans"/>
              </a:defRPr>
            </a:lvl6pPr>
            <a:lvl7pPr lvl="6">
              <a:spcBef>
                <a:spcPts val="0"/>
              </a:spcBef>
              <a:spcAft>
                <a:spcPts val="0"/>
              </a:spcAft>
              <a:buNone/>
              <a:defRPr sz="900">
                <a:solidFill>
                  <a:schemeClr val="accent1"/>
                </a:solidFill>
                <a:latin typeface="Nunito Sans"/>
                <a:ea typeface="Nunito Sans"/>
                <a:cs typeface="Nunito Sans"/>
                <a:sym typeface="Nunito Sans"/>
              </a:defRPr>
            </a:lvl7pPr>
            <a:lvl8pPr lvl="7">
              <a:spcBef>
                <a:spcPts val="0"/>
              </a:spcBef>
              <a:spcAft>
                <a:spcPts val="0"/>
              </a:spcAft>
              <a:buNone/>
              <a:defRPr sz="900">
                <a:solidFill>
                  <a:schemeClr val="accent1"/>
                </a:solidFill>
                <a:latin typeface="Nunito Sans"/>
                <a:ea typeface="Nunito Sans"/>
                <a:cs typeface="Nunito Sans"/>
                <a:sym typeface="Nunito Sans"/>
              </a:defRPr>
            </a:lvl8pPr>
            <a:lvl9pPr lvl="8">
              <a:spcBef>
                <a:spcPts val="0"/>
              </a:spcBef>
              <a:spcAft>
                <a:spcPts val="0"/>
              </a:spcAft>
              <a:buNone/>
              <a:defRPr sz="900">
                <a:solidFill>
                  <a:schemeClr val="accent1"/>
                </a:solidFill>
                <a:latin typeface="Nunito Sans"/>
                <a:ea typeface="Nunito Sans"/>
                <a:cs typeface="Nunito Sans"/>
                <a:sym typeface="Nunito Sans"/>
              </a:defRPr>
            </a:lvl9pPr>
          </a:lstStyle>
          <a:p>
            <a:endParaRPr/>
          </a:p>
        </p:txBody>
      </p:sp>
      <p:sp>
        <p:nvSpPr>
          <p:cNvPr id="213" name="Google Shape;213;p18"/>
          <p:cNvSpPr txBox="1">
            <a:spLocks noGrp="1"/>
          </p:cNvSpPr>
          <p:nvPr>
            <p:ph type="title" idx="21"/>
          </p:nvPr>
        </p:nvSpPr>
        <p:spPr>
          <a:xfrm>
            <a:off x="228600" y="924550"/>
            <a:ext cx="1009800" cy="307800"/>
          </a:xfrm>
          <a:prstGeom prst="rect">
            <a:avLst/>
          </a:prstGeom>
        </p:spPr>
        <p:txBody>
          <a:bodyPr spcFirstLastPara="1" wrap="square" lIns="91425" tIns="91425" rIns="91425" bIns="91425" anchor="t" anchorCtr="0">
            <a:spAutoFit/>
          </a:bodyPr>
          <a:lstStyle>
            <a:lvl1pPr lvl="0">
              <a:spcBef>
                <a:spcPts val="0"/>
              </a:spcBef>
              <a:spcAft>
                <a:spcPts val="0"/>
              </a:spcAft>
              <a:buNone/>
              <a:defRPr sz="800">
                <a:solidFill>
                  <a:schemeClr val="accent1"/>
                </a:solidFill>
                <a:latin typeface="Nunito Sans"/>
                <a:ea typeface="Nunito Sans"/>
                <a:cs typeface="Nunito Sans"/>
                <a:sym typeface="Nunito Sans"/>
              </a:defRPr>
            </a:lvl1pPr>
            <a:lvl2pPr lvl="1">
              <a:spcBef>
                <a:spcPts val="0"/>
              </a:spcBef>
              <a:spcAft>
                <a:spcPts val="0"/>
              </a:spcAft>
              <a:buNone/>
              <a:defRPr sz="900">
                <a:solidFill>
                  <a:schemeClr val="accent1"/>
                </a:solidFill>
                <a:latin typeface="Nunito Sans"/>
                <a:ea typeface="Nunito Sans"/>
                <a:cs typeface="Nunito Sans"/>
                <a:sym typeface="Nunito Sans"/>
              </a:defRPr>
            </a:lvl2pPr>
            <a:lvl3pPr lvl="2">
              <a:spcBef>
                <a:spcPts val="0"/>
              </a:spcBef>
              <a:spcAft>
                <a:spcPts val="0"/>
              </a:spcAft>
              <a:buNone/>
              <a:defRPr sz="900">
                <a:solidFill>
                  <a:schemeClr val="accent1"/>
                </a:solidFill>
                <a:latin typeface="Nunito Sans"/>
                <a:ea typeface="Nunito Sans"/>
                <a:cs typeface="Nunito Sans"/>
                <a:sym typeface="Nunito Sans"/>
              </a:defRPr>
            </a:lvl3pPr>
            <a:lvl4pPr lvl="3">
              <a:spcBef>
                <a:spcPts val="0"/>
              </a:spcBef>
              <a:spcAft>
                <a:spcPts val="0"/>
              </a:spcAft>
              <a:buNone/>
              <a:defRPr sz="900">
                <a:solidFill>
                  <a:schemeClr val="accent1"/>
                </a:solidFill>
                <a:latin typeface="Nunito Sans"/>
                <a:ea typeface="Nunito Sans"/>
                <a:cs typeface="Nunito Sans"/>
                <a:sym typeface="Nunito Sans"/>
              </a:defRPr>
            </a:lvl4pPr>
            <a:lvl5pPr lvl="4">
              <a:spcBef>
                <a:spcPts val="0"/>
              </a:spcBef>
              <a:spcAft>
                <a:spcPts val="0"/>
              </a:spcAft>
              <a:buNone/>
              <a:defRPr sz="900">
                <a:solidFill>
                  <a:schemeClr val="accent1"/>
                </a:solidFill>
                <a:latin typeface="Nunito Sans"/>
                <a:ea typeface="Nunito Sans"/>
                <a:cs typeface="Nunito Sans"/>
                <a:sym typeface="Nunito Sans"/>
              </a:defRPr>
            </a:lvl5pPr>
            <a:lvl6pPr lvl="5">
              <a:spcBef>
                <a:spcPts val="0"/>
              </a:spcBef>
              <a:spcAft>
                <a:spcPts val="0"/>
              </a:spcAft>
              <a:buNone/>
              <a:defRPr sz="900">
                <a:solidFill>
                  <a:schemeClr val="accent1"/>
                </a:solidFill>
                <a:latin typeface="Nunito Sans"/>
                <a:ea typeface="Nunito Sans"/>
                <a:cs typeface="Nunito Sans"/>
                <a:sym typeface="Nunito Sans"/>
              </a:defRPr>
            </a:lvl6pPr>
            <a:lvl7pPr lvl="6">
              <a:spcBef>
                <a:spcPts val="0"/>
              </a:spcBef>
              <a:spcAft>
                <a:spcPts val="0"/>
              </a:spcAft>
              <a:buNone/>
              <a:defRPr sz="900">
                <a:solidFill>
                  <a:schemeClr val="accent1"/>
                </a:solidFill>
                <a:latin typeface="Nunito Sans"/>
                <a:ea typeface="Nunito Sans"/>
                <a:cs typeface="Nunito Sans"/>
                <a:sym typeface="Nunito Sans"/>
              </a:defRPr>
            </a:lvl7pPr>
            <a:lvl8pPr lvl="7">
              <a:spcBef>
                <a:spcPts val="0"/>
              </a:spcBef>
              <a:spcAft>
                <a:spcPts val="0"/>
              </a:spcAft>
              <a:buNone/>
              <a:defRPr sz="900">
                <a:solidFill>
                  <a:schemeClr val="accent1"/>
                </a:solidFill>
                <a:latin typeface="Nunito Sans"/>
                <a:ea typeface="Nunito Sans"/>
                <a:cs typeface="Nunito Sans"/>
                <a:sym typeface="Nunito Sans"/>
              </a:defRPr>
            </a:lvl8pPr>
            <a:lvl9pPr lvl="8">
              <a:spcBef>
                <a:spcPts val="0"/>
              </a:spcBef>
              <a:spcAft>
                <a:spcPts val="0"/>
              </a:spcAft>
              <a:buNone/>
              <a:defRPr sz="900">
                <a:solidFill>
                  <a:schemeClr val="accent1"/>
                </a:solidFill>
                <a:latin typeface="Nunito Sans"/>
                <a:ea typeface="Nunito Sans"/>
                <a:cs typeface="Nunito Sans"/>
                <a:sym typeface="Nunito Sans"/>
              </a:defRPr>
            </a:lvl9pPr>
          </a:lstStyle>
          <a:p>
            <a:endParaRPr/>
          </a:p>
        </p:txBody>
      </p:sp>
      <p:sp>
        <p:nvSpPr>
          <p:cNvPr id="214" name="Google Shape;214;p18"/>
          <p:cNvSpPr txBox="1">
            <a:spLocks noGrp="1"/>
          </p:cNvSpPr>
          <p:nvPr>
            <p:ph type="title" idx="22"/>
          </p:nvPr>
        </p:nvSpPr>
        <p:spPr>
          <a:xfrm>
            <a:off x="228600" y="3509306"/>
            <a:ext cx="1009800" cy="307800"/>
          </a:xfrm>
          <a:prstGeom prst="rect">
            <a:avLst/>
          </a:prstGeom>
        </p:spPr>
        <p:txBody>
          <a:bodyPr spcFirstLastPara="1" wrap="square" lIns="91425" tIns="91425" rIns="91425" bIns="91425" anchor="t" anchorCtr="0">
            <a:spAutoFit/>
          </a:bodyPr>
          <a:lstStyle>
            <a:lvl1pPr lvl="0">
              <a:spcBef>
                <a:spcPts val="0"/>
              </a:spcBef>
              <a:spcAft>
                <a:spcPts val="0"/>
              </a:spcAft>
              <a:buNone/>
              <a:defRPr sz="800">
                <a:solidFill>
                  <a:schemeClr val="accent1"/>
                </a:solidFill>
                <a:latin typeface="Nunito Sans"/>
                <a:ea typeface="Nunito Sans"/>
                <a:cs typeface="Nunito Sans"/>
                <a:sym typeface="Nunito Sans"/>
              </a:defRPr>
            </a:lvl1pPr>
            <a:lvl2pPr lvl="1">
              <a:spcBef>
                <a:spcPts val="0"/>
              </a:spcBef>
              <a:spcAft>
                <a:spcPts val="0"/>
              </a:spcAft>
              <a:buNone/>
              <a:defRPr sz="900">
                <a:solidFill>
                  <a:schemeClr val="accent1"/>
                </a:solidFill>
                <a:latin typeface="Nunito Sans"/>
                <a:ea typeface="Nunito Sans"/>
                <a:cs typeface="Nunito Sans"/>
                <a:sym typeface="Nunito Sans"/>
              </a:defRPr>
            </a:lvl2pPr>
            <a:lvl3pPr lvl="2">
              <a:spcBef>
                <a:spcPts val="0"/>
              </a:spcBef>
              <a:spcAft>
                <a:spcPts val="0"/>
              </a:spcAft>
              <a:buNone/>
              <a:defRPr sz="900">
                <a:solidFill>
                  <a:schemeClr val="accent1"/>
                </a:solidFill>
                <a:latin typeface="Nunito Sans"/>
                <a:ea typeface="Nunito Sans"/>
                <a:cs typeface="Nunito Sans"/>
                <a:sym typeface="Nunito Sans"/>
              </a:defRPr>
            </a:lvl3pPr>
            <a:lvl4pPr lvl="3">
              <a:spcBef>
                <a:spcPts val="0"/>
              </a:spcBef>
              <a:spcAft>
                <a:spcPts val="0"/>
              </a:spcAft>
              <a:buNone/>
              <a:defRPr sz="900">
                <a:solidFill>
                  <a:schemeClr val="accent1"/>
                </a:solidFill>
                <a:latin typeface="Nunito Sans"/>
                <a:ea typeface="Nunito Sans"/>
                <a:cs typeface="Nunito Sans"/>
                <a:sym typeface="Nunito Sans"/>
              </a:defRPr>
            </a:lvl4pPr>
            <a:lvl5pPr lvl="4">
              <a:spcBef>
                <a:spcPts val="0"/>
              </a:spcBef>
              <a:spcAft>
                <a:spcPts val="0"/>
              </a:spcAft>
              <a:buNone/>
              <a:defRPr sz="900">
                <a:solidFill>
                  <a:schemeClr val="accent1"/>
                </a:solidFill>
                <a:latin typeface="Nunito Sans"/>
                <a:ea typeface="Nunito Sans"/>
                <a:cs typeface="Nunito Sans"/>
                <a:sym typeface="Nunito Sans"/>
              </a:defRPr>
            </a:lvl5pPr>
            <a:lvl6pPr lvl="5">
              <a:spcBef>
                <a:spcPts val="0"/>
              </a:spcBef>
              <a:spcAft>
                <a:spcPts val="0"/>
              </a:spcAft>
              <a:buNone/>
              <a:defRPr sz="900">
                <a:solidFill>
                  <a:schemeClr val="accent1"/>
                </a:solidFill>
                <a:latin typeface="Nunito Sans"/>
                <a:ea typeface="Nunito Sans"/>
                <a:cs typeface="Nunito Sans"/>
                <a:sym typeface="Nunito Sans"/>
              </a:defRPr>
            </a:lvl6pPr>
            <a:lvl7pPr lvl="6">
              <a:spcBef>
                <a:spcPts val="0"/>
              </a:spcBef>
              <a:spcAft>
                <a:spcPts val="0"/>
              </a:spcAft>
              <a:buNone/>
              <a:defRPr sz="900">
                <a:solidFill>
                  <a:schemeClr val="accent1"/>
                </a:solidFill>
                <a:latin typeface="Nunito Sans"/>
                <a:ea typeface="Nunito Sans"/>
                <a:cs typeface="Nunito Sans"/>
                <a:sym typeface="Nunito Sans"/>
              </a:defRPr>
            </a:lvl7pPr>
            <a:lvl8pPr lvl="7">
              <a:spcBef>
                <a:spcPts val="0"/>
              </a:spcBef>
              <a:spcAft>
                <a:spcPts val="0"/>
              </a:spcAft>
              <a:buNone/>
              <a:defRPr sz="900">
                <a:solidFill>
                  <a:schemeClr val="accent1"/>
                </a:solidFill>
                <a:latin typeface="Nunito Sans"/>
                <a:ea typeface="Nunito Sans"/>
                <a:cs typeface="Nunito Sans"/>
                <a:sym typeface="Nunito Sans"/>
              </a:defRPr>
            </a:lvl8pPr>
            <a:lvl9pPr lvl="8">
              <a:spcBef>
                <a:spcPts val="0"/>
              </a:spcBef>
              <a:spcAft>
                <a:spcPts val="0"/>
              </a:spcAft>
              <a:buNone/>
              <a:defRPr sz="900">
                <a:solidFill>
                  <a:schemeClr val="accent1"/>
                </a:solidFill>
                <a:latin typeface="Nunito Sans"/>
                <a:ea typeface="Nunito Sans"/>
                <a:cs typeface="Nunito Sans"/>
                <a:sym typeface="Nunito Sans"/>
              </a:defRPr>
            </a:lvl9pPr>
          </a:lstStyle>
          <a:p>
            <a:endParaRPr/>
          </a:p>
        </p:txBody>
      </p:sp>
      <p:sp>
        <p:nvSpPr>
          <p:cNvPr id="215" name="Google Shape;215;p18"/>
          <p:cNvSpPr txBox="1">
            <a:spLocks noGrp="1"/>
          </p:cNvSpPr>
          <p:nvPr>
            <p:ph type="title" idx="23"/>
          </p:nvPr>
        </p:nvSpPr>
        <p:spPr>
          <a:xfrm>
            <a:off x="228600" y="4189724"/>
            <a:ext cx="1009800" cy="307800"/>
          </a:xfrm>
          <a:prstGeom prst="rect">
            <a:avLst/>
          </a:prstGeom>
        </p:spPr>
        <p:txBody>
          <a:bodyPr spcFirstLastPara="1" wrap="square" lIns="91425" tIns="91425" rIns="91425" bIns="91425" anchor="t" anchorCtr="0">
            <a:spAutoFit/>
          </a:bodyPr>
          <a:lstStyle>
            <a:lvl1pPr lvl="0">
              <a:spcBef>
                <a:spcPts val="0"/>
              </a:spcBef>
              <a:spcAft>
                <a:spcPts val="0"/>
              </a:spcAft>
              <a:buNone/>
              <a:defRPr sz="800">
                <a:solidFill>
                  <a:schemeClr val="accent1"/>
                </a:solidFill>
                <a:latin typeface="Nunito Sans"/>
                <a:ea typeface="Nunito Sans"/>
                <a:cs typeface="Nunito Sans"/>
                <a:sym typeface="Nunito Sans"/>
              </a:defRPr>
            </a:lvl1pPr>
            <a:lvl2pPr lvl="1">
              <a:spcBef>
                <a:spcPts val="0"/>
              </a:spcBef>
              <a:spcAft>
                <a:spcPts val="0"/>
              </a:spcAft>
              <a:buNone/>
              <a:defRPr sz="900">
                <a:solidFill>
                  <a:schemeClr val="accent1"/>
                </a:solidFill>
                <a:latin typeface="Nunito Sans"/>
                <a:ea typeface="Nunito Sans"/>
                <a:cs typeface="Nunito Sans"/>
                <a:sym typeface="Nunito Sans"/>
              </a:defRPr>
            </a:lvl2pPr>
            <a:lvl3pPr lvl="2">
              <a:spcBef>
                <a:spcPts val="0"/>
              </a:spcBef>
              <a:spcAft>
                <a:spcPts val="0"/>
              </a:spcAft>
              <a:buNone/>
              <a:defRPr sz="900">
                <a:solidFill>
                  <a:schemeClr val="accent1"/>
                </a:solidFill>
                <a:latin typeface="Nunito Sans"/>
                <a:ea typeface="Nunito Sans"/>
                <a:cs typeface="Nunito Sans"/>
                <a:sym typeface="Nunito Sans"/>
              </a:defRPr>
            </a:lvl3pPr>
            <a:lvl4pPr lvl="3">
              <a:spcBef>
                <a:spcPts val="0"/>
              </a:spcBef>
              <a:spcAft>
                <a:spcPts val="0"/>
              </a:spcAft>
              <a:buNone/>
              <a:defRPr sz="900">
                <a:solidFill>
                  <a:schemeClr val="accent1"/>
                </a:solidFill>
                <a:latin typeface="Nunito Sans"/>
                <a:ea typeface="Nunito Sans"/>
                <a:cs typeface="Nunito Sans"/>
                <a:sym typeface="Nunito Sans"/>
              </a:defRPr>
            </a:lvl4pPr>
            <a:lvl5pPr lvl="4">
              <a:spcBef>
                <a:spcPts val="0"/>
              </a:spcBef>
              <a:spcAft>
                <a:spcPts val="0"/>
              </a:spcAft>
              <a:buNone/>
              <a:defRPr sz="900">
                <a:solidFill>
                  <a:schemeClr val="accent1"/>
                </a:solidFill>
                <a:latin typeface="Nunito Sans"/>
                <a:ea typeface="Nunito Sans"/>
                <a:cs typeface="Nunito Sans"/>
                <a:sym typeface="Nunito Sans"/>
              </a:defRPr>
            </a:lvl5pPr>
            <a:lvl6pPr lvl="5">
              <a:spcBef>
                <a:spcPts val="0"/>
              </a:spcBef>
              <a:spcAft>
                <a:spcPts val="0"/>
              </a:spcAft>
              <a:buNone/>
              <a:defRPr sz="900">
                <a:solidFill>
                  <a:schemeClr val="accent1"/>
                </a:solidFill>
                <a:latin typeface="Nunito Sans"/>
                <a:ea typeface="Nunito Sans"/>
                <a:cs typeface="Nunito Sans"/>
                <a:sym typeface="Nunito Sans"/>
              </a:defRPr>
            </a:lvl6pPr>
            <a:lvl7pPr lvl="6">
              <a:spcBef>
                <a:spcPts val="0"/>
              </a:spcBef>
              <a:spcAft>
                <a:spcPts val="0"/>
              </a:spcAft>
              <a:buNone/>
              <a:defRPr sz="900">
                <a:solidFill>
                  <a:schemeClr val="accent1"/>
                </a:solidFill>
                <a:latin typeface="Nunito Sans"/>
                <a:ea typeface="Nunito Sans"/>
                <a:cs typeface="Nunito Sans"/>
                <a:sym typeface="Nunito Sans"/>
              </a:defRPr>
            </a:lvl7pPr>
            <a:lvl8pPr lvl="7">
              <a:spcBef>
                <a:spcPts val="0"/>
              </a:spcBef>
              <a:spcAft>
                <a:spcPts val="0"/>
              </a:spcAft>
              <a:buNone/>
              <a:defRPr sz="900">
                <a:solidFill>
                  <a:schemeClr val="accent1"/>
                </a:solidFill>
                <a:latin typeface="Nunito Sans"/>
                <a:ea typeface="Nunito Sans"/>
                <a:cs typeface="Nunito Sans"/>
                <a:sym typeface="Nunito Sans"/>
              </a:defRPr>
            </a:lvl8pPr>
            <a:lvl9pPr lvl="8">
              <a:spcBef>
                <a:spcPts val="0"/>
              </a:spcBef>
              <a:spcAft>
                <a:spcPts val="0"/>
              </a:spcAft>
              <a:buNone/>
              <a:defRPr sz="900">
                <a:solidFill>
                  <a:schemeClr val="accent1"/>
                </a:solidFill>
                <a:latin typeface="Nunito Sans"/>
                <a:ea typeface="Nunito Sans"/>
                <a:cs typeface="Nunito Sans"/>
                <a:sym typeface="Nunito Sans"/>
              </a:defRPr>
            </a:lvl9pPr>
          </a:lstStyle>
          <a:p>
            <a:endParaRPr/>
          </a:p>
        </p:txBody>
      </p:sp>
      <p:sp>
        <p:nvSpPr>
          <p:cNvPr id="216" name="Google Shape;216;p18"/>
          <p:cNvSpPr txBox="1">
            <a:spLocks noGrp="1"/>
          </p:cNvSpPr>
          <p:nvPr>
            <p:ph type="subTitle" idx="24"/>
          </p:nvPr>
        </p:nvSpPr>
        <p:spPr>
          <a:xfrm>
            <a:off x="1430832" y="957275"/>
            <a:ext cx="2040000" cy="241500"/>
          </a:xfrm>
          <a:prstGeom prst="rect">
            <a:avLst/>
          </a:prstGeom>
        </p:spPr>
        <p:txBody>
          <a:bodyPr spcFirstLastPara="1" wrap="square" lIns="274300" tIns="0" rIns="274300" bIns="0" anchor="ctr" anchorCtr="0">
            <a:noAutofit/>
          </a:bodyPr>
          <a:lstStyle>
            <a:lvl1pPr lvl="0" algn="ctr">
              <a:spcBef>
                <a:spcPts val="0"/>
              </a:spcBef>
              <a:spcAft>
                <a:spcPts val="0"/>
              </a:spcAft>
              <a:buNone/>
              <a:defRPr sz="800">
                <a:solidFill>
                  <a:schemeClr val="dk2"/>
                </a:solidFill>
                <a:latin typeface="Poppins SemiBold"/>
                <a:ea typeface="Poppins SemiBold"/>
                <a:cs typeface="Poppins SemiBold"/>
                <a:sym typeface="Poppins SemiBold"/>
              </a:defRPr>
            </a:lvl1pPr>
            <a:lvl2pPr lvl="1">
              <a:spcBef>
                <a:spcPts val="0"/>
              </a:spcBef>
              <a:spcAft>
                <a:spcPts val="0"/>
              </a:spcAft>
              <a:buClr>
                <a:schemeClr val="dk2"/>
              </a:buClr>
              <a:buSzPts val="900"/>
              <a:buFont typeface="Poppins SemiBold"/>
              <a:buNone/>
              <a:defRPr sz="900">
                <a:solidFill>
                  <a:schemeClr val="dk2"/>
                </a:solidFill>
                <a:latin typeface="Poppins SemiBold"/>
                <a:ea typeface="Poppins SemiBold"/>
                <a:cs typeface="Poppins SemiBold"/>
                <a:sym typeface="Poppins SemiBold"/>
              </a:defRPr>
            </a:lvl2pPr>
            <a:lvl3pPr lvl="2">
              <a:spcBef>
                <a:spcPts val="0"/>
              </a:spcBef>
              <a:spcAft>
                <a:spcPts val="0"/>
              </a:spcAft>
              <a:buClr>
                <a:schemeClr val="dk2"/>
              </a:buClr>
              <a:buSzPts val="900"/>
              <a:buFont typeface="Poppins SemiBold"/>
              <a:buNone/>
              <a:defRPr sz="900">
                <a:solidFill>
                  <a:schemeClr val="dk2"/>
                </a:solidFill>
                <a:latin typeface="Poppins SemiBold"/>
                <a:ea typeface="Poppins SemiBold"/>
                <a:cs typeface="Poppins SemiBold"/>
                <a:sym typeface="Poppins SemiBold"/>
              </a:defRPr>
            </a:lvl3pPr>
            <a:lvl4pPr lvl="3">
              <a:spcBef>
                <a:spcPts val="0"/>
              </a:spcBef>
              <a:spcAft>
                <a:spcPts val="0"/>
              </a:spcAft>
              <a:buClr>
                <a:schemeClr val="dk2"/>
              </a:buClr>
              <a:buSzPts val="900"/>
              <a:buFont typeface="Poppins SemiBold"/>
              <a:buNone/>
              <a:defRPr sz="900">
                <a:solidFill>
                  <a:schemeClr val="dk2"/>
                </a:solidFill>
                <a:latin typeface="Poppins SemiBold"/>
                <a:ea typeface="Poppins SemiBold"/>
                <a:cs typeface="Poppins SemiBold"/>
                <a:sym typeface="Poppins SemiBold"/>
              </a:defRPr>
            </a:lvl4pPr>
            <a:lvl5pPr lvl="4">
              <a:spcBef>
                <a:spcPts val="0"/>
              </a:spcBef>
              <a:spcAft>
                <a:spcPts val="0"/>
              </a:spcAft>
              <a:buClr>
                <a:schemeClr val="dk2"/>
              </a:buClr>
              <a:buSzPts val="900"/>
              <a:buFont typeface="Poppins SemiBold"/>
              <a:buNone/>
              <a:defRPr sz="900">
                <a:solidFill>
                  <a:schemeClr val="dk2"/>
                </a:solidFill>
                <a:latin typeface="Poppins SemiBold"/>
                <a:ea typeface="Poppins SemiBold"/>
                <a:cs typeface="Poppins SemiBold"/>
                <a:sym typeface="Poppins SemiBold"/>
              </a:defRPr>
            </a:lvl5pPr>
            <a:lvl6pPr lvl="5">
              <a:spcBef>
                <a:spcPts val="0"/>
              </a:spcBef>
              <a:spcAft>
                <a:spcPts val="0"/>
              </a:spcAft>
              <a:buClr>
                <a:schemeClr val="dk2"/>
              </a:buClr>
              <a:buSzPts val="900"/>
              <a:buFont typeface="Poppins SemiBold"/>
              <a:buNone/>
              <a:defRPr sz="900">
                <a:solidFill>
                  <a:schemeClr val="dk2"/>
                </a:solidFill>
                <a:latin typeface="Poppins SemiBold"/>
                <a:ea typeface="Poppins SemiBold"/>
                <a:cs typeface="Poppins SemiBold"/>
                <a:sym typeface="Poppins SemiBold"/>
              </a:defRPr>
            </a:lvl6pPr>
            <a:lvl7pPr lvl="6">
              <a:spcBef>
                <a:spcPts val="0"/>
              </a:spcBef>
              <a:spcAft>
                <a:spcPts val="0"/>
              </a:spcAft>
              <a:buClr>
                <a:schemeClr val="dk2"/>
              </a:buClr>
              <a:buSzPts val="900"/>
              <a:buFont typeface="Poppins SemiBold"/>
              <a:buNone/>
              <a:defRPr sz="900">
                <a:solidFill>
                  <a:schemeClr val="dk2"/>
                </a:solidFill>
                <a:latin typeface="Poppins SemiBold"/>
                <a:ea typeface="Poppins SemiBold"/>
                <a:cs typeface="Poppins SemiBold"/>
                <a:sym typeface="Poppins SemiBold"/>
              </a:defRPr>
            </a:lvl7pPr>
            <a:lvl8pPr lvl="7">
              <a:spcBef>
                <a:spcPts val="0"/>
              </a:spcBef>
              <a:spcAft>
                <a:spcPts val="0"/>
              </a:spcAft>
              <a:buClr>
                <a:schemeClr val="dk2"/>
              </a:buClr>
              <a:buSzPts val="900"/>
              <a:buFont typeface="Poppins SemiBold"/>
              <a:buNone/>
              <a:defRPr sz="900">
                <a:solidFill>
                  <a:schemeClr val="dk2"/>
                </a:solidFill>
                <a:latin typeface="Poppins SemiBold"/>
                <a:ea typeface="Poppins SemiBold"/>
                <a:cs typeface="Poppins SemiBold"/>
                <a:sym typeface="Poppins SemiBold"/>
              </a:defRPr>
            </a:lvl8pPr>
            <a:lvl9pPr lvl="8">
              <a:spcBef>
                <a:spcPts val="0"/>
              </a:spcBef>
              <a:spcAft>
                <a:spcPts val="0"/>
              </a:spcAft>
              <a:buClr>
                <a:schemeClr val="dk2"/>
              </a:buClr>
              <a:buSzPts val="900"/>
              <a:buFont typeface="Poppins SemiBold"/>
              <a:buNone/>
              <a:defRPr sz="900">
                <a:solidFill>
                  <a:schemeClr val="dk2"/>
                </a:solidFill>
                <a:latin typeface="Poppins SemiBold"/>
                <a:ea typeface="Poppins SemiBold"/>
                <a:cs typeface="Poppins SemiBold"/>
                <a:sym typeface="Poppins SemiBold"/>
              </a:defRPr>
            </a:lvl9pPr>
          </a:lstStyle>
          <a:p>
            <a:endParaRPr/>
          </a:p>
        </p:txBody>
      </p:sp>
      <p:sp>
        <p:nvSpPr>
          <p:cNvPr id="217" name="Google Shape;217;p18"/>
          <p:cNvSpPr txBox="1">
            <a:spLocks noGrp="1"/>
          </p:cNvSpPr>
          <p:nvPr>
            <p:ph type="subTitle" idx="25"/>
          </p:nvPr>
        </p:nvSpPr>
        <p:spPr>
          <a:xfrm>
            <a:off x="4025506" y="957275"/>
            <a:ext cx="2040000" cy="241500"/>
          </a:xfrm>
          <a:prstGeom prst="rect">
            <a:avLst/>
          </a:prstGeom>
        </p:spPr>
        <p:txBody>
          <a:bodyPr spcFirstLastPara="1" wrap="square" lIns="274300" tIns="0" rIns="274300" bIns="0" anchor="ctr" anchorCtr="0">
            <a:noAutofit/>
          </a:bodyPr>
          <a:lstStyle>
            <a:lvl1pPr lvl="0" algn="ctr">
              <a:spcBef>
                <a:spcPts val="0"/>
              </a:spcBef>
              <a:spcAft>
                <a:spcPts val="0"/>
              </a:spcAft>
              <a:buNone/>
              <a:defRPr sz="800">
                <a:solidFill>
                  <a:schemeClr val="dk2"/>
                </a:solidFill>
                <a:latin typeface="Poppins SemiBold"/>
                <a:ea typeface="Poppins SemiBold"/>
                <a:cs typeface="Poppins SemiBold"/>
                <a:sym typeface="Poppins SemiBold"/>
              </a:defRPr>
            </a:lvl1pPr>
            <a:lvl2pPr lvl="1">
              <a:spcBef>
                <a:spcPts val="0"/>
              </a:spcBef>
              <a:spcAft>
                <a:spcPts val="0"/>
              </a:spcAft>
              <a:buClr>
                <a:schemeClr val="dk2"/>
              </a:buClr>
              <a:buSzPts val="900"/>
              <a:buFont typeface="Poppins SemiBold"/>
              <a:buNone/>
              <a:defRPr sz="900">
                <a:solidFill>
                  <a:schemeClr val="dk2"/>
                </a:solidFill>
                <a:latin typeface="Poppins SemiBold"/>
                <a:ea typeface="Poppins SemiBold"/>
                <a:cs typeface="Poppins SemiBold"/>
                <a:sym typeface="Poppins SemiBold"/>
              </a:defRPr>
            </a:lvl2pPr>
            <a:lvl3pPr lvl="2">
              <a:spcBef>
                <a:spcPts val="0"/>
              </a:spcBef>
              <a:spcAft>
                <a:spcPts val="0"/>
              </a:spcAft>
              <a:buClr>
                <a:schemeClr val="dk2"/>
              </a:buClr>
              <a:buSzPts val="900"/>
              <a:buFont typeface="Poppins SemiBold"/>
              <a:buNone/>
              <a:defRPr sz="900">
                <a:solidFill>
                  <a:schemeClr val="dk2"/>
                </a:solidFill>
                <a:latin typeface="Poppins SemiBold"/>
                <a:ea typeface="Poppins SemiBold"/>
                <a:cs typeface="Poppins SemiBold"/>
                <a:sym typeface="Poppins SemiBold"/>
              </a:defRPr>
            </a:lvl3pPr>
            <a:lvl4pPr lvl="3">
              <a:spcBef>
                <a:spcPts val="0"/>
              </a:spcBef>
              <a:spcAft>
                <a:spcPts val="0"/>
              </a:spcAft>
              <a:buClr>
                <a:schemeClr val="dk2"/>
              </a:buClr>
              <a:buSzPts val="900"/>
              <a:buFont typeface="Poppins SemiBold"/>
              <a:buNone/>
              <a:defRPr sz="900">
                <a:solidFill>
                  <a:schemeClr val="dk2"/>
                </a:solidFill>
                <a:latin typeface="Poppins SemiBold"/>
                <a:ea typeface="Poppins SemiBold"/>
                <a:cs typeface="Poppins SemiBold"/>
                <a:sym typeface="Poppins SemiBold"/>
              </a:defRPr>
            </a:lvl4pPr>
            <a:lvl5pPr lvl="4">
              <a:spcBef>
                <a:spcPts val="0"/>
              </a:spcBef>
              <a:spcAft>
                <a:spcPts val="0"/>
              </a:spcAft>
              <a:buClr>
                <a:schemeClr val="dk2"/>
              </a:buClr>
              <a:buSzPts val="900"/>
              <a:buFont typeface="Poppins SemiBold"/>
              <a:buNone/>
              <a:defRPr sz="900">
                <a:solidFill>
                  <a:schemeClr val="dk2"/>
                </a:solidFill>
                <a:latin typeface="Poppins SemiBold"/>
                <a:ea typeface="Poppins SemiBold"/>
                <a:cs typeface="Poppins SemiBold"/>
                <a:sym typeface="Poppins SemiBold"/>
              </a:defRPr>
            </a:lvl5pPr>
            <a:lvl6pPr lvl="5">
              <a:spcBef>
                <a:spcPts val="0"/>
              </a:spcBef>
              <a:spcAft>
                <a:spcPts val="0"/>
              </a:spcAft>
              <a:buClr>
                <a:schemeClr val="dk2"/>
              </a:buClr>
              <a:buSzPts val="900"/>
              <a:buFont typeface="Poppins SemiBold"/>
              <a:buNone/>
              <a:defRPr sz="900">
                <a:solidFill>
                  <a:schemeClr val="dk2"/>
                </a:solidFill>
                <a:latin typeface="Poppins SemiBold"/>
                <a:ea typeface="Poppins SemiBold"/>
                <a:cs typeface="Poppins SemiBold"/>
                <a:sym typeface="Poppins SemiBold"/>
              </a:defRPr>
            </a:lvl6pPr>
            <a:lvl7pPr lvl="6">
              <a:spcBef>
                <a:spcPts val="0"/>
              </a:spcBef>
              <a:spcAft>
                <a:spcPts val="0"/>
              </a:spcAft>
              <a:buClr>
                <a:schemeClr val="dk2"/>
              </a:buClr>
              <a:buSzPts val="900"/>
              <a:buFont typeface="Poppins SemiBold"/>
              <a:buNone/>
              <a:defRPr sz="900">
                <a:solidFill>
                  <a:schemeClr val="dk2"/>
                </a:solidFill>
                <a:latin typeface="Poppins SemiBold"/>
                <a:ea typeface="Poppins SemiBold"/>
                <a:cs typeface="Poppins SemiBold"/>
                <a:sym typeface="Poppins SemiBold"/>
              </a:defRPr>
            </a:lvl7pPr>
            <a:lvl8pPr lvl="7">
              <a:spcBef>
                <a:spcPts val="0"/>
              </a:spcBef>
              <a:spcAft>
                <a:spcPts val="0"/>
              </a:spcAft>
              <a:buClr>
                <a:schemeClr val="dk2"/>
              </a:buClr>
              <a:buSzPts val="900"/>
              <a:buFont typeface="Poppins SemiBold"/>
              <a:buNone/>
              <a:defRPr sz="900">
                <a:solidFill>
                  <a:schemeClr val="dk2"/>
                </a:solidFill>
                <a:latin typeface="Poppins SemiBold"/>
                <a:ea typeface="Poppins SemiBold"/>
                <a:cs typeface="Poppins SemiBold"/>
                <a:sym typeface="Poppins SemiBold"/>
              </a:defRPr>
            </a:lvl8pPr>
            <a:lvl9pPr lvl="8">
              <a:spcBef>
                <a:spcPts val="0"/>
              </a:spcBef>
              <a:spcAft>
                <a:spcPts val="0"/>
              </a:spcAft>
              <a:buClr>
                <a:schemeClr val="dk2"/>
              </a:buClr>
              <a:buSzPts val="900"/>
              <a:buFont typeface="Poppins SemiBold"/>
              <a:buNone/>
              <a:defRPr sz="900">
                <a:solidFill>
                  <a:schemeClr val="dk2"/>
                </a:solidFill>
                <a:latin typeface="Poppins SemiBold"/>
                <a:ea typeface="Poppins SemiBold"/>
                <a:cs typeface="Poppins SemiBold"/>
                <a:sym typeface="Poppins SemiBold"/>
              </a:defRPr>
            </a:lvl9pPr>
          </a:lstStyle>
          <a:p>
            <a:endParaRPr/>
          </a:p>
        </p:txBody>
      </p:sp>
      <p:sp>
        <p:nvSpPr>
          <p:cNvPr id="218" name="Google Shape;218;p18"/>
          <p:cNvSpPr txBox="1">
            <a:spLocks noGrp="1"/>
          </p:cNvSpPr>
          <p:nvPr>
            <p:ph type="body" idx="26"/>
          </p:nvPr>
        </p:nvSpPr>
        <p:spPr>
          <a:xfrm>
            <a:off x="6399275" y="4189700"/>
            <a:ext cx="2463900" cy="658800"/>
          </a:xfrm>
          <a:prstGeom prst="rect">
            <a:avLst/>
          </a:prstGeom>
        </p:spPr>
        <p:txBody>
          <a:bodyPr spcFirstLastPara="1" wrap="square" lIns="91425" tIns="91425" rIns="91425" bIns="91425" anchor="t" anchorCtr="0">
            <a:spAutoFit/>
          </a:bodyPr>
          <a:lstStyle>
            <a:lvl1pPr marL="457200" lvl="0" indent="-269875">
              <a:lnSpc>
                <a:spcPct val="115000"/>
              </a:lnSpc>
              <a:spcBef>
                <a:spcPts val="0"/>
              </a:spcBef>
              <a:spcAft>
                <a:spcPts val="0"/>
              </a:spcAft>
              <a:buClr>
                <a:schemeClr val="dk1"/>
              </a:buClr>
              <a:buSzPts val="650"/>
              <a:buFont typeface="Nunito Sans"/>
              <a:buChar char="●"/>
              <a:defRPr sz="650"/>
            </a:lvl1pPr>
            <a:lvl2pPr marL="914400" lvl="1" indent="-269875">
              <a:lnSpc>
                <a:spcPct val="115000"/>
              </a:lnSpc>
              <a:spcBef>
                <a:spcPts val="0"/>
              </a:spcBef>
              <a:spcAft>
                <a:spcPts val="0"/>
              </a:spcAft>
              <a:buClr>
                <a:schemeClr val="dk1"/>
              </a:buClr>
              <a:buSzPts val="650"/>
              <a:buFont typeface="Nunito Sans"/>
              <a:buChar char="○"/>
              <a:defRPr sz="650"/>
            </a:lvl2pPr>
            <a:lvl3pPr marL="1371600" lvl="2" indent="-269875">
              <a:lnSpc>
                <a:spcPct val="115000"/>
              </a:lnSpc>
              <a:spcBef>
                <a:spcPts val="0"/>
              </a:spcBef>
              <a:spcAft>
                <a:spcPts val="0"/>
              </a:spcAft>
              <a:buClr>
                <a:schemeClr val="dk1"/>
              </a:buClr>
              <a:buSzPts val="650"/>
              <a:buFont typeface="Nunito Sans"/>
              <a:buChar char="■"/>
              <a:defRPr sz="650"/>
            </a:lvl3pPr>
            <a:lvl4pPr marL="1828800" lvl="3" indent="-269875">
              <a:lnSpc>
                <a:spcPct val="115000"/>
              </a:lnSpc>
              <a:spcBef>
                <a:spcPts val="0"/>
              </a:spcBef>
              <a:spcAft>
                <a:spcPts val="0"/>
              </a:spcAft>
              <a:buClr>
                <a:schemeClr val="dk1"/>
              </a:buClr>
              <a:buSzPts val="650"/>
              <a:buFont typeface="Nunito Sans"/>
              <a:buChar char="●"/>
              <a:defRPr sz="650"/>
            </a:lvl4pPr>
            <a:lvl5pPr marL="2286000" lvl="4" indent="-269875">
              <a:lnSpc>
                <a:spcPct val="115000"/>
              </a:lnSpc>
              <a:spcBef>
                <a:spcPts val="0"/>
              </a:spcBef>
              <a:spcAft>
                <a:spcPts val="0"/>
              </a:spcAft>
              <a:buClr>
                <a:schemeClr val="dk1"/>
              </a:buClr>
              <a:buSzPts val="650"/>
              <a:buFont typeface="Nunito Sans"/>
              <a:buChar char="○"/>
              <a:defRPr sz="650"/>
            </a:lvl5pPr>
            <a:lvl6pPr marL="2743200" lvl="5" indent="-269875">
              <a:lnSpc>
                <a:spcPct val="115000"/>
              </a:lnSpc>
              <a:spcBef>
                <a:spcPts val="0"/>
              </a:spcBef>
              <a:spcAft>
                <a:spcPts val="0"/>
              </a:spcAft>
              <a:buClr>
                <a:schemeClr val="dk1"/>
              </a:buClr>
              <a:buSzPts val="650"/>
              <a:buFont typeface="Nunito Sans"/>
              <a:buChar char="■"/>
              <a:defRPr sz="650"/>
            </a:lvl6pPr>
            <a:lvl7pPr marL="3200400" lvl="6" indent="-269875">
              <a:lnSpc>
                <a:spcPct val="115000"/>
              </a:lnSpc>
              <a:spcBef>
                <a:spcPts val="0"/>
              </a:spcBef>
              <a:spcAft>
                <a:spcPts val="0"/>
              </a:spcAft>
              <a:buClr>
                <a:schemeClr val="dk1"/>
              </a:buClr>
              <a:buSzPts val="650"/>
              <a:buFont typeface="Nunito Sans"/>
              <a:buChar char="●"/>
              <a:defRPr sz="650"/>
            </a:lvl7pPr>
            <a:lvl8pPr marL="3657600" lvl="7" indent="-269875">
              <a:lnSpc>
                <a:spcPct val="115000"/>
              </a:lnSpc>
              <a:spcBef>
                <a:spcPts val="0"/>
              </a:spcBef>
              <a:spcAft>
                <a:spcPts val="0"/>
              </a:spcAft>
              <a:buClr>
                <a:schemeClr val="dk1"/>
              </a:buClr>
              <a:buSzPts val="650"/>
              <a:buFont typeface="Nunito Sans"/>
              <a:buChar char="○"/>
              <a:defRPr sz="650"/>
            </a:lvl8pPr>
            <a:lvl9pPr marL="4114800" lvl="8" indent="-269875">
              <a:lnSpc>
                <a:spcPct val="115000"/>
              </a:lnSpc>
              <a:spcBef>
                <a:spcPts val="0"/>
              </a:spcBef>
              <a:spcAft>
                <a:spcPts val="0"/>
              </a:spcAft>
              <a:buClr>
                <a:schemeClr val="dk1"/>
              </a:buClr>
              <a:buSzPts val="650"/>
              <a:buFont typeface="Nunito Sans"/>
              <a:buChar char="■"/>
              <a:defRPr sz="650"/>
            </a:lvl9pPr>
          </a:lstStyle>
          <a:p>
            <a:endParaRPr/>
          </a:p>
        </p:txBody>
      </p:sp>
      <p:sp>
        <p:nvSpPr>
          <p:cNvPr id="219" name="Google Shape;219;p18"/>
          <p:cNvSpPr txBox="1">
            <a:spLocks noGrp="1"/>
          </p:cNvSpPr>
          <p:nvPr>
            <p:ph type="subTitle" idx="27"/>
          </p:nvPr>
        </p:nvSpPr>
        <p:spPr>
          <a:xfrm>
            <a:off x="6620203" y="957275"/>
            <a:ext cx="2040000" cy="241500"/>
          </a:xfrm>
          <a:prstGeom prst="rect">
            <a:avLst/>
          </a:prstGeom>
        </p:spPr>
        <p:txBody>
          <a:bodyPr spcFirstLastPara="1" wrap="square" lIns="274300" tIns="0" rIns="274300" bIns="0" anchor="ctr" anchorCtr="0">
            <a:noAutofit/>
          </a:bodyPr>
          <a:lstStyle>
            <a:lvl1pPr lvl="0" algn="ctr">
              <a:spcBef>
                <a:spcPts val="0"/>
              </a:spcBef>
              <a:spcAft>
                <a:spcPts val="0"/>
              </a:spcAft>
              <a:buNone/>
              <a:defRPr sz="800">
                <a:solidFill>
                  <a:schemeClr val="dk2"/>
                </a:solidFill>
                <a:latin typeface="Poppins SemiBold"/>
                <a:ea typeface="Poppins SemiBold"/>
                <a:cs typeface="Poppins SemiBold"/>
                <a:sym typeface="Poppins SemiBold"/>
              </a:defRPr>
            </a:lvl1pPr>
            <a:lvl2pPr lvl="1">
              <a:spcBef>
                <a:spcPts val="0"/>
              </a:spcBef>
              <a:spcAft>
                <a:spcPts val="0"/>
              </a:spcAft>
              <a:buClr>
                <a:schemeClr val="dk2"/>
              </a:buClr>
              <a:buSzPts val="900"/>
              <a:buFont typeface="Poppins SemiBold"/>
              <a:buNone/>
              <a:defRPr sz="900">
                <a:solidFill>
                  <a:schemeClr val="dk2"/>
                </a:solidFill>
                <a:latin typeface="Poppins SemiBold"/>
                <a:ea typeface="Poppins SemiBold"/>
                <a:cs typeface="Poppins SemiBold"/>
                <a:sym typeface="Poppins SemiBold"/>
              </a:defRPr>
            </a:lvl2pPr>
            <a:lvl3pPr lvl="2">
              <a:spcBef>
                <a:spcPts val="0"/>
              </a:spcBef>
              <a:spcAft>
                <a:spcPts val="0"/>
              </a:spcAft>
              <a:buClr>
                <a:schemeClr val="dk2"/>
              </a:buClr>
              <a:buSzPts val="900"/>
              <a:buFont typeface="Poppins SemiBold"/>
              <a:buNone/>
              <a:defRPr sz="900">
                <a:solidFill>
                  <a:schemeClr val="dk2"/>
                </a:solidFill>
                <a:latin typeface="Poppins SemiBold"/>
                <a:ea typeface="Poppins SemiBold"/>
                <a:cs typeface="Poppins SemiBold"/>
                <a:sym typeface="Poppins SemiBold"/>
              </a:defRPr>
            </a:lvl3pPr>
            <a:lvl4pPr lvl="3">
              <a:spcBef>
                <a:spcPts val="0"/>
              </a:spcBef>
              <a:spcAft>
                <a:spcPts val="0"/>
              </a:spcAft>
              <a:buClr>
                <a:schemeClr val="dk2"/>
              </a:buClr>
              <a:buSzPts val="900"/>
              <a:buFont typeface="Poppins SemiBold"/>
              <a:buNone/>
              <a:defRPr sz="900">
                <a:solidFill>
                  <a:schemeClr val="dk2"/>
                </a:solidFill>
                <a:latin typeface="Poppins SemiBold"/>
                <a:ea typeface="Poppins SemiBold"/>
                <a:cs typeface="Poppins SemiBold"/>
                <a:sym typeface="Poppins SemiBold"/>
              </a:defRPr>
            </a:lvl4pPr>
            <a:lvl5pPr lvl="4">
              <a:spcBef>
                <a:spcPts val="0"/>
              </a:spcBef>
              <a:spcAft>
                <a:spcPts val="0"/>
              </a:spcAft>
              <a:buClr>
                <a:schemeClr val="dk2"/>
              </a:buClr>
              <a:buSzPts val="900"/>
              <a:buFont typeface="Poppins SemiBold"/>
              <a:buNone/>
              <a:defRPr sz="900">
                <a:solidFill>
                  <a:schemeClr val="dk2"/>
                </a:solidFill>
                <a:latin typeface="Poppins SemiBold"/>
                <a:ea typeface="Poppins SemiBold"/>
                <a:cs typeface="Poppins SemiBold"/>
                <a:sym typeface="Poppins SemiBold"/>
              </a:defRPr>
            </a:lvl5pPr>
            <a:lvl6pPr lvl="5">
              <a:spcBef>
                <a:spcPts val="0"/>
              </a:spcBef>
              <a:spcAft>
                <a:spcPts val="0"/>
              </a:spcAft>
              <a:buClr>
                <a:schemeClr val="dk2"/>
              </a:buClr>
              <a:buSzPts val="900"/>
              <a:buFont typeface="Poppins SemiBold"/>
              <a:buNone/>
              <a:defRPr sz="900">
                <a:solidFill>
                  <a:schemeClr val="dk2"/>
                </a:solidFill>
                <a:latin typeface="Poppins SemiBold"/>
                <a:ea typeface="Poppins SemiBold"/>
                <a:cs typeface="Poppins SemiBold"/>
                <a:sym typeface="Poppins SemiBold"/>
              </a:defRPr>
            </a:lvl6pPr>
            <a:lvl7pPr lvl="6">
              <a:spcBef>
                <a:spcPts val="0"/>
              </a:spcBef>
              <a:spcAft>
                <a:spcPts val="0"/>
              </a:spcAft>
              <a:buClr>
                <a:schemeClr val="dk2"/>
              </a:buClr>
              <a:buSzPts val="900"/>
              <a:buFont typeface="Poppins SemiBold"/>
              <a:buNone/>
              <a:defRPr sz="900">
                <a:solidFill>
                  <a:schemeClr val="dk2"/>
                </a:solidFill>
                <a:latin typeface="Poppins SemiBold"/>
                <a:ea typeface="Poppins SemiBold"/>
                <a:cs typeface="Poppins SemiBold"/>
                <a:sym typeface="Poppins SemiBold"/>
              </a:defRPr>
            </a:lvl7pPr>
            <a:lvl8pPr lvl="7">
              <a:spcBef>
                <a:spcPts val="0"/>
              </a:spcBef>
              <a:spcAft>
                <a:spcPts val="0"/>
              </a:spcAft>
              <a:buClr>
                <a:schemeClr val="dk2"/>
              </a:buClr>
              <a:buSzPts val="900"/>
              <a:buFont typeface="Poppins SemiBold"/>
              <a:buNone/>
              <a:defRPr sz="900">
                <a:solidFill>
                  <a:schemeClr val="dk2"/>
                </a:solidFill>
                <a:latin typeface="Poppins SemiBold"/>
                <a:ea typeface="Poppins SemiBold"/>
                <a:cs typeface="Poppins SemiBold"/>
                <a:sym typeface="Poppins SemiBold"/>
              </a:defRPr>
            </a:lvl8pPr>
            <a:lvl9pPr lvl="8">
              <a:spcBef>
                <a:spcPts val="0"/>
              </a:spcBef>
              <a:spcAft>
                <a:spcPts val="0"/>
              </a:spcAft>
              <a:buClr>
                <a:schemeClr val="dk2"/>
              </a:buClr>
              <a:buSzPts val="900"/>
              <a:buFont typeface="Poppins SemiBold"/>
              <a:buNone/>
              <a:defRPr sz="900">
                <a:solidFill>
                  <a:schemeClr val="dk2"/>
                </a:solidFill>
                <a:latin typeface="Poppins SemiBold"/>
                <a:ea typeface="Poppins SemiBold"/>
                <a:cs typeface="Poppins SemiBold"/>
                <a:sym typeface="Poppins SemiBold"/>
              </a:defRPr>
            </a:lvl9pPr>
          </a:lstStyle>
          <a:p>
            <a:endParaRPr/>
          </a:p>
        </p:txBody>
      </p:sp>
      <p:sp>
        <p:nvSpPr>
          <p:cNvPr id="220" name="Google Shape;220;p18"/>
          <p:cNvSpPr txBox="1"/>
          <p:nvPr/>
        </p:nvSpPr>
        <p:spPr>
          <a:xfrm>
            <a:off x="6720300" y="4800275"/>
            <a:ext cx="2195100" cy="2925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fld id="{00000000-1234-1234-1234-123412341234}" type="slidenum">
              <a:rPr lang="en" sz="700">
                <a:solidFill>
                  <a:schemeClr val="accent5"/>
                </a:solidFill>
                <a:latin typeface="Nunito Sans"/>
                <a:ea typeface="Nunito Sans"/>
                <a:cs typeface="Nunito Sans"/>
                <a:sym typeface="Nunito Sans"/>
              </a:rPr>
              <a:t>‹#›</a:t>
            </a:fld>
            <a:endParaRPr sz="700">
              <a:solidFill>
                <a:schemeClr val="accent5"/>
              </a:solidFill>
              <a:latin typeface="Nunito Sans"/>
              <a:ea typeface="Nunito Sans"/>
              <a:cs typeface="Nunito Sans"/>
              <a:sym typeface="Nunito Sans"/>
            </a:endParaRPr>
          </a:p>
        </p:txBody>
      </p:sp>
      <p:sp>
        <p:nvSpPr>
          <p:cNvPr id="221" name="Google Shape;221;p18"/>
          <p:cNvSpPr txBox="1">
            <a:spLocks noGrp="1"/>
          </p:cNvSpPr>
          <p:nvPr>
            <p:ph type="subTitle" idx="28"/>
          </p:nvPr>
        </p:nvSpPr>
        <p:spPr>
          <a:xfrm>
            <a:off x="228600" y="4800275"/>
            <a:ext cx="1115700" cy="311400"/>
          </a:xfrm>
          <a:prstGeom prst="rect">
            <a:avLst/>
          </a:prstGeom>
        </p:spPr>
        <p:txBody>
          <a:bodyPr spcFirstLastPara="1" wrap="square" lIns="91425" tIns="91425" rIns="91425" bIns="91425" anchor="t" anchorCtr="0">
            <a:noAutofit/>
          </a:bodyPr>
          <a:lstStyle>
            <a:lvl1pPr lvl="0">
              <a:spcBef>
                <a:spcPts val="0"/>
              </a:spcBef>
              <a:spcAft>
                <a:spcPts val="0"/>
              </a:spcAft>
              <a:buNone/>
              <a:defRPr sz="700">
                <a:solidFill>
                  <a:schemeClr val="accent5"/>
                </a:solidFill>
                <a:latin typeface="Nunito Sans"/>
                <a:ea typeface="Nunito Sans"/>
                <a:cs typeface="Nunito Sans"/>
                <a:sym typeface="Nunito Sans"/>
              </a:defRPr>
            </a:lvl1pPr>
            <a:lvl2pPr lvl="1">
              <a:spcBef>
                <a:spcPts val="0"/>
              </a:spcBef>
              <a:spcAft>
                <a:spcPts val="0"/>
              </a:spcAft>
              <a:buSzPts val="700"/>
              <a:buFont typeface="Nunito Sans"/>
              <a:buNone/>
              <a:defRPr sz="700">
                <a:latin typeface="Nunito Sans"/>
                <a:ea typeface="Nunito Sans"/>
                <a:cs typeface="Nunito Sans"/>
                <a:sym typeface="Nunito Sans"/>
              </a:defRPr>
            </a:lvl2pPr>
            <a:lvl3pPr lvl="2">
              <a:spcBef>
                <a:spcPts val="0"/>
              </a:spcBef>
              <a:spcAft>
                <a:spcPts val="0"/>
              </a:spcAft>
              <a:buSzPts val="700"/>
              <a:buFont typeface="Nunito Sans"/>
              <a:buNone/>
              <a:defRPr sz="700">
                <a:latin typeface="Nunito Sans"/>
                <a:ea typeface="Nunito Sans"/>
                <a:cs typeface="Nunito Sans"/>
                <a:sym typeface="Nunito Sans"/>
              </a:defRPr>
            </a:lvl3pPr>
            <a:lvl4pPr lvl="3">
              <a:spcBef>
                <a:spcPts val="0"/>
              </a:spcBef>
              <a:spcAft>
                <a:spcPts val="0"/>
              </a:spcAft>
              <a:buSzPts val="700"/>
              <a:buFont typeface="Nunito Sans"/>
              <a:buNone/>
              <a:defRPr sz="700">
                <a:latin typeface="Nunito Sans"/>
                <a:ea typeface="Nunito Sans"/>
                <a:cs typeface="Nunito Sans"/>
                <a:sym typeface="Nunito Sans"/>
              </a:defRPr>
            </a:lvl4pPr>
            <a:lvl5pPr lvl="4">
              <a:spcBef>
                <a:spcPts val="0"/>
              </a:spcBef>
              <a:spcAft>
                <a:spcPts val="0"/>
              </a:spcAft>
              <a:buSzPts val="700"/>
              <a:buFont typeface="Nunito Sans"/>
              <a:buNone/>
              <a:defRPr sz="700">
                <a:latin typeface="Nunito Sans"/>
                <a:ea typeface="Nunito Sans"/>
                <a:cs typeface="Nunito Sans"/>
                <a:sym typeface="Nunito Sans"/>
              </a:defRPr>
            </a:lvl5pPr>
            <a:lvl6pPr lvl="5">
              <a:spcBef>
                <a:spcPts val="0"/>
              </a:spcBef>
              <a:spcAft>
                <a:spcPts val="0"/>
              </a:spcAft>
              <a:buSzPts val="700"/>
              <a:buFont typeface="Nunito Sans"/>
              <a:buNone/>
              <a:defRPr sz="700">
                <a:latin typeface="Nunito Sans"/>
                <a:ea typeface="Nunito Sans"/>
                <a:cs typeface="Nunito Sans"/>
                <a:sym typeface="Nunito Sans"/>
              </a:defRPr>
            </a:lvl6pPr>
            <a:lvl7pPr lvl="6">
              <a:spcBef>
                <a:spcPts val="0"/>
              </a:spcBef>
              <a:spcAft>
                <a:spcPts val="0"/>
              </a:spcAft>
              <a:buSzPts val="700"/>
              <a:buFont typeface="Nunito Sans"/>
              <a:buNone/>
              <a:defRPr sz="700">
                <a:latin typeface="Nunito Sans"/>
                <a:ea typeface="Nunito Sans"/>
                <a:cs typeface="Nunito Sans"/>
                <a:sym typeface="Nunito Sans"/>
              </a:defRPr>
            </a:lvl7pPr>
            <a:lvl8pPr lvl="7">
              <a:spcBef>
                <a:spcPts val="0"/>
              </a:spcBef>
              <a:spcAft>
                <a:spcPts val="0"/>
              </a:spcAft>
              <a:buSzPts val="700"/>
              <a:buFont typeface="Nunito Sans"/>
              <a:buNone/>
              <a:defRPr sz="700">
                <a:latin typeface="Nunito Sans"/>
                <a:ea typeface="Nunito Sans"/>
                <a:cs typeface="Nunito Sans"/>
                <a:sym typeface="Nunito Sans"/>
              </a:defRPr>
            </a:lvl8pPr>
            <a:lvl9pPr lvl="8">
              <a:spcBef>
                <a:spcPts val="0"/>
              </a:spcBef>
              <a:spcAft>
                <a:spcPts val="0"/>
              </a:spcAft>
              <a:buSzPts val="700"/>
              <a:buFont typeface="Nunito Sans"/>
              <a:buNone/>
              <a:defRPr sz="700">
                <a:latin typeface="Nunito Sans"/>
                <a:ea typeface="Nunito Sans"/>
                <a:cs typeface="Nunito Sans"/>
                <a:sym typeface="Nunito Sans"/>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Persona">
  <p:cSld name="BLANK_1_1_1_1_2_1_2_1">
    <p:spTree>
      <p:nvGrpSpPr>
        <p:cNvPr id="1" name="Shape 222"/>
        <p:cNvGrpSpPr/>
        <p:nvPr/>
      </p:nvGrpSpPr>
      <p:grpSpPr>
        <a:xfrm>
          <a:off x="0" y="0"/>
          <a:ext cx="0" cy="0"/>
          <a:chOff x="0" y="0"/>
          <a:chExt cx="0" cy="0"/>
        </a:xfrm>
      </p:grpSpPr>
      <p:pic>
        <p:nvPicPr>
          <p:cNvPr id="223" name="Google Shape;223;p19"/>
          <p:cNvPicPr preferRelativeResize="0"/>
          <p:nvPr/>
        </p:nvPicPr>
        <p:blipFill rotWithShape="1">
          <a:blip r:embed="rId2">
            <a:alphaModFix/>
          </a:blip>
          <a:srcRect l="535" t="71891" r="33362"/>
          <a:stretch/>
        </p:blipFill>
        <p:spPr>
          <a:xfrm>
            <a:off x="5624200" y="0"/>
            <a:ext cx="3519800" cy="1496699"/>
          </a:xfrm>
          <a:prstGeom prst="rect">
            <a:avLst/>
          </a:prstGeom>
          <a:noFill/>
          <a:ln>
            <a:noFill/>
          </a:ln>
        </p:spPr>
      </p:pic>
      <p:sp>
        <p:nvSpPr>
          <p:cNvPr id="224" name="Google Shape;224;p19"/>
          <p:cNvSpPr txBox="1">
            <a:spLocks noGrp="1"/>
          </p:cNvSpPr>
          <p:nvPr>
            <p:ph type="body" idx="1"/>
          </p:nvPr>
        </p:nvSpPr>
        <p:spPr>
          <a:xfrm>
            <a:off x="6080825" y="2545247"/>
            <a:ext cx="2834700" cy="703800"/>
          </a:xfrm>
          <a:prstGeom prst="rect">
            <a:avLst/>
          </a:prstGeom>
        </p:spPr>
        <p:txBody>
          <a:bodyPr spcFirstLastPara="1" wrap="square" lIns="91425" tIns="91425" rIns="91425" bIns="91425" anchor="t" anchorCtr="0">
            <a:spAutoFit/>
          </a:bodyPr>
          <a:lstStyle>
            <a:lvl1pPr marL="457200" lvl="0" indent="-292100">
              <a:lnSpc>
                <a:spcPct val="115000"/>
              </a:lnSpc>
              <a:spcBef>
                <a:spcPts val="0"/>
              </a:spcBef>
              <a:spcAft>
                <a:spcPts val="0"/>
              </a:spcAft>
              <a:buClr>
                <a:schemeClr val="dk1"/>
              </a:buClr>
              <a:buSzPts val="1000"/>
              <a:buFont typeface="Nunito Sans"/>
              <a:buChar char="●"/>
              <a:defRPr sz="1000"/>
            </a:lvl1pPr>
            <a:lvl2pPr marL="914400" lvl="1" indent="-292100">
              <a:lnSpc>
                <a:spcPct val="115000"/>
              </a:lnSpc>
              <a:spcBef>
                <a:spcPts val="0"/>
              </a:spcBef>
              <a:spcAft>
                <a:spcPts val="0"/>
              </a:spcAft>
              <a:buClr>
                <a:schemeClr val="dk1"/>
              </a:buClr>
              <a:buSzPts val="1000"/>
              <a:buFont typeface="Nunito Sans"/>
              <a:buChar char="○"/>
              <a:defRPr sz="1000"/>
            </a:lvl2pPr>
            <a:lvl3pPr marL="1371600" lvl="2" indent="-292100">
              <a:lnSpc>
                <a:spcPct val="115000"/>
              </a:lnSpc>
              <a:spcBef>
                <a:spcPts val="0"/>
              </a:spcBef>
              <a:spcAft>
                <a:spcPts val="0"/>
              </a:spcAft>
              <a:buClr>
                <a:schemeClr val="dk1"/>
              </a:buClr>
              <a:buSzPts val="1000"/>
              <a:buFont typeface="Nunito Sans"/>
              <a:buChar char="■"/>
              <a:defRPr sz="1000"/>
            </a:lvl3pPr>
            <a:lvl4pPr marL="1828800" lvl="3" indent="-292100">
              <a:lnSpc>
                <a:spcPct val="115000"/>
              </a:lnSpc>
              <a:spcBef>
                <a:spcPts val="0"/>
              </a:spcBef>
              <a:spcAft>
                <a:spcPts val="0"/>
              </a:spcAft>
              <a:buClr>
                <a:schemeClr val="dk1"/>
              </a:buClr>
              <a:buSzPts val="1000"/>
              <a:buFont typeface="Nunito Sans"/>
              <a:buChar char="●"/>
              <a:defRPr sz="1000"/>
            </a:lvl4pPr>
            <a:lvl5pPr marL="2286000" lvl="4" indent="-292100">
              <a:lnSpc>
                <a:spcPct val="115000"/>
              </a:lnSpc>
              <a:spcBef>
                <a:spcPts val="0"/>
              </a:spcBef>
              <a:spcAft>
                <a:spcPts val="0"/>
              </a:spcAft>
              <a:buClr>
                <a:schemeClr val="dk1"/>
              </a:buClr>
              <a:buSzPts val="1000"/>
              <a:buFont typeface="Nunito Sans"/>
              <a:buChar char="○"/>
              <a:defRPr sz="1000"/>
            </a:lvl5pPr>
            <a:lvl6pPr marL="2743200" lvl="5" indent="-292100">
              <a:lnSpc>
                <a:spcPct val="115000"/>
              </a:lnSpc>
              <a:spcBef>
                <a:spcPts val="0"/>
              </a:spcBef>
              <a:spcAft>
                <a:spcPts val="0"/>
              </a:spcAft>
              <a:buClr>
                <a:schemeClr val="dk1"/>
              </a:buClr>
              <a:buSzPts val="1000"/>
              <a:buFont typeface="Nunito Sans"/>
              <a:buChar char="■"/>
              <a:defRPr sz="1000"/>
            </a:lvl6pPr>
            <a:lvl7pPr marL="3200400" lvl="6" indent="-292100">
              <a:lnSpc>
                <a:spcPct val="115000"/>
              </a:lnSpc>
              <a:spcBef>
                <a:spcPts val="0"/>
              </a:spcBef>
              <a:spcAft>
                <a:spcPts val="0"/>
              </a:spcAft>
              <a:buClr>
                <a:schemeClr val="dk1"/>
              </a:buClr>
              <a:buSzPts val="1000"/>
              <a:buFont typeface="Nunito Sans"/>
              <a:buChar char="●"/>
              <a:defRPr sz="1000"/>
            </a:lvl7pPr>
            <a:lvl8pPr marL="3657600" lvl="7" indent="-292100">
              <a:lnSpc>
                <a:spcPct val="115000"/>
              </a:lnSpc>
              <a:spcBef>
                <a:spcPts val="0"/>
              </a:spcBef>
              <a:spcAft>
                <a:spcPts val="0"/>
              </a:spcAft>
              <a:buClr>
                <a:schemeClr val="dk1"/>
              </a:buClr>
              <a:buSzPts val="1000"/>
              <a:buFont typeface="Nunito Sans"/>
              <a:buChar char="○"/>
              <a:defRPr sz="1000"/>
            </a:lvl8pPr>
            <a:lvl9pPr marL="4114800" lvl="8" indent="-292100">
              <a:lnSpc>
                <a:spcPct val="115000"/>
              </a:lnSpc>
              <a:spcBef>
                <a:spcPts val="0"/>
              </a:spcBef>
              <a:spcAft>
                <a:spcPts val="0"/>
              </a:spcAft>
              <a:buClr>
                <a:schemeClr val="dk1"/>
              </a:buClr>
              <a:buSzPts val="1000"/>
              <a:buFont typeface="Nunito Sans"/>
              <a:buChar char="■"/>
              <a:defRPr sz="1000"/>
            </a:lvl9pPr>
          </a:lstStyle>
          <a:p>
            <a:endParaRPr/>
          </a:p>
        </p:txBody>
      </p:sp>
      <p:sp>
        <p:nvSpPr>
          <p:cNvPr id="225" name="Google Shape;225;p19"/>
          <p:cNvSpPr txBox="1">
            <a:spLocks noGrp="1"/>
          </p:cNvSpPr>
          <p:nvPr>
            <p:ph type="title"/>
          </p:nvPr>
        </p:nvSpPr>
        <p:spPr>
          <a:xfrm>
            <a:off x="6080825" y="2228204"/>
            <a:ext cx="2834700" cy="292500"/>
          </a:xfrm>
          <a:prstGeom prst="rect">
            <a:avLst/>
          </a:prstGeom>
        </p:spPr>
        <p:txBody>
          <a:bodyPr spcFirstLastPara="1" wrap="square" lIns="91425" tIns="91425" rIns="91425" bIns="0" anchor="t" anchorCtr="0">
            <a:spAutoFit/>
          </a:bodyPr>
          <a:lstStyle>
            <a:lvl1pPr lvl="0">
              <a:spcBef>
                <a:spcPts val="0"/>
              </a:spcBef>
              <a:spcAft>
                <a:spcPts val="0"/>
              </a:spcAft>
              <a:buNone/>
              <a:defRPr sz="900">
                <a:solidFill>
                  <a:schemeClr val="accent1"/>
                </a:solidFill>
                <a:latin typeface="Nunito Sans"/>
                <a:ea typeface="Nunito Sans"/>
                <a:cs typeface="Nunito Sans"/>
                <a:sym typeface="Nunito Sans"/>
              </a:defRPr>
            </a:lvl1pPr>
            <a:lvl2pPr lvl="1">
              <a:spcBef>
                <a:spcPts val="0"/>
              </a:spcBef>
              <a:spcAft>
                <a:spcPts val="0"/>
              </a:spcAft>
              <a:buNone/>
              <a:defRPr sz="900">
                <a:solidFill>
                  <a:schemeClr val="accent1"/>
                </a:solidFill>
                <a:latin typeface="Nunito Sans"/>
                <a:ea typeface="Nunito Sans"/>
                <a:cs typeface="Nunito Sans"/>
                <a:sym typeface="Nunito Sans"/>
              </a:defRPr>
            </a:lvl2pPr>
            <a:lvl3pPr lvl="2">
              <a:spcBef>
                <a:spcPts val="0"/>
              </a:spcBef>
              <a:spcAft>
                <a:spcPts val="0"/>
              </a:spcAft>
              <a:buNone/>
              <a:defRPr sz="900">
                <a:solidFill>
                  <a:schemeClr val="accent1"/>
                </a:solidFill>
                <a:latin typeface="Nunito Sans"/>
                <a:ea typeface="Nunito Sans"/>
                <a:cs typeface="Nunito Sans"/>
                <a:sym typeface="Nunito Sans"/>
              </a:defRPr>
            </a:lvl3pPr>
            <a:lvl4pPr lvl="3">
              <a:spcBef>
                <a:spcPts val="0"/>
              </a:spcBef>
              <a:spcAft>
                <a:spcPts val="0"/>
              </a:spcAft>
              <a:buNone/>
              <a:defRPr sz="900">
                <a:solidFill>
                  <a:schemeClr val="accent1"/>
                </a:solidFill>
                <a:latin typeface="Nunito Sans"/>
                <a:ea typeface="Nunito Sans"/>
                <a:cs typeface="Nunito Sans"/>
                <a:sym typeface="Nunito Sans"/>
              </a:defRPr>
            </a:lvl4pPr>
            <a:lvl5pPr lvl="4">
              <a:spcBef>
                <a:spcPts val="0"/>
              </a:spcBef>
              <a:spcAft>
                <a:spcPts val="0"/>
              </a:spcAft>
              <a:buNone/>
              <a:defRPr sz="900">
                <a:solidFill>
                  <a:schemeClr val="accent1"/>
                </a:solidFill>
                <a:latin typeface="Nunito Sans"/>
                <a:ea typeface="Nunito Sans"/>
                <a:cs typeface="Nunito Sans"/>
                <a:sym typeface="Nunito Sans"/>
              </a:defRPr>
            </a:lvl5pPr>
            <a:lvl6pPr lvl="5">
              <a:spcBef>
                <a:spcPts val="0"/>
              </a:spcBef>
              <a:spcAft>
                <a:spcPts val="0"/>
              </a:spcAft>
              <a:buNone/>
              <a:defRPr sz="900">
                <a:solidFill>
                  <a:schemeClr val="accent1"/>
                </a:solidFill>
                <a:latin typeface="Nunito Sans"/>
                <a:ea typeface="Nunito Sans"/>
                <a:cs typeface="Nunito Sans"/>
                <a:sym typeface="Nunito Sans"/>
              </a:defRPr>
            </a:lvl6pPr>
            <a:lvl7pPr lvl="6">
              <a:spcBef>
                <a:spcPts val="0"/>
              </a:spcBef>
              <a:spcAft>
                <a:spcPts val="0"/>
              </a:spcAft>
              <a:buNone/>
              <a:defRPr sz="900">
                <a:solidFill>
                  <a:schemeClr val="accent1"/>
                </a:solidFill>
                <a:latin typeface="Nunito Sans"/>
                <a:ea typeface="Nunito Sans"/>
                <a:cs typeface="Nunito Sans"/>
                <a:sym typeface="Nunito Sans"/>
              </a:defRPr>
            </a:lvl7pPr>
            <a:lvl8pPr lvl="7">
              <a:spcBef>
                <a:spcPts val="0"/>
              </a:spcBef>
              <a:spcAft>
                <a:spcPts val="0"/>
              </a:spcAft>
              <a:buNone/>
              <a:defRPr sz="900">
                <a:solidFill>
                  <a:schemeClr val="accent1"/>
                </a:solidFill>
                <a:latin typeface="Nunito Sans"/>
                <a:ea typeface="Nunito Sans"/>
                <a:cs typeface="Nunito Sans"/>
                <a:sym typeface="Nunito Sans"/>
              </a:defRPr>
            </a:lvl8pPr>
            <a:lvl9pPr lvl="8">
              <a:spcBef>
                <a:spcPts val="0"/>
              </a:spcBef>
              <a:spcAft>
                <a:spcPts val="0"/>
              </a:spcAft>
              <a:buNone/>
              <a:defRPr sz="900">
                <a:solidFill>
                  <a:schemeClr val="accent1"/>
                </a:solidFill>
                <a:latin typeface="Nunito Sans"/>
                <a:ea typeface="Nunito Sans"/>
                <a:cs typeface="Nunito Sans"/>
                <a:sym typeface="Nunito Sans"/>
              </a:defRPr>
            </a:lvl9pPr>
          </a:lstStyle>
          <a:p>
            <a:endParaRPr/>
          </a:p>
        </p:txBody>
      </p:sp>
      <p:sp>
        <p:nvSpPr>
          <p:cNvPr id="226" name="Google Shape;226;p19"/>
          <p:cNvSpPr txBox="1">
            <a:spLocks noGrp="1"/>
          </p:cNvSpPr>
          <p:nvPr>
            <p:ph type="body" idx="2"/>
          </p:nvPr>
        </p:nvSpPr>
        <p:spPr>
          <a:xfrm>
            <a:off x="6080825" y="3561500"/>
            <a:ext cx="2834700" cy="703800"/>
          </a:xfrm>
          <a:prstGeom prst="rect">
            <a:avLst/>
          </a:prstGeom>
        </p:spPr>
        <p:txBody>
          <a:bodyPr spcFirstLastPara="1" wrap="square" lIns="91425" tIns="91425" rIns="91425" bIns="91425" anchor="t" anchorCtr="0">
            <a:spAutoFit/>
          </a:bodyPr>
          <a:lstStyle>
            <a:lvl1pPr marL="457200" lvl="0" indent="-292100">
              <a:spcBef>
                <a:spcPts val="0"/>
              </a:spcBef>
              <a:spcAft>
                <a:spcPts val="0"/>
              </a:spcAft>
              <a:buClr>
                <a:schemeClr val="dk1"/>
              </a:buClr>
              <a:buSzPts val="1000"/>
              <a:buFont typeface="Nunito Sans"/>
              <a:buChar char="●"/>
              <a:defRPr sz="1000"/>
            </a:lvl1pPr>
            <a:lvl2pPr marL="914400" lvl="1" indent="-292100">
              <a:spcBef>
                <a:spcPts val="0"/>
              </a:spcBef>
              <a:spcAft>
                <a:spcPts val="0"/>
              </a:spcAft>
              <a:buClr>
                <a:schemeClr val="dk1"/>
              </a:buClr>
              <a:buSzPts val="1000"/>
              <a:buFont typeface="Nunito Sans"/>
              <a:buChar char="○"/>
              <a:defRPr sz="1000"/>
            </a:lvl2pPr>
            <a:lvl3pPr marL="1371600" lvl="2" indent="-292100">
              <a:spcBef>
                <a:spcPts val="0"/>
              </a:spcBef>
              <a:spcAft>
                <a:spcPts val="0"/>
              </a:spcAft>
              <a:buClr>
                <a:schemeClr val="dk1"/>
              </a:buClr>
              <a:buSzPts val="1000"/>
              <a:buFont typeface="Nunito Sans"/>
              <a:buChar char="■"/>
              <a:defRPr sz="1000"/>
            </a:lvl3pPr>
            <a:lvl4pPr marL="1828800" lvl="3" indent="-292100">
              <a:spcBef>
                <a:spcPts val="0"/>
              </a:spcBef>
              <a:spcAft>
                <a:spcPts val="0"/>
              </a:spcAft>
              <a:buClr>
                <a:schemeClr val="dk1"/>
              </a:buClr>
              <a:buSzPts val="1000"/>
              <a:buFont typeface="Nunito Sans"/>
              <a:buChar char="●"/>
              <a:defRPr sz="1000"/>
            </a:lvl4pPr>
            <a:lvl5pPr marL="2286000" lvl="4" indent="-292100">
              <a:spcBef>
                <a:spcPts val="0"/>
              </a:spcBef>
              <a:spcAft>
                <a:spcPts val="0"/>
              </a:spcAft>
              <a:buClr>
                <a:schemeClr val="dk1"/>
              </a:buClr>
              <a:buSzPts val="1000"/>
              <a:buFont typeface="Nunito Sans"/>
              <a:buChar char="○"/>
              <a:defRPr sz="1000"/>
            </a:lvl5pPr>
            <a:lvl6pPr marL="2743200" lvl="5" indent="-292100">
              <a:spcBef>
                <a:spcPts val="0"/>
              </a:spcBef>
              <a:spcAft>
                <a:spcPts val="0"/>
              </a:spcAft>
              <a:buClr>
                <a:schemeClr val="dk1"/>
              </a:buClr>
              <a:buSzPts val="1000"/>
              <a:buFont typeface="Nunito Sans"/>
              <a:buChar char="■"/>
              <a:defRPr sz="1000"/>
            </a:lvl6pPr>
            <a:lvl7pPr marL="3200400" lvl="6" indent="-292100">
              <a:spcBef>
                <a:spcPts val="0"/>
              </a:spcBef>
              <a:spcAft>
                <a:spcPts val="0"/>
              </a:spcAft>
              <a:buClr>
                <a:schemeClr val="dk1"/>
              </a:buClr>
              <a:buSzPts val="1000"/>
              <a:buFont typeface="Nunito Sans"/>
              <a:buChar char="●"/>
              <a:defRPr sz="1000"/>
            </a:lvl7pPr>
            <a:lvl8pPr marL="3657600" lvl="7" indent="-292100">
              <a:spcBef>
                <a:spcPts val="0"/>
              </a:spcBef>
              <a:spcAft>
                <a:spcPts val="0"/>
              </a:spcAft>
              <a:buClr>
                <a:schemeClr val="dk1"/>
              </a:buClr>
              <a:buSzPts val="1000"/>
              <a:buFont typeface="Nunito Sans"/>
              <a:buChar char="○"/>
              <a:defRPr sz="1000"/>
            </a:lvl8pPr>
            <a:lvl9pPr marL="4114800" lvl="8" indent="-292100">
              <a:spcBef>
                <a:spcPts val="0"/>
              </a:spcBef>
              <a:spcAft>
                <a:spcPts val="0"/>
              </a:spcAft>
              <a:buClr>
                <a:schemeClr val="dk1"/>
              </a:buClr>
              <a:buSzPts val="1000"/>
              <a:buFont typeface="Nunito Sans"/>
              <a:buChar char="■"/>
              <a:defRPr sz="1000"/>
            </a:lvl9pPr>
          </a:lstStyle>
          <a:p>
            <a:endParaRPr/>
          </a:p>
        </p:txBody>
      </p:sp>
      <p:sp>
        <p:nvSpPr>
          <p:cNvPr id="227" name="Google Shape;227;p19"/>
          <p:cNvSpPr txBox="1">
            <a:spLocks noGrp="1"/>
          </p:cNvSpPr>
          <p:nvPr>
            <p:ph type="title" idx="3"/>
          </p:nvPr>
        </p:nvSpPr>
        <p:spPr>
          <a:xfrm>
            <a:off x="6080825" y="3244458"/>
            <a:ext cx="2834700" cy="292500"/>
          </a:xfrm>
          <a:prstGeom prst="rect">
            <a:avLst/>
          </a:prstGeom>
        </p:spPr>
        <p:txBody>
          <a:bodyPr spcFirstLastPara="1" wrap="square" lIns="91425" tIns="91425" rIns="91425" bIns="0" anchor="t" anchorCtr="0">
            <a:spAutoFit/>
          </a:bodyPr>
          <a:lstStyle>
            <a:lvl1pPr lvl="0">
              <a:spcBef>
                <a:spcPts val="0"/>
              </a:spcBef>
              <a:spcAft>
                <a:spcPts val="0"/>
              </a:spcAft>
              <a:buNone/>
              <a:defRPr sz="900">
                <a:solidFill>
                  <a:schemeClr val="accent1"/>
                </a:solidFill>
                <a:latin typeface="Nunito Sans"/>
                <a:ea typeface="Nunito Sans"/>
                <a:cs typeface="Nunito Sans"/>
                <a:sym typeface="Nunito Sans"/>
              </a:defRPr>
            </a:lvl1pPr>
            <a:lvl2pPr lvl="1">
              <a:spcBef>
                <a:spcPts val="0"/>
              </a:spcBef>
              <a:spcAft>
                <a:spcPts val="0"/>
              </a:spcAft>
              <a:buNone/>
              <a:defRPr sz="900">
                <a:solidFill>
                  <a:schemeClr val="accent1"/>
                </a:solidFill>
                <a:latin typeface="Nunito Sans"/>
                <a:ea typeface="Nunito Sans"/>
                <a:cs typeface="Nunito Sans"/>
                <a:sym typeface="Nunito Sans"/>
              </a:defRPr>
            </a:lvl2pPr>
            <a:lvl3pPr lvl="2">
              <a:spcBef>
                <a:spcPts val="0"/>
              </a:spcBef>
              <a:spcAft>
                <a:spcPts val="0"/>
              </a:spcAft>
              <a:buNone/>
              <a:defRPr sz="900">
                <a:solidFill>
                  <a:schemeClr val="accent1"/>
                </a:solidFill>
                <a:latin typeface="Nunito Sans"/>
                <a:ea typeface="Nunito Sans"/>
                <a:cs typeface="Nunito Sans"/>
                <a:sym typeface="Nunito Sans"/>
              </a:defRPr>
            </a:lvl3pPr>
            <a:lvl4pPr lvl="3">
              <a:spcBef>
                <a:spcPts val="0"/>
              </a:spcBef>
              <a:spcAft>
                <a:spcPts val="0"/>
              </a:spcAft>
              <a:buNone/>
              <a:defRPr sz="900">
                <a:solidFill>
                  <a:schemeClr val="accent1"/>
                </a:solidFill>
                <a:latin typeface="Nunito Sans"/>
                <a:ea typeface="Nunito Sans"/>
                <a:cs typeface="Nunito Sans"/>
                <a:sym typeface="Nunito Sans"/>
              </a:defRPr>
            </a:lvl4pPr>
            <a:lvl5pPr lvl="4">
              <a:spcBef>
                <a:spcPts val="0"/>
              </a:spcBef>
              <a:spcAft>
                <a:spcPts val="0"/>
              </a:spcAft>
              <a:buNone/>
              <a:defRPr sz="900">
                <a:solidFill>
                  <a:schemeClr val="accent1"/>
                </a:solidFill>
                <a:latin typeface="Nunito Sans"/>
                <a:ea typeface="Nunito Sans"/>
                <a:cs typeface="Nunito Sans"/>
                <a:sym typeface="Nunito Sans"/>
              </a:defRPr>
            </a:lvl5pPr>
            <a:lvl6pPr lvl="5">
              <a:spcBef>
                <a:spcPts val="0"/>
              </a:spcBef>
              <a:spcAft>
                <a:spcPts val="0"/>
              </a:spcAft>
              <a:buNone/>
              <a:defRPr sz="900">
                <a:solidFill>
                  <a:schemeClr val="accent1"/>
                </a:solidFill>
                <a:latin typeface="Nunito Sans"/>
                <a:ea typeface="Nunito Sans"/>
                <a:cs typeface="Nunito Sans"/>
                <a:sym typeface="Nunito Sans"/>
              </a:defRPr>
            </a:lvl6pPr>
            <a:lvl7pPr lvl="6">
              <a:spcBef>
                <a:spcPts val="0"/>
              </a:spcBef>
              <a:spcAft>
                <a:spcPts val="0"/>
              </a:spcAft>
              <a:buNone/>
              <a:defRPr sz="900">
                <a:solidFill>
                  <a:schemeClr val="accent1"/>
                </a:solidFill>
                <a:latin typeface="Nunito Sans"/>
                <a:ea typeface="Nunito Sans"/>
                <a:cs typeface="Nunito Sans"/>
                <a:sym typeface="Nunito Sans"/>
              </a:defRPr>
            </a:lvl7pPr>
            <a:lvl8pPr lvl="7">
              <a:spcBef>
                <a:spcPts val="0"/>
              </a:spcBef>
              <a:spcAft>
                <a:spcPts val="0"/>
              </a:spcAft>
              <a:buNone/>
              <a:defRPr sz="900">
                <a:solidFill>
                  <a:schemeClr val="accent1"/>
                </a:solidFill>
                <a:latin typeface="Nunito Sans"/>
                <a:ea typeface="Nunito Sans"/>
                <a:cs typeface="Nunito Sans"/>
                <a:sym typeface="Nunito Sans"/>
              </a:defRPr>
            </a:lvl8pPr>
            <a:lvl9pPr lvl="8">
              <a:spcBef>
                <a:spcPts val="0"/>
              </a:spcBef>
              <a:spcAft>
                <a:spcPts val="0"/>
              </a:spcAft>
              <a:buNone/>
              <a:defRPr sz="900">
                <a:solidFill>
                  <a:schemeClr val="accent1"/>
                </a:solidFill>
                <a:latin typeface="Nunito Sans"/>
                <a:ea typeface="Nunito Sans"/>
                <a:cs typeface="Nunito Sans"/>
                <a:sym typeface="Nunito Sans"/>
              </a:defRPr>
            </a:lvl9pPr>
          </a:lstStyle>
          <a:p>
            <a:endParaRPr/>
          </a:p>
        </p:txBody>
      </p:sp>
      <p:sp>
        <p:nvSpPr>
          <p:cNvPr id="228" name="Google Shape;228;p19"/>
          <p:cNvSpPr txBox="1">
            <a:spLocks noGrp="1"/>
          </p:cNvSpPr>
          <p:nvPr>
            <p:ph type="body" idx="4"/>
          </p:nvPr>
        </p:nvSpPr>
        <p:spPr>
          <a:xfrm>
            <a:off x="3154650" y="3026423"/>
            <a:ext cx="2834700" cy="1346100"/>
          </a:xfrm>
          <a:prstGeom prst="rect">
            <a:avLst/>
          </a:prstGeom>
        </p:spPr>
        <p:txBody>
          <a:bodyPr spcFirstLastPara="1" wrap="square" lIns="91425" tIns="91425" rIns="91425" bIns="91425" anchor="t" anchorCtr="0">
            <a:spAutoFit/>
          </a:bodyPr>
          <a:lstStyle>
            <a:lvl1pPr marL="457200" lvl="0" indent="-292100">
              <a:lnSpc>
                <a:spcPct val="115000"/>
              </a:lnSpc>
              <a:spcBef>
                <a:spcPts val="0"/>
              </a:spcBef>
              <a:spcAft>
                <a:spcPts val="0"/>
              </a:spcAft>
              <a:buClr>
                <a:schemeClr val="dk1"/>
              </a:buClr>
              <a:buSzPts val="1000"/>
              <a:buFont typeface="Nunito Sans"/>
              <a:buChar char="●"/>
              <a:defRPr sz="1000"/>
            </a:lvl1pPr>
            <a:lvl2pPr marL="914400" lvl="1" indent="-292100">
              <a:lnSpc>
                <a:spcPct val="115000"/>
              </a:lnSpc>
              <a:spcBef>
                <a:spcPts val="0"/>
              </a:spcBef>
              <a:spcAft>
                <a:spcPts val="0"/>
              </a:spcAft>
              <a:buClr>
                <a:schemeClr val="dk1"/>
              </a:buClr>
              <a:buSzPts val="1000"/>
              <a:buFont typeface="Nunito Sans"/>
              <a:buChar char="○"/>
              <a:defRPr sz="1000"/>
            </a:lvl2pPr>
            <a:lvl3pPr marL="1371600" lvl="2" indent="-292100">
              <a:lnSpc>
                <a:spcPct val="115000"/>
              </a:lnSpc>
              <a:spcBef>
                <a:spcPts val="0"/>
              </a:spcBef>
              <a:spcAft>
                <a:spcPts val="0"/>
              </a:spcAft>
              <a:buClr>
                <a:schemeClr val="dk1"/>
              </a:buClr>
              <a:buSzPts val="1000"/>
              <a:buFont typeface="Nunito Sans"/>
              <a:buChar char="■"/>
              <a:defRPr sz="1000"/>
            </a:lvl3pPr>
            <a:lvl4pPr marL="1828800" lvl="3" indent="-292100">
              <a:lnSpc>
                <a:spcPct val="115000"/>
              </a:lnSpc>
              <a:spcBef>
                <a:spcPts val="0"/>
              </a:spcBef>
              <a:spcAft>
                <a:spcPts val="0"/>
              </a:spcAft>
              <a:buClr>
                <a:schemeClr val="dk1"/>
              </a:buClr>
              <a:buSzPts val="1000"/>
              <a:buFont typeface="Nunito Sans"/>
              <a:buChar char="●"/>
              <a:defRPr sz="1000"/>
            </a:lvl4pPr>
            <a:lvl5pPr marL="2286000" lvl="4" indent="-292100">
              <a:lnSpc>
                <a:spcPct val="115000"/>
              </a:lnSpc>
              <a:spcBef>
                <a:spcPts val="0"/>
              </a:spcBef>
              <a:spcAft>
                <a:spcPts val="0"/>
              </a:spcAft>
              <a:buClr>
                <a:schemeClr val="dk1"/>
              </a:buClr>
              <a:buSzPts val="1000"/>
              <a:buFont typeface="Nunito Sans"/>
              <a:buChar char="○"/>
              <a:defRPr sz="1000"/>
            </a:lvl5pPr>
            <a:lvl6pPr marL="2743200" lvl="5" indent="-292100">
              <a:lnSpc>
                <a:spcPct val="115000"/>
              </a:lnSpc>
              <a:spcBef>
                <a:spcPts val="0"/>
              </a:spcBef>
              <a:spcAft>
                <a:spcPts val="0"/>
              </a:spcAft>
              <a:buClr>
                <a:schemeClr val="dk1"/>
              </a:buClr>
              <a:buSzPts val="1000"/>
              <a:buFont typeface="Nunito Sans"/>
              <a:buChar char="■"/>
              <a:defRPr sz="1000"/>
            </a:lvl6pPr>
            <a:lvl7pPr marL="3200400" lvl="6" indent="-292100">
              <a:lnSpc>
                <a:spcPct val="115000"/>
              </a:lnSpc>
              <a:spcBef>
                <a:spcPts val="0"/>
              </a:spcBef>
              <a:spcAft>
                <a:spcPts val="0"/>
              </a:spcAft>
              <a:buClr>
                <a:schemeClr val="dk1"/>
              </a:buClr>
              <a:buSzPts val="1000"/>
              <a:buFont typeface="Nunito Sans"/>
              <a:buChar char="●"/>
              <a:defRPr sz="1000"/>
            </a:lvl7pPr>
            <a:lvl8pPr marL="3657600" lvl="7" indent="-292100">
              <a:lnSpc>
                <a:spcPct val="115000"/>
              </a:lnSpc>
              <a:spcBef>
                <a:spcPts val="0"/>
              </a:spcBef>
              <a:spcAft>
                <a:spcPts val="0"/>
              </a:spcAft>
              <a:buClr>
                <a:schemeClr val="dk1"/>
              </a:buClr>
              <a:buSzPts val="1000"/>
              <a:buFont typeface="Nunito Sans"/>
              <a:buChar char="○"/>
              <a:defRPr sz="1000"/>
            </a:lvl8pPr>
            <a:lvl9pPr marL="4114800" lvl="8" indent="-292100">
              <a:lnSpc>
                <a:spcPct val="115000"/>
              </a:lnSpc>
              <a:spcBef>
                <a:spcPts val="0"/>
              </a:spcBef>
              <a:spcAft>
                <a:spcPts val="0"/>
              </a:spcAft>
              <a:buClr>
                <a:schemeClr val="dk1"/>
              </a:buClr>
              <a:buSzPts val="1000"/>
              <a:buFont typeface="Nunito Sans"/>
              <a:buChar char="■"/>
              <a:defRPr sz="1000"/>
            </a:lvl9pPr>
          </a:lstStyle>
          <a:p>
            <a:endParaRPr/>
          </a:p>
        </p:txBody>
      </p:sp>
      <p:sp>
        <p:nvSpPr>
          <p:cNvPr id="229" name="Google Shape;229;p19"/>
          <p:cNvSpPr>
            <a:spLocks noGrp="1"/>
          </p:cNvSpPr>
          <p:nvPr>
            <p:ph type="pic" idx="5"/>
          </p:nvPr>
        </p:nvSpPr>
        <p:spPr>
          <a:xfrm>
            <a:off x="309350" y="952800"/>
            <a:ext cx="2754000" cy="1634100"/>
          </a:xfrm>
          <a:prstGeom prst="roundRect">
            <a:avLst>
              <a:gd name="adj" fmla="val 16667"/>
            </a:avLst>
          </a:prstGeom>
          <a:noFill/>
          <a:ln>
            <a:noFill/>
          </a:ln>
        </p:spPr>
      </p:sp>
      <p:sp>
        <p:nvSpPr>
          <p:cNvPr id="230" name="Google Shape;230;p19"/>
          <p:cNvSpPr txBox="1">
            <a:spLocks noGrp="1"/>
          </p:cNvSpPr>
          <p:nvPr>
            <p:ph type="title" idx="6"/>
          </p:nvPr>
        </p:nvSpPr>
        <p:spPr>
          <a:xfrm>
            <a:off x="3154650" y="2709375"/>
            <a:ext cx="2834700" cy="292500"/>
          </a:xfrm>
          <a:prstGeom prst="rect">
            <a:avLst/>
          </a:prstGeom>
        </p:spPr>
        <p:txBody>
          <a:bodyPr spcFirstLastPara="1" wrap="square" lIns="91425" tIns="91425" rIns="91425" bIns="0" anchor="t" anchorCtr="0">
            <a:spAutoFit/>
          </a:bodyPr>
          <a:lstStyle>
            <a:lvl1pPr lvl="0">
              <a:spcBef>
                <a:spcPts val="0"/>
              </a:spcBef>
              <a:spcAft>
                <a:spcPts val="0"/>
              </a:spcAft>
              <a:buNone/>
              <a:defRPr sz="900">
                <a:solidFill>
                  <a:schemeClr val="accent1"/>
                </a:solidFill>
                <a:latin typeface="Nunito Sans"/>
                <a:ea typeface="Nunito Sans"/>
                <a:cs typeface="Nunito Sans"/>
                <a:sym typeface="Nunito Sans"/>
              </a:defRPr>
            </a:lvl1pPr>
            <a:lvl2pPr lvl="1">
              <a:spcBef>
                <a:spcPts val="0"/>
              </a:spcBef>
              <a:spcAft>
                <a:spcPts val="0"/>
              </a:spcAft>
              <a:buNone/>
              <a:defRPr sz="900">
                <a:solidFill>
                  <a:schemeClr val="accent1"/>
                </a:solidFill>
                <a:latin typeface="Nunito Sans"/>
                <a:ea typeface="Nunito Sans"/>
                <a:cs typeface="Nunito Sans"/>
                <a:sym typeface="Nunito Sans"/>
              </a:defRPr>
            </a:lvl2pPr>
            <a:lvl3pPr lvl="2">
              <a:spcBef>
                <a:spcPts val="0"/>
              </a:spcBef>
              <a:spcAft>
                <a:spcPts val="0"/>
              </a:spcAft>
              <a:buNone/>
              <a:defRPr sz="900">
                <a:solidFill>
                  <a:schemeClr val="accent1"/>
                </a:solidFill>
                <a:latin typeface="Nunito Sans"/>
                <a:ea typeface="Nunito Sans"/>
                <a:cs typeface="Nunito Sans"/>
                <a:sym typeface="Nunito Sans"/>
              </a:defRPr>
            </a:lvl3pPr>
            <a:lvl4pPr lvl="3">
              <a:spcBef>
                <a:spcPts val="0"/>
              </a:spcBef>
              <a:spcAft>
                <a:spcPts val="0"/>
              </a:spcAft>
              <a:buNone/>
              <a:defRPr sz="900">
                <a:solidFill>
                  <a:schemeClr val="accent1"/>
                </a:solidFill>
                <a:latin typeface="Nunito Sans"/>
                <a:ea typeface="Nunito Sans"/>
                <a:cs typeface="Nunito Sans"/>
                <a:sym typeface="Nunito Sans"/>
              </a:defRPr>
            </a:lvl4pPr>
            <a:lvl5pPr lvl="4">
              <a:spcBef>
                <a:spcPts val="0"/>
              </a:spcBef>
              <a:spcAft>
                <a:spcPts val="0"/>
              </a:spcAft>
              <a:buNone/>
              <a:defRPr sz="900">
                <a:solidFill>
                  <a:schemeClr val="accent1"/>
                </a:solidFill>
                <a:latin typeface="Nunito Sans"/>
                <a:ea typeface="Nunito Sans"/>
                <a:cs typeface="Nunito Sans"/>
                <a:sym typeface="Nunito Sans"/>
              </a:defRPr>
            </a:lvl5pPr>
            <a:lvl6pPr lvl="5">
              <a:spcBef>
                <a:spcPts val="0"/>
              </a:spcBef>
              <a:spcAft>
                <a:spcPts val="0"/>
              </a:spcAft>
              <a:buNone/>
              <a:defRPr sz="900">
                <a:solidFill>
                  <a:schemeClr val="accent1"/>
                </a:solidFill>
                <a:latin typeface="Nunito Sans"/>
                <a:ea typeface="Nunito Sans"/>
                <a:cs typeface="Nunito Sans"/>
                <a:sym typeface="Nunito Sans"/>
              </a:defRPr>
            </a:lvl6pPr>
            <a:lvl7pPr lvl="6">
              <a:spcBef>
                <a:spcPts val="0"/>
              </a:spcBef>
              <a:spcAft>
                <a:spcPts val="0"/>
              </a:spcAft>
              <a:buNone/>
              <a:defRPr sz="900">
                <a:solidFill>
                  <a:schemeClr val="accent1"/>
                </a:solidFill>
                <a:latin typeface="Nunito Sans"/>
                <a:ea typeface="Nunito Sans"/>
                <a:cs typeface="Nunito Sans"/>
                <a:sym typeface="Nunito Sans"/>
              </a:defRPr>
            </a:lvl7pPr>
            <a:lvl8pPr lvl="7">
              <a:spcBef>
                <a:spcPts val="0"/>
              </a:spcBef>
              <a:spcAft>
                <a:spcPts val="0"/>
              </a:spcAft>
              <a:buNone/>
              <a:defRPr sz="900">
                <a:solidFill>
                  <a:schemeClr val="accent1"/>
                </a:solidFill>
                <a:latin typeface="Nunito Sans"/>
                <a:ea typeface="Nunito Sans"/>
                <a:cs typeface="Nunito Sans"/>
                <a:sym typeface="Nunito Sans"/>
              </a:defRPr>
            </a:lvl8pPr>
            <a:lvl9pPr lvl="8">
              <a:spcBef>
                <a:spcPts val="0"/>
              </a:spcBef>
              <a:spcAft>
                <a:spcPts val="0"/>
              </a:spcAft>
              <a:buNone/>
              <a:defRPr sz="900">
                <a:solidFill>
                  <a:schemeClr val="accent1"/>
                </a:solidFill>
                <a:latin typeface="Nunito Sans"/>
                <a:ea typeface="Nunito Sans"/>
                <a:cs typeface="Nunito Sans"/>
                <a:sym typeface="Nunito Sans"/>
              </a:defRPr>
            </a:lvl9pPr>
          </a:lstStyle>
          <a:p>
            <a:endParaRPr/>
          </a:p>
        </p:txBody>
      </p:sp>
      <p:sp>
        <p:nvSpPr>
          <p:cNvPr id="231" name="Google Shape;231;p19"/>
          <p:cNvSpPr txBox="1">
            <a:spLocks noGrp="1"/>
          </p:cNvSpPr>
          <p:nvPr>
            <p:ph type="title" idx="7"/>
          </p:nvPr>
        </p:nvSpPr>
        <p:spPr>
          <a:xfrm>
            <a:off x="3154650" y="858000"/>
            <a:ext cx="2834700" cy="742200"/>
          </a:xfrm>
          <a:prstGeom prst="rect">
            <a:avLst/>
          </a:prstGeom>
        </p:spPr>
        <p:txBody>
          <a:bodyPr spcFirstLastPara="1" wrap="square" lIns="91425" tIns="91425" rIns="91425" bIns="91425" anchor="t" anchorCtr="0">
            <a:spAutoFit/>
          </a:bodyPr>
          <a:lstStyle>
            <a:lvl1pPr lvl="0">
              <a:lnSpc>
                <a:spcPct val="115000"/>
              </a:lnSpc>
              <a:spcBef>
                <a:spcPts val="0"/>
              </a:spcBef>
              <a:spcAft>
                <a:spcPts val="0"/>
              </a:spcAft>
              <a:buNone/>
              <a:defRPr sz="1400" b="0">
                <a:latin typeface="Poppins Medium"/>
                <a:ea typeface="Poppins Medium"/>
                <a:cs typeface="Poppins Medium"/>
                <a:sym typeface="Poppins Medium"/>
              </a:defRPr>
            </a:lvl1pPr>
            <a:lvl2pPr lvl="1">
              <a:spcBef>
                <a:spcPts val="0"/>
              </a:spcBef>
              <a:spcAft>
                <a:spcPts val="0"/>
              </a:spcAft>
              <a:buNone/>
              <a:defRPr sz="2000">
                <a:latin typeface="Nunito Sans"/>
                <a:ea typeface="Nunito Sans"/>
                <a:cs typeface="Nunito Sans"/>
                <a:sym typeface="Nunito Sans"/>
              </a:defRPr>
            </a:lvl2pPr>
            <a:lvl3pPr lvl="2">
              <a:spcBef>
                <a:spcPts val="0"/>
              </a:spcBef>
              <a:spcAft>
                <a:spcPts val="0"/>
              </a:spcAft>
              <a:buNone/>
              <a:defRPr sz="2000">
                <a:latin typeface="Nunito Sans"/>
                <a:ea typeface="Nunito Sans"/>
                <a:cs typeface="Nunito Sans"/>
                <a:sym typeface="Nunito Sans"/>
              </a:defRPr>
            </a:lvl3pPr>
            <a:lvl4pPr lvl="3">
              <a:spcBef>
                <a:spcPts val="0"/>
              </a:spcBef>
              <a:spcAft>
                <a:spcPts val="0"/>
              </a:spcAft>
              <a:buNone/>
              <a:defRPr sz="2000">
                <a:latin typeface="Nunito Sans"/>
                <a:ea typeface="Nunito Sans"/>
                <a:cs typeface="Nunito Sans"/>
                <a:sym typeface="Nunito Sans"/>
              </a:defRPr>
            </a:lvl4pPr>
            <a:lvl5pPr lvl="4">
              <a:spcBef>
                <a:spcPts val="0"/>
              </a:spcBef>
              <a:spcAft>
                <a:spcPts val="0"/>
              </a:spcAft>
              <a:buNone/>
              <a:defRPr sz="2000">
                <a:latin typeface="Nunito Sans"/>
                <a:ea typeface="Nunito Sans"/>
                <a:cs typeface="Nunito Sans"/>
                <a:sym typeface="Nunito Sans"/>
              </a:defRPr>
            </a:lvl5pPr>
            <a:lvl6pPr lvl="5">
              <a:spcBef>
                <a:spcPts val="0"/>
              </a:spcBef>
              <a:spcAft>
                <a:spcPts val="0"/>
              </a:spcAft>
              <a:buNone/>
              <a:defRPr sz="2000">
                <a:latin typeface="Nunito Sans"/>
                <a:ea typeface="Nunito Sans"/>
                <a:cs typeface="Nunito Sans"/>
                <a:sym typeface="Nunito Sans"/>
              </a:defRPr>
            </a:lvl6pPr>
            <a:lvl7pPr lvl="6">
              <a:spcBef>
                <a:spcPts val="0"/>
              </a:spcBef>
              <a:spcAft>
                <a:spcPts val="0"/>
              </a:spcAft>
              <a:buNone/>
              <a:defRPr sz="2000">
                <a:latin typeface="Nunito Sans"/>
                <a:ea typeface="Nunito Sans"/>
                <a:cs typeface="Nunito Sans"/>
                <a:sym typeface="Nunito Sans"/>
              </a:defRPr>
            </a:lvl7pPr>
            <a:lvl8pPr lvl="7">
              <a:spcBef>
                <a:spcPts val="0"/>
              </a:spcBef>
              <a:spcAft>
                <a:spcPts val="0"/>
              </a:spcAft>
              <a:buNone/>
              <a:defRPr sz="2000">
                <a:latin typeface="Nunito Sans"/>
                <a:ea typeface="Nunito Sans"/>
                <a:cs typeface="Nunito Sans"/>
                <a:sym typeface="Nunito Sans"/>
              </a:defRPr>
            </a:lvl8pPr>
            <a:lvl9pPr lvl="8">
              <a:spcBef>
                <a:spcPts val="0"/>
              </a:spcBef>
              <a:spcAft>
                <a:spcPts val="0"/>
              </a:spcAft>
              <a:buNone/>
              <a:defRPr sz="2000">
                <a:latin typeface="Nunito Sans"/>
                <a:ea typeface="Nunito Sans"/>
                <a:cs typeface="Nunito Sans"/>
                <a:sym typeface="Nunito Sans"/>
              </a:defRPr>
            </a:lvl9pPr>
          </a:lstStyle>
          <a:p>
            <a:endParaRPr/>
          </a:p>
        </p:txBody>
      </p:sp>
      <p:sp>
        <p:nvSpPr>
          <p:cNvPr id="232" name="Google Shape;232;p19"/>
          <p:cNvSpPr txBox="1">
            <a:spLocks noGrp="1"/>
          </p:cNvSpPr>
          <p:nvPr>
            <p:ph type="title" idx="8"/>
          </p:nvPr>
        </p:nvSpPr>
        <p:spPr>
          <a:xfrm>
            <a:off x="228600" y="228600"/>
            <a:ext cx="5760600" cy="652200"/>
          </a:xfrm>
          <a:prstGeom prst="rect">
            <a:avLst/>
          </a:prstGeom>
        </p:spPr>
        <p:txBody>
          <a:bodyPr spcFirstLastPara="1" wrap="square" lIns="91425" tIns="91425" rIns="91425" bIns="91425" anchor="t" anchorCtr="0">
            <a:spAutoFit/>
          </a:bodyPr>
          <a:lstStyle>
            <a:lvl1pPr lvl="0">
              <a:spcBef>
                <a:spcPts val="0"/>
              </a:spcBef>
              <a:spcAft>
                <a:spcPts val="0"/>
              </a:spcAft>
              <a:buNone/>
              <a:defRPr sz="2400">
                <a:solidFill>
                  <a:schemeClr val="accent1"/>
                </a:solidFill>
              </a:defRPr>
            </a:lvl1pPr>
            <a:lvl2pPr lvl="1">
              <a:spcBef>
                <a:spcPts val="0"/>
              </a:spcBef>
              <a:spcAft>
                <a:spcPts val="0"/>
              </a:spcAft>
              <a:buNone/>
              <a:defRPr sz="2400">
                <a:solidFill>
                  <a:schemeClr val="accent1"/>
                </a:solidFill>
                <a:latin typeface="Poppins SemiBold"/>
                <a:ea typeface="Poppins SemiBold"/>
                <a:cs typeface="Poppins SemiBold"/>
                <a:sym typeface="Poppins SemiBold"/>
              </a:defRPr>
            </a:lvl2pPr>
            <a:lvl3pPr lvl="2">
              <a:spcBef>
                <a:spcPts val="0"/>
              </a:spcBef>
              <a:spcAft>
                <a:spcPts val="0"/>
              </a:spcAft>
              <a:buNone/>
              <a:defRPr sz="2400">
                <a:solidFill>
                  <a:schemeClr val="accent1"/>
                </a:solidFill>
                <a:latin typeface="Poppins SemiBold"/>
                <a:ea typeface="Poppins SemiBold"/>
                <a:cs typeface="Poppins SemiBold"/>
                <a:sym typeface="Poppins SemiBold"/>
              </a:defRPr>
            </a:lvl3pPr>
            <a:lvl4pPr lvl="3">
              <a:spcBef>
                <a:spcPts val="0"/>
              </a:spcBef>
              <a:spcAft>
                <a:spcPts val="0"/>
              </a:spcAft>
              <a:buNone/>
              <a:defRPr sz="2400">
                <a:solidFill>
                  <a:schemeClr val="accent1"/>
                </a:solidFill>
                <a:latin typeface="Poppins SemiBold"/>
                <a:ea typeface="Poppins SemiBold"/>
                <a:cs typeface="Poppins SemiBold"/>
                <a:sym typeface="Poppins SemiBold"/>
              </a:defRPr>
            </a:lvl4pPr>
            <a:lvl5pPr lvl="4">
              <a:spcBef>
                <a:spcPts val="0"/>
              </a:spcBef>
              <a:spcAft>
                <a:spcPts val="0"/>
              </a:spcAft>
              <a:buNone/>
              <a:defRPr sz="2400">
                <a:solidFill>
                  <a:schemeClr val="accent1"/>
                </a:solidFill>
                <a:latin typeface="Poppins SemiBold"/>
                <a:ea typeface="Poppins SemiBold"/>
                <a:cs typeface="Poppins SemiBold"/>
                <a:sym typeface="Poppins SemiBold"/>
              </a:defRPr>
            </a:lvl5pPr>
            <a:lvl6pPr lvl="5">
              <a:spcBef>
                <a:spcPts val="0"/>
              </a:spcBef>
              <a:spcAft>
                <a:spcPts val="0"/>
              </a:spcAft>
              <a:buNone/>
              <a:defRPr sz="2400">
                <a:solidFill>
                  <a:schemeClr val="accent1"/>
                </a:solidFill>
                <a:latin typeface="Poppins SemiBold"/>
                <a:ea typeface="Poppins SemiBold"/>
                <a:cs typeface="Poppins SemiBold"/>
                <a:sym typeface="Poppins SemiBold"/>
              </a:defRPr>
            </a:lvl6pPr>
            <a:lvl7pPr lvl="6">
              <a:spcBef>
                <a:spcPts val="0"/>
              </a:spcBef>
              <a:spcAft>
                <a:spcPts val="0"/>
              </a:spcAft>
              <a:buNone/>
              <a:defRPr sz="2400">
                <a:solidFill>
                  <a:schemeClr val="accent1"/>
                </a:solidFill>
                <a:latin typeface="Poppins SemiBold"/>
                <a:ea typeface="Poppins SemiBold"/>
                <a:cs typeface="Poppins SemiBold"/>
                <a:sym typeface="Poppins SemiBold"/>
              </a:defRPr>
            </a:lvl7pPr>
            <a:lvl8pPr lvl="7">
              <a:spcBef>
                <a:spcPts val="0"/>
              </a:spcBef>
              <a:spcAft>
                <a:spcPts val="0"/>
              </a:spcAft>
              <a:buNone/>
              <a:defRPr sz="2400">
                <a:solidFill>
                  <a:schemeClr val="accent1"/>
                </a:solidFill>
                <a:latin typeface="Poppins SemiBold"/>
                <a:ea typeface="Poppins SemiBold"/>
                <a:cs typeface="Poppins SemiBold"/>
                <a:sym typeface="Poppins SemiBold"/>
              </a:defRPr>
            </a:lvl8pPr>
            <a:lvl9pPr lvl="8">
              <a:spcBef>
                <a:spcPts val="0"/>
              </a:spcBef>
              <a:spcAft>
                <a:spcPts val="0"/>
              </a:spcAft>
              <a:buNone/>
              <a:defRPr sz="2400">
                <a:solidFill>
                  <a:schemeClr val="accent1"/>
                </a:solidFill>
                <a:latin typeface="Poppins SemiBold"/>
                <a:ea typeface="Poppins SemiBold"/>
                <a:cs typeface="Poppins SemiBold"/>
                <a:sym typeface="Poppins SemiBold"/>
              </a:defRPr>
            </a:lvl9pPr>
          </a:lstStyle>
          <a:p>
            <a:endParaRPr/>
          </a:p>
        </p:txBody>
      </p:sp>
      <p:sp>
        <p:nvSpPr>
          <p:cNvPr id="233" name="Google Shape;233;p19"/>
          <p:cNvSpPr txBox="1"/>
          <p:nvPr/>
        </p:nvSpPr>
        <p:spPr>
          <a:xfrm>
            <a:off x="6720300" y="4800275"/>
            <a:ext cx="2195100" cy="2925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fld id="{00000000-1234-1234-1234-123412341234}" type="slidenum">
              <a:rPr lang="en" sz="700">
                <a:solidFill>
                  <a:schemeClr val="accent5"/>
                </a:solidFill>
                <a:latin typeface="Nunito Sans"/>
                <a:ea typeface="Nunito Sans"/>
                <a:cs typeface="Nunito Sans"/>
                <a:sym typeface="Nunito Sans"/>
              </a:rPr>
              <a:t>‹#›</a:t>
            </a:fld>
            <a:endParaRPr sz="700">
              <a:solidFill>
                <a:schemeClr val="accent5"/>
              </a:solidFill>
              <a:latin typeface="Nunito Sans"/>
              <a:ea typeface="Nunito Sans"/>
              <a:cs typeface="Nunito Sans"/>
              <a:sym typeface="Nunito Sans"/>
            </a:endParaRPr>
          </a:p>
        </p:txBody>
      </p:sp>
      <p:sp>
        <p:nvSpPr>
          <p:cNvPr id="234" name="Google Shape;234;p19"/>
          <p:cNvSpPr txBox="1">
            <a:spLocks noGrp="1"/>
          </p:cNvSpPr>
          <p:nvPr>
            <p:ph type="title" idx="9"/>
          </p:nvPr>
        </p:nvSpPr>
        <p:spPr>
          <a:xfrm>
            <a:off x="6080825" y="858000"/>
            <a:ext cx="2834700" cy="292500"/>
          </a:xfrm>
          <a:prstGeom prst="rect">
            <a:avLst/>
          </a:prstGeom>
        </p:spPr>
        <p:txBody>
          <a:bodyPr spcFirstLastPara="1" wrap="square" lIns="91425" tIns="91425" rIns="91425" bIns="0" anchor="t" anchorCtr="0">
            <a:spAutoFit/>
          </a:bodyPr>
          <a:lstStyle>
            <a:lvl1pPr lvl="0">
              <a:spcBef>
                <a:spcPts val="0"/>
              </a:spcBef>
              <a:spcAft>
                <a:spcPts val="0"/>
              </a:spcAft>
              <a:buNone/>
              <a:defRPr sz="900">
                <a:solidFill>
                  <a:schemeClr val="accent1"/>
                </a:solidFill>
                <a:latin typeface="Nunito Sans"/>
                <a:ea typeface="Nunito Sans"/>
                <a:cs typeface="Nunito Sans"/>
                <a:sym typeface="Nunito Sans"/>
              </a:defRPr>
            </a:lvl1pPr>
            <a:lvl2pPr lvl="1">
              <a:spcBef>
                <a:spcPts val="0"/>
              </a:spcBef>
              <a:spcAft>
                <a:spcPts val="0"/>
              </a:spcAft>
              <a:buNone/>
              <a:defRPr sz="900">
                <a:solidFill>
                  <a:schemeClr val="accent1"/>
                </a:solidFill>
                <a:latin typeface="Nunito Sans"/>
                <a:ea typeface="Nunito Sans"/>
                <a:cs typeface="Nunito Sans"/>
                <a:sym typeface="Nunito Sans"/>
              </a:defRPr>
            </a:lvl2pPr>
            <a:lvl3pPr lvl="2">
              <a:spcBef>
                <a:spcPts val="0"/>
              </a:spcBef>
              <a:spcAft>
                <a:spcPts val="0"/>
              </a:spcAft>
              <a:buNone/>
              <a:defRPr sz="900">
                <a:solidFill>
                  <a:schemeClr val="accent1"/>
                </a:solidFill>
                <a:latin typeface="Nunito Sans"/>
                <a:ea typeface="Nunito Sans"/>
                <a:cs typeface="Nunito Sans"/>
                <a:sym typeface="Nunito Sans"/>
              </a:defRPr>
            </a:lvl3pPr>
            <a:lvl4pPr lvl="3">
              <a:spcBef>
                <a:spcPts val="0"/>
              </a:spcBef>
              <a:spcAft>
                <a:spcPts val="0"/>
              </a:spcAft>
              <a:buNone/>
              <a:defRPr sz="900">
                <a:solidFill>
                  <a:schemeClr val="accent1"/>
                </a:solidFill>
                <a:latin typeface="Nunito Sans"/>
                <a:ea typeface="Nunito Sans"/>
                <a:cs typeface="Nunito Sans"/>
                <a:sym typeface="Nunito Sans"/>
              </a:defRPr>
            </a:lvl4pPr>
            <a:lvl5pPr lvl="4">
              <a:spcBef>
                <a:spcPts val="0"/>
              </a:spcBef>
              <a:spcAft>
                <a:spcPts val="0"/>
              </a:spcAft>
              <a:buNone/>
              <a:defRPr sz="900">
                <a:solidFill>
                  <a:schemeClr val="accent1"/>
                </a:solidFill>
                <a:latin typeface="Nunito Sans"/>
                <a:ea typeface="Nunito Sans"/>
                <a:cs typeface="Nunito Sans"/>
                <a:sym typeface="Nunito Sans"/>
              </a:defRPr>
            </a:lvl5pPr>
            <a:lvl6pPr lvl="5">
              <a:spcBef>
                <a:spcPts val="0"/>
              </a:spcBef>
              <a:spcAft>
                <a:spcPts val="0"/>
              </a:spcAft>
              <a:buNone/>
              <a:defRPr sz="900">
                <a:solidFill>
                  <a:schemeClr val="accent1"/>
                </a:solidFill>
                <a:latin typeface="Nunito Sans"/>
                <a:ea typeface="Nunito Sans"/>
                <a:cs typeface="Nunito Sans"/>
                <a:sym typeface="Nunito Sans"/>
              </a:defRPr>
            </a:lvl6pPr>
            <a:lvl7pPr lvl="6">
              <a:spcBef>
                <a:spcPts val="0"/>
              </a:spcBef>
              <a:spcAft>
                <a:spcPts val="0"/>
              </a:spcAft>
              <a:buNone/>
              <a:defRPr sz="900">
                <a:solidFill>
                  <a:schemeClr val="accent1"/>
                </a:solidFill>
                <a:latin typeface="Nunito Sans"/>
                <a:ea typeface="Nunito Sans"/>
                <a:cs typeface="Nunito Sans"/>
                <a:sym typeface="Nunito Sans"/>
              </a:defRPr>
            </a:lvl7pPr>
            <a:lvl8pPr lvl="7">
              <a:spcBef>
                <a:spcPts val="0"/>
              </a:spcBef>
              <a:spcAft>
                <a:spcPts val="0"/>
              </a:spcAft>
              <a:buNone/>
              <a:defRPr sz="900">
                <a:solidFill>
                  <a:schemeClr val="accent1"/>
                </a:solidFill>
                <a:latin typeface="Nunito Sans"/>
                <a:ea typeface="Nunito Sans"/>
                <a:cs typeface="Nunito Sans"/>
                <a:sym typeface="Nunito Sans"/>
              </a:defRPr>
            </a:lvl8pPr>
            <a:lvl9pPr lvl="8">
              <a:spcBef>
                <a:spcPts val="0"/>
              </a:spcBef>
              <a:spcAft>
                <a:spcPts val="0"/>
              </a:spcAft>
              <a:buNone/>
              <a:defRPr sz="900">
                <a:solidFill>
                  <a:schemeClr val="accent1"/>
                </a:solidFill>
                <a:latin typeface="Nunito Sans"/>
                <a:ea typeface="Nunito Sans"/>
                <a:cs typeface="Nunito Sans"/>
                <a:sym typeface="Nunito Sans"/>
              </a:defRPr>
            </a:lvl9pPr>
          </a:lstStyle>
          <a:p>
            <a:endParaRPr/>
          </a:p>
        </p:txBody>
      </p:sp>
      <p:sp>
        <p:nvSpPr>
          <p:cNvPr id="235" name="Google Shape;235;p19"/>
          <p:cNvSpPr txBox="1">
            <a:spLocks noGrp="1"/>
          </p:cNvSpPr>
          <p:nvPr>
            <p:ph type="subTitle" idx="13"/>
          </p:nvPr>
        </p:nvSpPr>
        <p:spPr>
          <a:xfrm>
            <a:off x="228600" y="4800275"/>
            <a:ext cx="1115700" cy="311400"/>
          </a:xfrm>
          <a:prstGeom prst="rect">
            <a:avLst/>
          </a:prstGeom>
        </p:spPr>
        <p:txBody>
          <a:bodyPr spcFirstLastPara="1" wrap="square" lIns="91425" tIns="91425" rIns="91425" bIns="91425" anchor="t" anchorCtr="0">
            <a:noAutofit/>
          </a:bodyPr>
          <a:lstStyle>
            <a:lvl1pPr lvl="0">
              <a:spcBef>
                <a:spcPts val="0"/>
              </a:spcBef>
              <a:spcAft>
                <a:spcPts val="0"/>
              </a:spcAft>
              <a:buNone/>
              <a:defRPr sz="700">
                <a:solidFill>
                  <a:schemeClr val="accent5"/>
                </a:solidFill>
                <a:latin typeface="Nunito Sans"/>
                <a:ea typeface="Nunito Sans"/>
                <a:cs typeface="Nunito Sans"/>
                <a:sym typeface="Nunito Sans"/>
              </a:defRPr>
            </a:lvl1pPr>
            <a:lvl2pPr lvl="1">
              <a:spcBef>
                <a:spcPts val="0"/>
              </a:spcBef>
              <a:spcAft>
                <a:spcPts val="0"/>
              </a:spcAft>
              <a:buSzPts val="700"/>
              <a:buFont typeface="Nunito Sans"/>
              <a:buNone/>
              <a:defRPr sz="700">
                <a:latin typeface="Nunito Sans"/>
                <a:ea typeface="Nunito Sans"/>
                <a:cs typeface="Nunito Sans"/>
                <a:sym typeface="Nunito Sans"/>
              </a:defRPr>
            </a:lvl2pPr>
            <a:lvl3pPr lvl="2">
              <a:spcBef>
                <a:spcPts val="0"/>
              </a:spcBef>
              <a:spcAft>
                <a:spcPts val="0"/>
              </a:spcAft>
              <a:buSzPts val="700"/>
              <a:buFont typeface="Nunito Sans"/>
              <a:buNone/>
              <a:defRPr sz="700">
                <a:latin typeface="Nunito Sans"/>
                <a:ea typeface="Nunito Sans"/>
                <a:cs typeface="Nunito Sans"/>
                <a:sym typeface="Nunito Sans"/>
              </a:defRPr>
            </a:lvl3pPr>
            <a:lvl4pPr lvl="3">
              <a:spcBef>
                <a:spcPts val="0"/>
              </a:spcBef>
              <a:spcAft>
                <a:spcPts val="0"/>
              </a:spcAft>
              <a:buSzPts val="700"/>
              <a:buFont typeface="Nunito Sans"/>
              <a:buNone/>
              <a:defRPr sz="700">
                <a:latin typeface="Nunito Sans"/>
                <a:ea typeface="Nunito Sans"/>
                <a:cs typeface="Nunito Sans"/>
                <a:sym typeface="Nunito Sans"/>
              </a:defRPr>
            </a:lvl4pPr>
            <a:lvl5pPr lvl="4">
              <a:spcBef>
                <a:spcPts val="0"/>
              </a:spcBef>
              <a:spcAft>
                <a:spcPts val="0"/>
              </a:spcAft>
              <a:buSzPts val="700"/>
              <a:buFont typeface="Nunito Sans"/>
              <a:buNone/>
              <a:defRPr sz="700">
                <a:latin typeface="Nunito Sans"/>
                <a:ea typeface="Nunito Sans"/>
                <a:cs typeface="Nunito Sans"/>
                <a:sym typeface="Nunito Sans"/>
              </a:defRPr>
            </a:lvl5pPr>
            <a:lvl6pPr lvl="5">
              <a:spcBef>
                <a:spcPts val="0"/>
              </a:spcBef>
              <a:spcAft>
                <a:spcPts val="0"/>
              </a:spcAft>
              <a:buSzPts val="700"/>
              <a:buFont typeface="Nunito Sans"/>
              <a:buNone/>
              <a:defRPr sz="700">
                <a:latin typeface="Nunito Sans"/>
                <a:ea typeface="Nunito Sans"/>
                <a:cs typeface="Nunito Sans"/>
                <a:sym typeface="Nunito Sans"/>
              </a:defRPr>
            </a:lvl6pPr>
            <a:lvl7pPr lvl="6">
              <a:spcBef>
                <a:spcPts val="0"/>
              </a:spcBef>
              <a:spcAft>
                <a:spcPts val="0"/>
              </a:spcAft>
              <a:buSzPts val="700"/>
              <a:buFont typeface="Nunito Sans"/>
              <a:buNone/>
              <a:defRPr sz="700">
                <a:latin typeface="Nunito Sans"/>
                <a:ea typeface="Nunito Sans"/>
                <a:cs typeface="Nunito Sans"/>
                <a:sym typeface="Nunito Sans"/>
              </a:defRPr>
            </a:lvl7pPr>
            <a:lvl8pPr lvl="7">
              <a:spcBef>
                <a:spcPts val="0"/>
              </a:spcBef>
              <a:spcAft>
                <a:spcPts val="0"/>
              </a:spcAft>
              <a:buSzPts val="700"/>
              <a:buFont typeface="Nunito Sans"/>
              <a:buNone/>
              <a:defRPr sz="700">
                <a:latin typeface="Nunito Sans"/>
                <a:ea typeface="Nunito Sans"/>
                <a:cs typeface="Nunito Sans"/>
                <a:sym typeface="Nunito Sans"/>
              </a:defRPr>
            </a:lvl8pPr>
            <a:lvl9pPr lvl="8">
              <a:spcBef>
                <a:spcPts val="0"/>
              </a:spcBef>
              <a:spcAft>
                <a:spcPts val="0"/>
              </a:spcAft>
              <a:buSzPts val="700"/>
              <a:buFont typeface="Nunito Sans"/>
              <a:buNone/>
              <a:defRPr sz="700">
                <a:latin typeface="Nunito Sans"/>
                <a:ea typeface="Nunito Sans"/>
                <a:cs typeface="Nunito Sans"/>
                <a:sym typeface="Nunito Sans"/>
              </a:defRPr>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Persona - Alt 1">
  <p:cSld name="BLANK_1_1_1_1_2_1_2_1_1">
    <p:spTree>
      <p:nvGrpSpPr>
        <p:cNvPr id="1" name="Shape 236"/>
        <p:cNvGrpSpPr/>
        <p:nvPr/>
      </p:nvGrpSpPr>
      <p:grpSpPr>
        <a:xfrm>
          <a:off x="0" y="0"/>
          <a:ext cx="0" cy="0"/>
          <a:chOff x="0" y="0"/>
          <a:chExt cx="0" cy="0"/>
        </a:xfrm>
      </p:grpSpPr>
      <p:pic>
        <p:nvPicPr>
          <p:cNvPr id="237" name="Google Shape;237;p20"/>
          <p:cNvPicPr preferRelativeResize="0"/>
          <p:nvPr/>
        </p:nvPicPr>
        <p:blipFill rotWithShape="1">
          <a:blip r:embed="rId2">
            <a:alphaModFix/>
          </a:blip>
          <a:srcRect l="535" t="71891" r="33362"/>
          <a:stretch/>
        </p:blipFill>
        <p:spPr>
          <a:xfrm>
            <a:off x="5624200" y="0"/>
            <a:ext cx="3519800" cy="1496699"/>
          </a:xfrm>
          <a:prstGeom prst="rect">
            <a:avLst/>
          </a:prstGeom>
          <a:noFill/>
          <a:ln>
            <a:noFill/>
          </a:ln>
        </p:spPr>
      </p:pic>
      <p:sp>
        <p:nvSpPr>
          <p:cNvPr id="238" name="Google Shape;238;p20"/>
          <p:cNvSpPr txBox="1">
            <a:spLocks noGrp="1"/>
          </p:cNvSpPr>
          <p:nvPr>
            <p:ph type="body" idx="1"/>
          </p:nvPr>
        </p:nvSpPr>
        <p:spPr>
          <a:xfrm>
            <a:off x="3154650" y="1167124"/>
            <a:ext cx="2834700" cy="728400"/>
          </a:xfrm>
          <a:prstGeom prst="rect">
            <a:avLst/>
          </a:prstGeom>
        </p:spPr>
        <p:txBody>
          <a:bodyPr spcFirstLastPara="1" wrap="square" lIns="91425" tIns="91425" rIns="91425" bIns="91425" anchor="t" anchorCtr="0">
            <a:spAutoFit/>
          </a:bodyPr>
          <a:lstStyle>
            <a:lvl1pPr marL="457200" lvl="0" indent="-292100">
              <a:lnSpc>
                <a:spcPct val="115000"/>
              </a:lnSpc>
              <a:spcBef>
                <a:spcPts val="0"/>
              </a:spcBef>
              <a:spcAft>
                <a:spcPts val="0"/>
              </a:spcAft>
              <a:buClr>
                <a:schemeClr val="dk1"/>
              </a:buClr>
              <a:buSzPts val="1000"/>
              <a:buFont typeface="Nunito Sans"/>
              <a:buChar char="●"/>
              <a:defRPr sz="1000"/>
            </a:lvl1pPr>
            <a:lvl2pPr marL="914400" lvl="1" indent="-292100">
              <a:lnSpc>
                <a:spcPct val="115000"/>
              </a:lnSpc>
              <a:spcBef>
                <a:spcPts val="0"/>
              </a:spcBef>
              <a:spcAft>
                <a:spcPts val="0"/>
              </a:spcAft>
              <a:buClr>
                <a:schemeClr val="dk1"/>
              </a:buClr>
              <a:buSzPts val="1000"/>
              <a:buFont typeface="Nunito Sans"/>
              <a:buChar char="○"/>
              <a:defRPr sz="1000"/>
            </a:lvl2pPr>
            <a:lvl3pPr marL="1371600" lvl="2" indent="-292100">
              <a:lnSpc>
                <a:spcPct val="115000"/>
              </a:lnSpc>
              <a:spcBef>
                <a:spcPts val="0"/>
              </a:spcBef>
              <a:spcAft>
                <a:spcPts val="0"/>
              </a:spcAft>
              <a:buClr>
                <a:schemeClr val="dk1"/>
              </a:buClr>
              <a:buSzPts val="1000"/>
              <a:buFont typeface="Nunito Sans"/>
              <a:buChar char="■"/>
              <a:defRPr sz="1000"/>
            </a:lvl3pPr>
            <a:lvl4pPr marL="1828800" lvl="3" indent="-292100">
              <a:lnSpc>
                <a:spcPct val="115000"/>
              </a:lnSpc>
              <a:spcBef>
                <a:spcPts val="0"/>
              </a:spcBef>
              <a:spcAft>
                <a:spcPts val="0"/>
              </a:spcAft>
              <a:buClr>
                <a:schemeClr val="dk1"/>
              </a:buClr>
              <a:buSzPts val="1000"/>
              <a:buFont typeface="Nunito Sans"/>
              <a:buChar char="●"/>
              <a:defRPr sz="1000"/>
            </a:lvl4pPr>
            <a:lvl5pPr marL="2286000" lvl="4" indent="-292100">
              <a:lnSpc>
                <a:spcPct val="115000"/>
              </a:lnSpc>
              <a:spcBef>
                <a:spcPts val="0"/>
              </a:spcBef>
              <a:spcAft>
                <a:spcPts val="0"/>
              </a:spcAft>
              <a:buClr>
                <a:schemeClr val="dk1"/>
              </a:buClr>
              <a:buSzPts val="1000"/>
              <a:buFont typeface="Nunito Sans"/>
              <a:buChar char="○"/>
              <a:defRPr sz="1000"/>
            </a:lvl5pPr>
            <a:lvl6pPr marL="2743200" lvl="5" indent="-292100">
              <a:lnSpc>
                <a:spcPct val="115000"/>
              </a:lnSpc>
              <a:spcBef>
                <a:spcPts val="0"/>
              </a:spcBef>
              <a:spcAft>
                <a:spcPts val="0"/>
              </a:spcAft>
              <a:buClr>
                <a:schemeClr val="dk1"/>
              </a:buClr>
              <a:buSzPts val="1000"/>
              <a:buFont typeface="Nunito Sans"/>
              <a:buChar char="■"/>
              <a:defRPr sz="1000"/>
            </a:lvl6pPr>
            <a:lvl7pPr marL="3200400" lvl="6" indent="-292100">
              <a:lnSpc>
                <a:spcPct val="115000"/>
              </a:lnSpc>
              <a:spcBef>
                <a:spcPts val="0"/>
              </a:spcBef>
              <a:spcAft>
                <a:spcPts val="0"/>
              </a:spcAft>
              <a:buClr>
                <a:schemeClr val="dk1"/>
              </a:buClr>
              <a:buSzPts val="1000"/>
              <a:buFont typeface="Nunito Sans"/>
              <a:buChar char="●"/>
              <a:defRPr sz="1000"/>
            </a:lvl7pPr>
            <a:lvl8pPr marL="3657600" lvl="7" indent="-292100">
              <a:lnSpc>
                <a:spcPct val="115000"/>
              </a:lnSpc>
              <a:spcBef>
                <a:spcPts val="0"/>
              </a:spcBef>
              <a:spcAft>
                <a:spcPts val="0"/>
              </a:spcAft>
              <a:buClr>
                <a:schemeClr val="dk1"/>
              </a:buClr>
              <a:buSzPts val="1000"/>
              <a:buFont typeface="Nunito Sans"/>
              <a:buChar char="○"/>
              <a:defRPr sz="1000"/>
            </a:lvl8pPr>
            <a:lvl9pPr marL="4114800" lvl="8" indent="-292100">
              <a:lnSpc>
                <a:spcPct val="115000"/>
              </a:lnSpc>
              <a:spcBef>
                <a:spcPts val="0"/>
              </a:spcBef>
              <a:spcAft>
                <a:spcPts val="0"/>
              </a:spcAft>
              <a:buClr>
                <a:schemeClr val="dk1"/>
              </a:buClr>
              <a:buSzPts val="1000"/>
              <a:buFont typeface="Nunito Sans"/>
              <a:buChar char="■"/>
              <a:defRPr sz="1000"/>
            </a:lvl9pPr>
          </a:lstStyle>
          <a:p>
            <a:endParaRPr/>
          </a:p>
        </p:txBody>
      </p:sp>
      <p:sp>
        <p:nvSpPr>
          <p:cNvPr id="239" name="Google Shape;239;p20"/>
          <p:cNvSpPr txBox="1">
            <a:spLocks noGrp="1"/>
          </p:cNvSpPr>
          <p:nvPr>
            <p:ph type="body" idx="2"/>
          </p:nvPr>
        </p:nvSpPr>
        <p:spPr>
          <a:xfrm>
            <a:off x="228600" y="1167124"/>
            <a:ext cx="2834700" cy="728400"/>
          </a:xfrm>
          <a:prstGeom prst="rect">
            <a:avLst/>
          </a:prstGeom>
        </p:spPr>
        <p:txBody>
          <a:bodyPr spcFirstLastPara="1" wrap="square" lIns="91425" tIns="91425" rIns="91425" bIns="91425" anchor="t" anchorCtr="0">
            <a:spAutoFit/>
          </a:bodyPr>
          <a:lstStyle>
            <a:lvl1pPr marL="457200" lvl="0" indent="-292100">
              <a:lnSpc>
                <a:spcPct val="115000"/>
              </a:lnSpc>
              <a:spcBef>
                <a:spcPts val="0"/>
              </a:spcBef>
              <a:spcAft>
                <a:spcPts val="0"/>
              </a:spcAft>
              <a:buClr>
                <a:schemeClr val="dk1"/>
              </a:buClr>
              <a:buSzPts val="1000"/>
              <a:buFont typeface="Nunito Sans"/>
              <a:buChar char="●"/>
              <a:defRPr sz="1000"/>
            </a:lvl1pPr>
            <a:lvl2pPr marL="914400" lvl="1" indent="-292100">
              <a:lnSpc>
                <a:spcPct val="115000"/>
              </a:lnSpc>
              <a:spcBef>
                <a:spcPts val="0"/>
              </a:spcBef>
              <a:spcAft>
                <a:spcPts val="0"/>
              </a:spcAft>
              <a:buClr>
                <a:schemeClr val="dk1"/>
              </a:buClr>
              <a:buSzPts val="1000"/>
              <a:buFont typeface="Nunito Sans"/>
              <a:buChar char="○"/>
              <a:defRPr sz="1000"/>
            </a:lvl2pPr>
            <a:lvl3pPr marL="1371600" lvl="2" indent="-292100">
              <a:lnSpc>
                <a:spcPct val="115000"/>
              </a:lnSpc>
              <a:spcBef>
                <a:spcPts val="0"/>
              </a:spcBef>
              <a:spcAft>
                <a:spcPts val="0"/>
              </a:spcAft>
              <a:buClr>
                <a:schemeClr val="dk1"/>
              </a:buClr>
              <a:buSzPts val="1000"/>
              <a:buFont typeface="Nunito Sans"/>
              <a:buChar char="■"/>
              <a:defRPr sz="1000"/>
            </a:lvl3pPr>
            <a:lvl4pPr marL="1828800" lvl="3" indent="-292100">
              <a:lnSpc>
                <a:spcPct val="115000"/>
              </a:lnSpc>
              <a:spcBef>
                <a:spcPts val="0"/>
              </a:spcBef>
              <a:spcAft>
                <a:spcPts val="0"/>
              </a:spcAft>
              <a:buClr>
                <a:schemeClr val="dk1"/>
              </a:buClr>
              <a:buSzPts val="1000"/>
              <a:buFont typeface="Nunito Sans"/>
              <a:buChar char="●"/>
              <a:defRPr sz="1000"/>
            </a:lvl4pPr>
            <a:lvl5pPr marL="2286000" lvl="4" indent="-292100">
              <a:lnSpc>
                <a:spcPct val="115000"/>
              </a:lnSpc>
              <a:spcBef>
                <a:spcPts val="0"/>
              </a:spcBef>
              <a:spcAft>
                <a:spcPts val="0"/>
              </a:spcAft>
              <a:buClr>
                <a:schemeClr val="dk1"/>
              </a:buClr>
              <a:buSzPts val="1000"/>
              <a:buFont typeface="Nunito Sans"/>
              <a:buChar char="○"/>
              <a:defRPr sz="1000"/>
            </a:lvl5pPr>
            <a:lvl6pPr marL="2743200" lvl="5" indent="-292100">
              <a:lnSpc>
                <a:spcPct val="115000"/>
              </a:lnSpc>
              <a:spcBef>
                <a:spcPts val="0"/>
              </a:spcBef>
              <a:spcAft>
                <a:spcPts val="0"/>
              </a:spcAft>
              <a:buClr>
                <a:schemeClr val="dk1"/>
              </a:buClr>
              <a:buSzPts val="1000"/>
              <a:buFont typeface="Nunito Sans"/>
              <a:buChar char="■"/>
              <a:defRPr sz="1000"/>
            </a:lvl6pPr>
            <a:lvl7pPr marL="3200400" lvl="6" indent="-292100">
              <a:lnSpc>
                <a:spcPct val="115000"/>
              </a:lnSpc>
              <a:spcBef>
                <a:spcPts val="0"/>
              </a:spcBef>
              <a:spcAft>
                <a:spcPts val="0"/>
              </a:spcAft>
              <a:buClr>
                <a:schemeClr val="dk1"/>
              </a:buClr>
              <a:buSzPts val="1000"/>
              <a:buFont typeface="Nunito Sans"/>
              <a:buChar char="●"/>
              <a:defRPr sz="1000"/>
            </a:lvl7pPr>
            <a:lvl8pPr marL="3657600" lvl="7" indent="-292100">
              <a:lnSpc>
                <a:spcPct val="115000"/>
              </a:lnSpc>
              <a:spcBef>
                <a:spcPts val="0"/>
              </a:spcBef>
              <a:spcAft>
                <a:spcPts val="0"/>
              </a:spcAft>
              <a:buClr>
                <a:schemeClr val="dk1"/>
              </a:buClr>
              <a:buSzPts val="1000"/>
              <a:buFont typeface="Nunito Sans"/>
              <a:buChar char="○"/>
              <a:defRPr sz="1000"/>
            </a:lvl8pPr>
            <a:lvl9pPr marL="4114800" lvl="8" indent="-292100">
              <a:lnSpc>
                <a:spcPct val="115000"/>
              </a:lnSpc>
              <a:spcBef>
                <a:spcPts val="0"/>
              </a:spcBef>
              <a:spcAft>
                <a:spcPts val="0"/>
              </a:spcAft>
              <a:buClr>
                <a:schemeClr val="dk1"/>
              </a:buClr>
              <a:buSzPts val="1000"/>
              <a:buFont typeface="Nunito Sans"/>
              <a:buChar char="■"/>
              <a:defRPr sz="1000"/>
            </a:lvl9pPr>
          </a:lstStyle>
          <a:p>
            <a:endParaRPr/>
          </a:p>
        </p:txBody>
      </p:sp>
      <p:sp>
        <p:nvSpPr>
          <p:cNvPr id="240" name="Google Shape;240;p20"/>
          <p:cNvSpPr txBox="1">
            <a:spLocks noGrp="1"/>
          </p:cNvSpPr>
          <p:nvPr>
            <p:ph type="title"/>
          </p:nvPr>
        </p:nvSpPr>
        <p:spPr>
          <a:xfrm>
            <a:off x="1843500" y="2984230"/>
            <a:ext cx="1219800" cy="126900"/>
          </a:xfrm>
          <a:prstGeom prst="rect">
            <a:avLst/>
          </a:prstGeom>
        </p:spPr>
        <p:txBody>
          <a:bodyPr spcFirstLastPara="1" wrap="square" lIns="91425" tIns="0" rIns="91425" bIns="0" anchor="ctr" anchorCtr="0">
            <a:noAutofit/>
          </a:bodyPr>
          <a:lstStyle>
            <a:lvl1pPr lvl="0" algn="r">
              <a:spcBef>
                <a:spcPts val="0"/>
              </a:spcBef>
              <a:spcAft>
                <a:spcPts val="0"/>
              </a:spcAft>
              <a:buNone/>
              <a:defRPr sz="700" b="0">
                <a:latin typeface="Nunito Sans"/>
                <a:ea typeface="Nunito Sans"/>
                <a:cs typeface="Nunito Sans"/>
                <a:sym typeface="Nunito Sans"/>
              </a:defRPr>
            </a:lvl1pPr>
            <a:lvl2pPr lvl="1" algn="r">
              <a:spcBef>
                <a:spcPts val="0"/>
              </a:spcBef>
              <a:spcAft>
                <a:spcPts val="0"/>
              </a:spcAft>
              <a:buNone/>
              <a:defRPr sz="900">
                <a:latin typeface="Nunito Sans"/>
                <a:ea typeface="Nunito Sans"/>
                <a:cs typeface="Nunito Sans"/>
                <a:sym typeface="Nunito Sans"/>
              </a:defRPr>
            </a:lvl2pPr>
            <a:lvl3pPr lvl="2" algn="r">
              <a:spcBef>
                <a:spcPts val="0"/>
              </a:spcBef>
              <a:spcAft>
                <a:spcPts val="0"/>
              </a:spcAft>
              <a:buNone/>
              <a:defRPr sz="900">
                <a:latin typeface="Nunito Sans"/>
                <a:ea typeface="Nunito Sans"/>
                <a:cs typeface="Nunito Sans"/>
                <a:sym typeface="Nunito Sans"/>
              </a:defRPr>
            </a:lvl3pPr>
            <a:lvl4pPr lvl="3" algn="r">
              <a:spcBef>
                <a:spcPts val="0"/>
              </a:spcBef>
              <a:spcAft>
                <a:spcPts val="0"/>
              </a:spcAft>
              <a:buNone/>
              <a:defRPr sz="900">
                <a:latin typeface="Nunito Sans"/>
                <a:ea typeface="Nunito Sans"/>
                <a:cs typeface="Nunito Sans"/>
                <a:sym typeface="Nunito Sans"/>
              </a:defRPr>
            </a:lvl4pPr>
            <a:lvl5pPr lvl="4" algn="r">
              <a:spcBef>
                <a:spcPts val="0"/>
              </a:spcBef>
              <a:spcAft>
                <a:spcPts val="0"/>
              </a:spcAft>
              <a:buNone/>
              <a:defRPr sz="900">
                <a:latin typeface="Nunito Sans"/>
                <a:ea typeface="Nunito Sans"/>
                <a:cs typeface="Nunito Sans"/>
                <a:sym typeface="Nunito Sans"/>
              </a:defRPr>
            </a:lvl5pPr>
            <a:lvl6pPr lvl="5" algn="r">
              <a:spcBef>
                <a:spcPts val="0"/>
              </a:spcBef>
              <a:spcAft>
                <a:spcPts val="0"/>
              </a:spcAft>
              <a:buNone/>
              <a:defRPr sz="900">
                <a:latin typeface="Nunito Sans"/>
                <a:ea typeface="Nunito Sans"/>
                <a:cs typeface="Nunito Sans"/>
                <a:sym typeface="Nunito Sans"/>
              </a:defRPr>
            </a:lvl6pPr>
            <a:lvl7pPr lvl="6" algn="r">
              <a:spcBef>
                <a:spcPts val="0"/>
              </a:spcBef>
              <a:spcAft>
                <a:spcPts val="0"/>
              </a:spcAft>
              <a:buNone/>
              <a:defRPr sz="900">
                <a:latin typeface="Nunito Sans"/>
                <a:ea typeface="Nunito Sans"/>
                <a:cs typeface="Nunito Sans"/>
                <a:sym typeface="Nunito Sans"/>
              </a:defRPr>
            </a:lvl7pPr>
            <a:lvl8pPr lvl="7" algn="r">
              <a:spcBef>
                <a:spcPts val="0"/>
              </a:spcBef>
              <a:spcAft>
                <a:spcPts val="0"/>
              </a:spcAft>
              <a:buNone/>
              <a:defRPr sz="900">
                <a:latin typeface="Nunito Sans"/>
                <a:ea typeface="Nunito Sans"/>
                <a:cs typeface="Nunito Sans"/>
                <a:sym typeface="Nunito Sans"/>
              </a:defRPr>
            </a:lvl8pPr>
            <a:lvl9pPr lvl="8" algn="r">
              <a:spcBef>
                <a:spcPts val="0"/>
              </a:spcBef>
              <a:spcAft>
                <a:spcPts val="0"/>
              </a:spcAft>
              <a:buNone/>
              <a:defRPr sz="900">
                <a:latin typeface="Nunito Sans"/>
                <a:ea typeface="Nunito Sans"/>
                <a:cs typeface="Nunito Sans"/>
                <a:sym typeface="Nunito Sans"/>
              </a:defRPr>
            </a:lvl9pPr>
          </a:lstStyle>
          <a:p>
            <a:endParaRPr/>
          </a:p>
        </p:txBody>
      </p:sp>
      <p:sp>
        <p:nvSpPr>
          <p:cNvPr id="241" name="Google Shape;241;p20"/>
          <p:cNvSpPr txBox="1">
            <a:spLocks noGrp="1"/>
          </p:cNvSpPr>
          <p:nvPr>
            <p:ph type="title" idx="3"/>
          </p:nvPr>
        </p:nvSpPr>
        <p:spPr>
          <a:xfrm>
            <a:off x="3154650" y="1955684"/>
            <a:ext cx="2834700" cy="292500"/>
          </a:xfrm>
          <a:prstGeom prst="rect">
            <a:avLst/>
          </a:prstGeom>
        </p:spPr>
        <p:txBody>
          <a:bodyPr spcFirstLastPara="1" wrap="square" lIns="91425" tIns="91425" rIns="91425" bIns="0" anchor="t" anchorCtr="0">
            <a:spAutoFit/>
          </a:bodyPr>
          <a:lstStyle>
            <a:lvl1pPr lvl="0">
              <a:spcBef>
                <a:spcPts val="0"/>
              </a:spcBef>
              <a:spcAft>
                <a:spcPts val="0"/>
              </a:spcAft>
              <a:buNone/>
              <a:defRPr sz="900">
                <a:solidFill>
                  <a:schemeClr val="accent1"/>
                </a:solidFill>
                <a:latin typeface="Nunito Sans"/>
                <a:ea typeface="Nunito Sans"/>
                <a:cs typeface="Nunito Sans"/>
                <a:sym typeface="Nunito Sans"/>
              </a:defRPr>
            </a:lvl1pPr>
            <a:lvl2pPr lvl="1">
              <a:spcBef>
                <a:spcPts val="0"/>
              </a:spcBef>
              <a:spcAft>
                <a:spcPts val="0"/>
              </a:spcAft>
              <a:buNone/>
              <a:defRPr sz="900">
                <a:solidFill>
                  <a:schemeClr val="accent1"/>
                </a:solidFill>
                <a:latin typeface="Nunito Sans"/>
                <a:ea typeface="Nunito Sans"/>
                <a:cs typeface="Nunito Sans"/>
                <a:sym typeface="Nunito Sans"/>
              </a:defRPr>
            </a:lvl2pPr>
            <a:lvl3pPr lvl="2">
              <a:spcBef>
                <a:spcPts val="0"/>
              </a:spcBef>
              <a:spcAft>
                <a:spcPts val="0"/>
              </a:spcAft>
              <a:buNone/>
              <a:defRPr sz="900">
                <a:solidFill>
                  <a:schemeClr val="accent1"/>
                </a:solidFill>
                <a:latin typeface="Nunito Sans"/>
                <a:ea typeface="Nunito Sans"/>
                <a:cs typeface="Nunito Sans"/>
                <a:sym typeface="Nunito Sans"/>
              </a:defRPr>
            </a:lvl3pPr>
            <a:lvl4pPr lvl="3">
              <a:spcBef>
                <a:spcPts val="0"/>
              </a:spcBef>
              <a:spcAft>
                <a:spcPts val="0"/>
              </a:spcAft>
              <a:buNone/>
              <a:defRPr sz="900">
                <a:solidFill>
                  <a:schemeClr val="accent1"/>
                </a:solidFill>
                <a:latin typeface="Nunito Sans"/>
                <a:ea typeface="Nunito Sans"/>
                <a:cs typeface="Nunito Sans"/>
                <a:sym typeface="Nunito Sans"/>
              </a:defRPr>
            </a:lvl4pPr>
            <a:lvl5pPr lvl="4">
              <a:spcBef>
                <a:spcPts val="0"/>
              </a:spcBef>
              <a:spcAft>
                <a:spcPts val="0"/>
              </a:spcAft>
              <a:buNone/>
              <a:defRPr sz="900">
                <a:solidFill>
                  <a:schemeClr val="accent1"/>
                </a:solidFill>
                <a:latin typeface="Nunito Sans"/>
                <a:ea typeface="Nunito Sans"/>
                <a:cs typeface="Nunito Sans"/>
                <a:sym typeface="Nunito Sans"/>
              </a:defRPr>
            </a:lvl5pPr>
            <a:lvl6pPr lvl="5">
              <a:spcBef>
                <a:spcPts val="0"/>
              </a:spcBef>
              <a:spcAft>
                <a:spcPts val="0"/>
              </a:spcAft>
              <a:buNone/>
              <a:defRPr sz="900">
                <a:solidFill>
                  <a:schemeClr val="accent1"/>
                </a:solidFill>
                <a:latin typeface="Nunito Sans"/>
                <a:ea typeface="Nunito Sans"/>
                <a:cs typeface="Nunito Sans"/>
                <a:sym typeface="Nunito Sans"/>
              </a:defRPr>
            </a:lvl6pPr>
            <a:lvl7pPr lvl="6">
              <a:spcBef>
                <a:spcPts val="0"/>
              </a:spcBef>
              <a:spcAft>
                <a:spcPts val="0"/>
              </a:spcAft>
              <a:buNone/>
              <a:defRPr sz="900">
                <a:solidFill>
                  <a:schemeClr val="accent1"/>
                </a:solidFill>
                <a:latin typeface="Nunito Sans"/>
                <a:ea typeface="Nunito Sans"/>
                <a:cs typeface="Nunito Sans"/>
                <a:sym typeface="Nunito Sans"/>
              </a:defRPr>
            </a:lvl7pPr>
            <a:lvl8pPr lvl="7">
              <a:spcBef>
                <a:spcPts val="0"/>
              </a:spcBef>
              <a:spcAft>
                <a:spcPts val="0"/>
              </a:spcAft>
              <a:buNone/>
              <a:defRPr sz="900">
                <a:solidFill>
                  <a:schemeClr val="accent1"/>
                </a:solidFill>
                <a:latin typeface="Nunito Sans"/>
                <a:ea typeface="Nunito Sans"/>
                <a:cs typeface="Nunito Sans"/>
                <a:sym typeface="Nunito Sans"/>
              </a:defRPr>
            </a:lvl8pPr>
            <a:lvl9pPr lvl="8">
              <a:spcBef>
                <a:spcPts val="0"/>
              </a:spcBef>
              <a:spcAft>
                <a:spcPts val="0"/>
              </a:spcAft>
              <a:buNone/>
              <a:defRPr sz="900">
                <a:solidFill>
                  <a:schemeClr val="accent1"/>
                </a:solidFill>
                <a:latin typeface="Nunito Sans"/>
                <a:ea typeface="Nunito Sans"/>
                <a:cs typeface="Nunito Sans"/>
                <a:sym typeface="Nunito Sans"/>
              </a:defRPr>
            </a:lvl9pPr>
          </a:lstStyle>
          <a:p>
            <a:endParaRPr/>
          </a:p>
        </p:txBody>
      </p:sp>
      <p:sp>
        <p:nvSpPr>
          <p:cNvPr id="242" name="Google Shape;242;p20"/>
          <p:cNvSpPr txBox="1">
            <a:spLocks noGrp="1"/>
          </p:cNvSpPr>
          <p:nvPr>
            <p:ph type="title" idx="4"/>
          </p:nvPr>
        </p:nvSpPr>
        <p:spPr>
          <a:xfrm>
            <a:off x="3154650" y="850081"/>
            <a:ext cx="2834700" cy="292500"/>
          </a:xfrm>
          <a:prstGeom prst="rect">
            <a:avLst/>
          </a:prstGeom>
        </p:spPr>
        <p:txBody>
          <a:bodyPr spcFirstLastPara="1" wrap="square" lIns="91425" tIns="91425" rIns="91425" bIns="0" anchor="t" anchorCtr="0">
            <a:spAutoFit/>
          </a:bodyPr>
          <a:lstStyle>
            <a:lvl1pPr lvl="0">
              <a:spcBef>
                <a:spcPts val="0"/>
              </a:spcBef>
              <a:spcAft>
                <a:spcPts val="0"/>
              </a:spcAft>
              <a:buNone/>
              <a:defRPr sz="900">
                <a:solidFill>
                  <a:schemeClr val="accent1"/>
                </a:solidFill>
                <a:latin typeface="Nunito Sans"/>
                <a:ea typeface="Nunito Sans"/>
                <a:cs typeface="Nunito Sans"/>
                <a:sym typeface="Nunito Sans"/>
              </a:defRPr>
            </a:lvl1pPr>
            <a:lvl2pPr lvl="1">
              <a:spcBef>
                <a:spcPts val="0"/>
              </a:spcBef>
              <a:spcAft>
                <a:spcPts val="0"/>
              </a:spcAft>
              <a:buNone/>
              <a:defRPr sz="900">
                <a:solidFill>
                  <a:schemeClr val="accent1"/>
                </a:solidFill>
                <a:latin typeface="Nunito Sans"/>
                <a:ea typeface="Nunito Sans"/>
                <a:cs typeface="Nunito Sans"/>
                <a:sym typeface="Nunito Sans"/>
              </a:defRPr>
            </a:lvl2pPr>
            <a:lvl3pPr lvl="2">
              <a:spcBef>
                <a:spcPts val="0"/>
              </a:spcBef>
              <a:spcAft>
                <a:spcPts val="0"/>
              </a:spcAft>
              <a:buNone/>
              <a:defRPr sz="900">
                <a:solidFill>
                  <a:schemeClr val="accent1"/>
                </a:solidFill>
                <a:latin typeface="Nunito Sans"/>
                <a:ea typeface="Nunito Sans"/>
                <a:cs typeface="Nunito Sans"/>
                <a:sym typeface="Nunito Sans"/>
              </a:defRPr>
            </a:lvl3pPr>
            <a:lvl4pPr lvl="3">
              <a:spcBef>
                <a:spcPts val="0"/>
              </a:spcBef>
              <a:spcAft>
                <a:spcPts val="0"/>
              </a:spcAft>
              <a:buNone/>
              <a:defRPr sz="900">
                <a:solidFill>
                  <a:schemeClr val="accent1"/>
                </a:solidFill>
                <a:latin typeface="Nunito Sans"/>
                <a:ea typeface="Nunito Sans"/>
                <a:cs typeface="Nunito Sans"/>
                <a:sym typeface="Nunito Sans"/>
              </a:defRPr>
            </a:lvl4pPr>
            <a:lvl5pPr lvl="4">
              <a:spcBef>
                <a:spcPts val="0"/>
              </a:spcBef>
              <a:spcAft>
                <a:spcPts val="0"/>
              </a:spcAft>
              <a:buNone/>
              <a:defRPr sz="900">
                <a:solidFill>
                  <a:schemeClr val="accent1"/>
                </a:solidFill>
                <a:latin typeface="Nunito Sans"/>
                <a:ea typeface="Nunito Sans"/>
                <a:cs typeface="Nunito Sans"/>
                <a:sym typeface="Nunito Sans"/>
              </a:defRPr>
            </a:lvl5pPr>
            <a:lvl6pPr lvl="5">
              <a:spcBef>
                <a:spcPts val="0"/>
              </a:spcBef>
              <a:spcAft>
                <a:spcPts val="0"/>
              </a:spcAft>
              <a:buNone/>
              <a:defRPr sz="900">
                <a:solidFill>
                  <a:schemeClr val="accent1"/>
                </a:solidFill>
                <a:latin typeface="Nunito Sans"/>
                <a:ea typeface="Nunito Sans"/>
                <a:cs typeface="Nunito Sans"/>
                <a:sym typeface="Nunito Sans"/>
              </a:defRPr>
            </a:lvl6pPr>
            <a:lvl7pPr lvl="6">
              <a:spcBef>
                <a:spcPts val="0"/>
              </a:spcBef>
              <a:spcAft>
                <a:spcPts val="0"/>
              </a:spcAft>
              <a:buNone/>
              <a:defRPr sz="900">
                <a:solidFill>
                  <a:schemeClr val="accent1"/>
                </a:solidFill>
                <a:latin typeface="Nunito Sans"/>
                <a:ea typeface="Nunito Sans"/>
                <a:cs typeface="Nunito Sans"/>
                <a:sym typeface="Nunito Sans"/>
              </a:defRPr>
            </a:lvl7pPr>
            <a:lvl8pPr lvl="7">
              <a:spcBef>
                <a:spcPts val="0"/>
              </a:spcBef>
              <a:spcAft>
                <a:spcPts val="0"/>
              </a:spcAft>
              <a:buNone/>
              <a:defRPr sz="900">
                <a:solidFill>
                  <a:schemeClr val="accent1"/>
                </a:solidFill>
                <a:latin typeface="Nunito Sans"/>
                <a:ea typeface="Nunito Sans"/>
                <a:cs typeface="Nunito Sans"/>
                <a:sym typeface="Nunito Sans"/>
              </a:defRPr>
            </a:lvl8pPr>
            <a:lvl9pPr lvl="8">
              <a:spcBef>
                <a:spcPts val="0"/>
              </a:spcBef>
              <a:spcAft>
                <a:spcPts val="0"/>
              </a:spcAft>
              <a:buNone/>
              <a:defRPr sz="900">
                <a:solidFill>
                  <a:schemeClr val="accent1"/>
                </a:solidFill>
                <a:latin typeface="Nunito Sans"/>
                <a:ea typeface="Nunito Sans"/>
                <a:cs typeface="Nunito Sans"/>
                <a:sym typeface="Nunito Sans"/>
              </a:defRPr>
            </a:lvl9pPr>
          </a:lstStyle>
          <a:p>
            <a:endParaRPr/>
          </a:p>
        </p:txBody>
      </p:sp>
      <p:sp>
        <p:nvSpPr>
          <p:cNvPr id="243" name="Google Shape;243;p20"/>
          <p:cNvSpPr txBox="1">
            <a:spLocks noGrp="1"/>
          </p:cNvSpPr>
          <p:nvPr>
            <p:ph type="title" idx="5"/>
          </p:nvPr>
        </p:nvSpPr>
        <p:spPr>
          <a:xfrm>
            <a:off x="228600" y="850081"/>
            <a:ext cx="2834700" cy="292500"/>
          </a:xfrm>
          <a:prstGeom prst="rect">
            <a:avLst/>
          </a:prstGeom>
        </p:spPr>
        <p:txBody>
          <a:bodyPr spcFirstLastPara="1" wrap="square" lIns="91425" tIns="91425" rIns="91425" bIns="0" anchor="t" anchorCtr="0">
            <a:spAutoFit/>
          </a:bodyPr>
          <a:lstStyle>
            <a:lvl1pPr lvl="0">
              <a:spcBef>
                <a:spcPts val="0"/>
              </a:spcBef>
              <a:spcAft>
                <a:spcPts val="0"/>
              </a:spcAft>
              <a:buNone/>
              <a:defRPr sz="900">
                <a:solidFill>
                  <a:schemeClr val="accent1"/>
                </a:solidFill>
                <a:latin typeface="Nunito Sans"/>
                <a:ea typeface="Nunito Sans"/>
                <a:cs typeface="Nunito Sans"/>
                <a:sym typeface="Nunito Sans"/>
              </a:defRPr>
            </a:lvl1pPr>
            <a:lvl2pPr lvl="1">
              <a:spcBef>
                <a:spcPts val="0"/>
              </a:spcBef>
              <a:spcAft>
                <a:spcPts val="0"/>
              </a:spcAft>
              <a:buNone/>
              <a:defRPr sz="900">
                <a:solidFill>
                  <a:schemeClr val="accent1"/>
                </a:solidFill>
                <a:latin typeface="Nunito Sans"/>
                <a:ea typeface="Nunito Sans"/>
                <a:cs typeface="Nunito Sans"/>
                <a:sym typeface="Nunito Sans"/>
              </a:defRPr>
            </a:lvl2pPr>
            <a:lvl3pPr lvl="2">
              <a:spcBef>
                <a:spcPts val="0"/>
              </a:spcBef>
              <a:spcAft>
                <a:spcPts val="0"/>
              </a:spcAft>
              <a:buNone/>
              <a:defRPr sz="900">
                <a:solidFill>
                  <a:schemeClr val="accent1"/>
                </a:solidFill>
                <a:latin typeface="Nunito Sans"/>
                <a:ea typeface="Nunito Sans"/>
                <a:cs typeface="Nunito Sans"/>
                <a:sym typeface="Nunito Sans"/>
              </a:defRPr>
            </a:lvl3pPr>
            <a:lvl4pPr lvl="3">
              <a:spcBef>
                <a:spcPts val="0"/>
              </a:spcBef>
              <a:spcAft>
                <a:spcPts val="0"/>
              </a:spcAft>
              <a:buNone/>
              <a:defRPr sz="900">
                <a:solidFill>
                  <a:schemeClr val="accent1"/>
                </a:solidFill>
                <a:latin typeface="Nunito Sans"/>
                <a:ea typeface="Nunito Sans"/>
                <a:cs typeface="Nunito Sans"/>
                <a:sym typeface="Nunito Sans"/>
              </a:defRPr>
            </a:lvl4pPr>
            <a:lvl5pPr lvl="4">
              <a:spcBef>
                <a:spcPts val="0"/>
              </a:spcBef>
              <a:spcAft>
                <a:spcPts val="0"/>
              </a:spcAft>
              <a:buNone/>
              <a:defRPr sz="900">
                <a:solidFill>
                  <a:schemeClr val="accent1"/>
                </a:solidFill>
                <a:latin typeface="Nunito Sans"/>
                <a:ea typeface="Nunito Sans"/>
                <a:cs typeface="Nunito Sans"/>
                <a:sym typeface="Nunito Sans"/>
              </a:defRPr>
            </a:lvl5pPr>
            <a:lvl6pPr lvl="5">
              <a:spcBef>
                <a:spcPts val="0"/>
              </a:spcBef>
              <a:spcAft>
                <a:spcPts val="0"/>
              </a:spcAft>
              <a:buNone/>
              <a:defRPr sz="900">
                <a:solidFill>
                  <a:schemeClr val="accent1"/>
                </a:solidFill>
                <a:latin typeface="Nunito Sans"/>
                <a:ea typeface="Nunito Sans"/>
                <a:cs typeface="Nunito Sans"/>
                <a:sym typeface="Nunito Sans"/>
              </a:defRPr>
            </a:lvl6pPr>
            <a:lvl7pPr lvl="6">
              <a:spcBef>
                <a:spcPts val="0"/>
              </a:spcBef>
              <a:spcAft>
                <a:spcPts val="0"/>
              </a:spcAft>
              <a:buNone/>
              <a:defRPr sz="900">
                <a:solidFill>
                  <a:schemeClr val="accent1"/>
                </a:solidFill>
                <a:latin typeface="Nunito Sans"/>
                <a:ea typeface="Nunito Sans"/>
                <a:cs typeface="Nunito Sans"/>
                <a:sym typeface="Nunito Sans"/>
              </a:defRPr>
            </a:lvl7pPr>
            <a:lvl8pPr lvl="7">
              <a:spcBef>
                <a:spcPts val="0"/>
              </a:spcBef>
              <a:spcAft>
                <a:spcPts val="0"/>
              </a:spcAft>
              <a:buNone/>
              <a:defRPr sz="900">
                <a:solidFill>
                  <a:schemeClr val="accent1"/>
                </a:solidFill>
                <a:latin typeface="Nunito Sans"/>
                <a:ea typeface="Nunito Sans"/>
                <a:cs typeface="Nunito Sans"/>
                <a:sym typeface="Nunito Sans"/>
              </a:defRPr>
            </a:lvl8pPr>
            <a:lvl9pPr lvl="8">
              <a:spcBef>
                <a:spcPts val="0"/>
              </a:spcBef>
              <a:spcAft>
                <a:spcPts val="0"/>
              </a:spcAft>
              <a:buNone/>
              <a:defRPr sz="900">
                <a:solidFill>
                  <a:schemeClr val="accent1"/>
                </a:solidFill>
                <a:latin typeface="Nunito Sans"/>
                <a:ea typeface="Nunito Sans"/>
                <a:cs typeface="Nunito Sans"/>
                <a:sym typeface="Nunito Sans"/>
              </a:defRPr>
            </a:lvl9pPr>
          </a:lstStyle>
          <a:p>
            <a:endParaRPr/>
          </a:p>
        </p:txBody>
      </p:sp>
      <p:sp>
        <p:nvSpPr>
          <p:cNvPr id="244" name="Google Shape;244;p20"/>
          <p:cNvSpPr txBox="1">
            <a:spLocks noGrp="1"/>
          </p:cNvSpPr>
          <p:nvPr>
            <p:ph type="title" idx="6"/>
          </p:nvPr>
        </p:nvSpPr>
        <p:spPr>
          <a:xfrm>
            <a:off x="6080825" y="850081"/>
            <a:ext cx="2834700" cy="292500"/>
          </a:xfrm>
          <a:prstGeom prst="rect">
            <a:avLst/>
          </a:prstGeom>
        </p:spPr>
        <p:txBody>
          <a:bodyPr spcFirstLastPara="1" wrap="square" lIns="91425" tIns="91425" rIns="91425" bIns="0" anchor="t" anchorCtr="0">
            <a:spAutoFit/>
          </a:bodyPr>
          <a:lstStyle>
            <a:lvl1pPr lvl="0">
              <a:spcBef>
                <a:spcPts val="0"/>
              </a:spcBef>
              <a:spcAft>
                <a:spcPts val="0"/>
              </a:spcAft>
              <a:buNone/>
              <a:defRPr sz="900">
                <a:solidFill>
                  <a:schemeClr val="accent1"/>
                </a:solidFill>
                <a:latin typeface="Nunito Sans"/>
                <a:ea typeface="Nunito Sans"/>
                <a:cs typeface="Nunito Sans"/>
                <a:sym typeface="Nunito Sans"/>
              </a:defRPr>
            </a:lvl1pPr>
            <a:lvl2pPr lvl="1">
              <a:spcBef>
                <a:spcPts val="0"/>
              </a:spcBef>
              <a:spcAft>
                <a:spcPts val="0"/>
              </a:spcAft>
              <a:buNone/>
              <a:defRPr sz="900">
                <a:solidFill>
                  <a:schemeClr val="accent1"/>
                </a:solidFill>
                <a:latin typeface="Nunito Sans"/>
                <a:ea typeface="Nunito Sans"/>
                <a:cs typeface="Nunito Sans"/>
                <a:sym typeface="Nunito Sans"/>
              </a:defRPr>
            </a:lvl2pPr>
            <a:lvl3pPr lvl="2">
              <a:spcBef>
                <a:spcPts val="0"/>
              </a:spcBef>
              <a:spcAft>
                <a:spcPts val="0"/>
              </a:spcAft>
              <a:buNone/>
              <a:defRPr sz="900">
                <a:solidFill>
                  <a:schemeClr val="accent1"/>
                </a:solidFill>
                <a:latin typeface="Nunito Sans"/>
                <a:ea typeface="Nunito Sans"/>
                <a:cs typeface="Nunito Sans"/>
                <a:sym typeface="Nunito Sans"/>
              </a:defRPr>
            </a:lvl3pPr>
            <a:lvl4pPr lvl="3">
              <a:spcBef>
                <a:spcPts val="0"/>
              </a:spcBef>
              <a:spcAft>
                <a:spcPts val="0"/>
              </a:spcAft>
              <a:buNone/>
              <a:defRPr sz="900">
                <a:solidFill>
                  <a:schemeClr val="accent1"/>
                </a:solidFill>
                <a:latin typeface="Nunito Sans"/>
                <a:ea typeface="Nunito Sans"/>
                <a:cs typeface="Nunito Sans"/>
                <a:sym typeface="Nunito Sans"/>
              </a:defRPr>
            </a:lvl4pPr>
            <a:lvl5pPr lvl="4">
              <a:spcBef>
                <a:spcPts val="0"/>
              </a:spcBef>
              <a:spcAft>
                <a:spcPts val="0"/>
              </a:spcAft>
              <a:buNone/>
              <a:defRPr sz="900">
                <a:solidFill>
                  <a:schemeClr val="accent1"/>
                </a:solidFill>
                <a:latin typeface="Nunito Sans"/>
                <a:ea typeface="Nunito Sans"/>
                <a:cs typeface="Nunito Sans"/>
                <a:sym typeface="Nunito Sans"/>
              </a:defRPr>
            </a:lvl5pPr>
            <a:lvl6pPr lvl="5">
              <a:spcBef>
                <a:spcPts val="0"/>
              </a:spcBef>
              <a:spcAft>
                <a:spcPts val="0"/>
              </a:spcAft>
              <a:buNone/>
              <a:defRPr sz="900">
                <a:solidFill>
                  <a:schemeClr val="accent1"/>
                </a:solidFill>
                <a:latin typeface="Nunito Sans"/>
                <a:ea typeface="Nunito Sans"/>
                <a:cs typeface="Nunito Sans"/>
                <a:sym typeface="Nunito Sans"/>
              </a:defRPr>
            </a:lvl6pPr>
            <a:lvl7pPr lvl="6">
              <a:spcBef>
                <a:spcPts val="0"/>
              </a:spcBef>
              <a:spcAft>
                <a:spcPts val="0"/>
              </a:spcAft>
              <a:buNone/>
              <a:defRPr sz="900">
                <a:solidFill>
                  <a:schemeClr val="accent1"/>
                </a:solidFill>
                <a:latin typeface="Nunito Sans"/>
                <a:ea typeface="Nunito Sans"/>
                <a:cs typeface="Nunito Sans"/>
                <a:sym typeface="Nunito Sans"/>
              </a:defRPr>
            </a:lvl7pPr>
            <a:lvl8pPr lvl="7">
              <a:spcBef>
                <a:spcPts val="0"/>
              </a:spcBef>
              <a:spcAft>
                <a:spcPts val="0"/>
              </a:spcAft>
              <a:buNone/>
              <a:defRPr sz="900">
                <a:solidFill>
                  <a:schemeClr val="accent1"/>
                </a:solidFill>
                <a:latin typeface="Nunito Sans"/>
                <a:ea typeface="Nunito Sans"/>
                <a:cs typeface="Nunito Sans"/>
                <a:sym typeface="Nunito Sans"/>
              </a:defRPr>
            </a:lvl8pPr>
            <a:lvl9pPr lvl="8">
              <a:spcBef>
                <a:spcPts val="0"/>
              </a:spcBef>
              <a:spcAft>
                <a:spcPts val="0"/>
              </a:spcAft>
              <a:buNone/>
              <a:defRPr sz="900">
                <a:solidFill>
                  <a:schemeClr val="accent1"/>
                </a:solidFill>
                <a:latin typeface="Nunito Sans"/>
                <a:ea typeface="Nunito Sans"/>
                <a:cs typeface="Nunito Sans"/>
                <a:sym typeface="Nunito Sans"/>
              </a:defRPr>
            </a:lvl9pPr>
          </a:lstStyle>
          <a:p>
            <a:endParaRPr/>
          </a:p>
        </p:txBody>
      </p:sp>
      <p:sp>
        <p:nvSpPr>
          <p:cNvPr id="245" name="Google Shape;245;p20"/>
          <p:cNvSpPr txBox="1"/>
          <p:nvPr/>
        </p:nvSpPr>
        <p:spPr>
          <a:xfrm>
            <a:off x="6720300" y="4800275"/>
            <a:ext cx="2195100" cy="2925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fld id="{00000000-1234-1234-1234-123412341234}" type="slidenum">
              <a:rPr lang="en" sz="700">
                <a:solidFill>
                  <a:schemeClr val="accent5"/>
                </a:solidFill>
                <a:latin typeface="Nunito Sans"/>
                <a:ea typeface="Nunito Sans"/>
                <a:cs typeface="Nunito Sans"/>
                <a:sym typeface="Nunito Sans"/>
              </a:rPr>
              <a:t>‹#›</a:t>
            </a:fld>
            <a:endParaRPr sz="700">
              <a:solidFill>
                <a:schemeClr val="accent5"/>
              </a:solidFill>
              <a:latin typeface="Nunito Sans"/>
              <a:ea typeface="Nunito Sans"/>
              <a:cs typeface="Nunito Sans"/>
              <a:sym typeface="Nunito Sans"/>
            </a:endParaRPr>
          </a:p>
        </p:txBody>
      </p:sp>
      <p:sp>
        <p:nvSpPr>
          <p:cNvPr id="246" name="Google Shape;246;p20"/>
          <p:cNvSpPr txBox="1">
            <a:spLocks noGrp="1"/>
          </p:cNvSpPr>
          <p:nvPr>
            <p:ph type="title" idx="7"/>
          </p:nvPr>
        </p:nvSpPr>
        <p:spPr>
          <a:xfrm>
            <a:off x="6080825" y="2600385"/>
            <a:ext cx="2834700" cy="292500"/>
          </a:xfrm>
          <a:prstGeom prst="rect">
            <a:avLst/>
          </a:prstGeom>
        </p:spPr>
        <p:txBody>
          <a:bodyPr spcFirstLastPara="1" wrap="square" lIns="91425" tIns="91425" rIns="91425" bIns="0" anchor="t" anchorCtr="0">
            <a:spAutoFit/>
          </a:bodyPr>
          <a:lstStyle>
            <a:lvl1pPr lvl="0">
              <a:spcBef>
                <a:spcPts val="0"/>
              </a:spcBef>
              <a:spcAft>
                <a:spcPts val="0"/>
              </a:spcAft>
              <a:buNone/>
              <a:defRPr sz="900">
                <a:solidFill>
                  <a:schemeClr val="accent1"/>
                </a:solidFill>
                <a:latin typeface="Nunito Sans"/>
                <a:ea typeface="Nunito Sans"/>
                <a:cs typeface="Nunito Sans"/>
                <a:sym typeface="Nunito Sans"/>
              </a:defRPr>
            </a:lvl1pPr>
            <a:lvl2pPr lvl="1">
              <a:spcBef>
                <a:spcPts val="0"/>
              </a:spcBef>
              <a:spcAft>
                <a:spcPts val="0"/>
              </a:spcAft>
              <a:buNone/>
              <a:defRPr sz="900">
                <a:solidFill>
                  <a:schemeClr val="accent1"/>
                </a:solidFill>
                <a:latin typeface="Nunito Sans"/>
                <a:ea typeface="Nunito Sans"/>
                <a:cs typeface="Nunito Sans"/>
                <a:sym typeface="Nunito Sans"/>
              </a:defRPr>
            </a:lvl2pPr>
            <a:lvl3pPr lvl="2">
              <a:spcBef>
                <a:spcPts val="0"/>
              </a:spcBef>
              <a:spcAft>
                <a:spcPts val="0"/>
              </a:spcAft>
              <a:buNone/>
              <a:defRPr sz="900">
                <a:solidFill>
                  <a:schemeClr val="accent1"/>
                </a:solidFill>
                <a:latin typeface="Nunito Sans"/>
                <a:ea typeface="Nunito Sans"/>
                <a:cs typeface="Nunito Sans"/>
                <a:sym typeface="Nunito Sans"/>
              </a:defRPr>
            </a:lvl3pPr>
            <a:lvl4pPr lvl="3">
              <a:spcBef>
                <a:spcPts val="0"/>
              </a:spcBef>
              <a:spcAft>
                <a:spcPts val="0"/>
              </a:spcAft>
              <a:buNone/>
              <a:defRPr sz="900">
                <a:solidFill>
                  <a:schemeClr val="accent1"/>
                </a:solidFill>
                <a:latin typeface="Nunito Sans"/>
                <a:ea typeface="Nunito Sans"/>
                <a:cs typeface="Nunito Sans"/>
                <a:sym typeface="Nunito Sans"/>
              </a:defRPr>
            </a:lvl4pPr>
            <a:lvl5pPr lvl="4">
              <a:spcBef>
                <a:spcPts val="0"/>
              </a:spcBef>
              <a:spcAft>
                <a:spcPts val="0"/>
              </a:spcAft>
              <a:buNone/>
              <a:defRPr sz="900">
                <a:solidFill>
                  <a:schemeClr val="accent1"/>
                </a:solidFill>
                <a:latin typeface="Nunito Sans"/>
                <a:ea typeface="Nunito Sans"/>
                <a:cs typeface="Nunito Sans"/>
                <a:sym typeface="Nunito Sans"/>
              </a:defRPr>
            </a:lvl5pPr>
            <a:lvl6pPr lvl="5">
              <a:spcBef>
                <a:spcPts val="0"/>
              </a:spcBef>
              <a:spcAft>
                <a:spcPts val="0"/>
              </a:spcAft>
              <a:buNone/>
              <a:defRPr sz="900">
                <a:solidFill>
                  <a:schemeClr val="accent1"/>
                </a:solidFill>
                <a:latin typeface="Nunito Sans"/>
                <a:ea typeface="Nunito Sans"/>
                <a:cs typeface="Nunito Sans"/>
                <a:sym typeface="Nunito Sans"/>
              </a:defRPr>
            </a:lvl6pPr>
            <a:lvl7pPr lvl="6">
              <a:spcBef>
                <a:spcPts val="0"/>
              </a:spcBef>
              <a:spcAft>
                <a:spcPts val="0"/>
              </a:spcAft>
              <a:buNone/>
              <a:defRPr sz="900">
                <a:solidFill>
                  <a:schemeClr val="accent1"/>
                </a:solidFill>
                <a:latin typeface="Nunito Sans"/>
                <a:ea typeface="Nunito Sans"/>
                <a:cs typeface="Nunito Sans"/>
                <a:sym typeface="Nunito Sans"/>
              </a:defRPr>
            </a:lvl7pPr>
            <a:lvl8pPr lvl="7">
              <a:spcBef>
                <a:spcPts val="0"/>
              </a:spcBef>
              <a:spcAft>
                <a:spcPts val="0"/>
              </a:spcAft>
              <a:buNone/>
              <a:defRPr sz="900">
                <a:solidFill>
                  <a:schemeClr val="accent1"/>
                </a:solidFill>
                <a:latin typeface="Nunito Sans"/>
                <a:ea typeface="Nunito Sans"/>
                <a:cs typeface="Nunito Sans"/>
                <a:sym typeface="Nunito Sans"/>
              </a:defRPr>
            </a:lvl8pPr>
            <a:lvl9pPr lvl="8">
              <a:spcBef>
                <a:spcPts val="0"/>
              </a:spcBef>
              <a:spcAft>
                <a:spcPts val="0"/>
              </a:spcAft>
              <a:buNone/>
              <a:defRPr sz="900">
                <a:solidFill>
                  <a:schemeClr val="accent1"/>
                </a:solidFill>
                <a:latin typeface="Nunito Sans"/>
                <a:ea typeface="Nunito Sans"/>
                <a:cs typeface="Nunito Sans"/>
                <a:sym typeface="Nunito Sans"/>
              </a:defRPr>
            </a:lvl9pPr>
          </a:lstStyle>
          <a:p>
            <a:endParaRPr/>
          </a:p>
        </p:txBody>
      </p:sp>
      <p:sp>
        <p:nvSpPr>
          <p:cNvPr id="247" name="Google Shape;247;p20"/>
          <p:cNvSpPr txBox="1">
            <a:spLocks noGrp="1"/>
          </p:cNvSpPr>
          <p:nvPr>
            <p:ph type="title" idx="8"/>
          </p:nvPr>
        </p:nvSpPr>
        <p:spPr>
          <a:xfrm>
            <a:off x="228600" y="1955684"/>
            <a:ext cx="2834700" cy="292500"/>
          </a:xfrm>
          <a:prstGeom prst="rect">
            <a:avLst/>
          </a:prstGeom>
        </p:spPr>
        <p:txBody>
          <a:bodyPr spcFirstLastPara="1" wrap="square" lIns="91425" tIns="91425" rIns="91425" bIns="0" anchor="t" anchorCtr="0">
            <a:spAutoFit/>
          </a:bodyPr>
          <a:lstStyle>
            <a:lvl1pPr lvl="0">
              <a:spcBef>
                <a:spcPts val="0"/>
              </a:spcBef>
              <a:spcAft>
                <a:spcPts val="0"/>
              </a:spcAft>
              <a:buNone/>
              <a:defRPr sz="900">
                <a:solidFill>
                  <a:schemeClr val="accent1"/>
                </a:solidFill>
                <a:latin typeface="Nunito Sans"/>
                <a:ea typeface="Nunito Sans"/>
                <a:cs typeface="Nunito Sans"/>
                <a:sym typeface="Nunito Sans"/>
              </a:defRPr>
            </a:lvl1pPr>
            <a:lvl2pPr lvl="1">
              <a:spcBef>
                <a:spcPts val="0"/>
              </a:spcBef>
              <a:spcAft>
                <a:spcPts val="0"/>
              </a:spcAft>
              <a:buNone/>
              <a:defRPr sz="900">
                <a:solidFill>
                  <a:schemeClr val="accent1"/>
                </a:solidFill>
                <a:latin typeface="Nunito Sans"/>
                <a:ea typeface="Nunito Sans"/>
                <a:cs typeface="Nunito Sans"/>
                <a:sym typeface="Nunito Sans"/>
              </a:defRPr>
            </a:lvl2pPr>
            <a:lvl3pPr lvl="2">
              <a:spcBef>
                <a:spcPts val="0"/>
              </a:spcBef>
              <a:spcAft>
                <a:spcPts val="0"/>
              </a:spcAft>
              <a:buNone/>
              <a:defRPr sz="900">
                <a:solidFill>
                  <a:schemeClr val="accent1"/>
                </a:solidFill>
                <a:latin typeface="Nunito Sans"/>
                <a:ea typeface="Nunito Sans"/>
                <a:cs typeface="Nunito Sans"/>
                <a:sym typeface="Nunito Sans"/>
              </a:defRPr>
            </a:lvl3pPr>
            <a:lvl4pPr lvl="3">
              <a:spcBef>
                <a:spcPts val="0"/>
              </a:spcBef>
              <a:spcAft>
                <a:spcPts val="0"/>
              </a:spcAft>
              <a:buNone/>
              <a:defRPr sz="900">
                <a:solidFill>
                  <a:schemeClr val="accent1"/>
                </a:solidFill>
                <a:latin typeface="Nunito Sans"/>
                <a:ea typeface="Nunito Sans"/>
                <a:cs typeface="Nunito Sans"/>
                <a:sym typeface="Nunito Sans"/>
              </a:defRPr>
            </a:lvl4pPr>
            <a:lvl5pPr lvl="4">
              <a:spcBef>
                <a:spcPts val="0"/>
              </a:spcBef>
              <a:spcAft>
                <a:spcPts val="0"/>
              </a:spcAft>
              <a:buNone/>
              <a:defRPr sz="900">
                <a:solidFill>
                  <a:schemeClr val="accent1"/>
                </a:solidFill>
                <a:latin typeface="Nunito Sans"/>
                <a:ea typeface="Nunito Sans"/>
                <a:cs typeface="Nunito Sans"/>
                <a:sym typeface="Nunito Sans"/>
              </a:defRPr>
            </a:lvl5pPr>
            <a:lvl6pPr lvl="5">
              <a:spcBef>
                <a:spcPts val="0"/>
              </a:spcBef>
              <a:spcAft>
                <a:spcPts val="0"/>
              </a:spcAft>
              <a:buNone/>
              <a:defRPr sz="900">
                <a:solidFill>
                  <a:schemeClr val="accent1"/>
                </a:solidFill>
                <a:latin typeface="Nunito Sans"/>
                <a:ea typeface="Nunito Sans"/>
                <a:cs typeface="Nunito Sans"/>
                <a:sym typeface="Nunito Sans"/>
              </a:defRPr>
            </a:lvl6pPr>
            <a:lvl7pPr lvl="6">
              <a:spcBef>
                <a:spcPts val="0"/>
              </a:spcBef>
              <a:spcAft>
                <a:spcPts val="0"/>
              </a:spcAft>
              <a:buNone/>
              <a:defRPr sz="900">
                <a:solidFill>
                  <a:schemeClr val="accent1"/>
                </a:solidFill>
                <a:latin typeface="Nunito Sans"/>
                <a:ea typeface="Nunito Sans"/>
                <a:cs typeface="Nunito Sans"/>
                <a:sym typeface="Nunito Sans"/>
              </a:defRPr>
            </a:lvl7pPr>
            <a:lvl8pPr lvl="7">
              <a:spcBef>
                <a:spcPts val="0"/>
              </a:spcBef>
              <a:spcAft>
                <a:spcPts val="0"/>
              </a:spcAft>
              <a:buNone/>
              <a:defRPr sz="900">
                <a:solidFill>
                  <a:schemeClr val="accent1"/>
                </a:solidFill>
                <a:latin typeface="Nunito Sans"/>
                <a:ea typeface="Nunito Sans"/>
                <a:cs typeface="Nunito Sans"/>
                <a:sym typeface="Nunito Sans"/>
              </a:defRPr>
            </a:lvl8pPr>
            <a:lvl9pPr lvl="8">
              <a:spcBef>
                <a:spcPts val="0"/>
              </a:spcBef>
              <a:spcAft>
                <a:spcPts val="0"/>
              </a:spcAft>
              <a:buNone/>
              <a:defRPr sz="900">
                <a:solidFill>
                  <a:schemeClr val="accent1"/>
                </a:solidFill>
                <a:latin typeface="Nunito Sans"/>
                <a:ea typeface="Nunito Sans"/>
                <a:cs typeface="Nunito Sans"/>
                <a:sym typeface="Nunito Sans"/>
              </a:defRPr>
            </a:lvl9pPr>
          </a:lstStyle>
          <a:p>
            <a:endParaRPr/>
          </a:p>
        </p:txBody>
      </p:sp>
      <p:sp>
        <p:nvSpPr>
          <p:cNvPr id="248" name="Google Shape;248;p20"/>
          <p:cNvSpPr txBox="1">
            <a:spLocks noGrp="1"/>
          </p:cNvSpPr>
          <p:nvPr>
            <p:ph type="title" idx="9"/>
          </p:nvPr>
        </p:nvSpPr>
        <p:spPr>
          <a:xfrm>
            <a:off x="3154650" y="3394161"/>
            <a:ext cx="2834700" cy="292500"/>
          </a:xfrm>
          <a:prstGeom prst="rect">
            <a:avLst/>
          </a:prstGeom>
        </p:spPr>
        <p:txBody>
          <a:bodyPr spcFirstLastPara="1" wrap="square" lIns="91425" tIns="91425" rIns="91425" bIns="0" anchor="t" anchorCtr="0">
            <a:spAutoFit/>
          </a:bodyPr>
          <a:lstStyle>
            <a:lvl1pPr lvl="0">
              <a:spcBef>
                <a:spcPts val="0"/>
              </a:spcBef>
              <a:spcAft>
                <a:spcPts val="0"/>
              </a:spcAft>
              <a:buNone/>
              <a:defRPr sz="900">
                <a:solidFill>
                  <a:schemeClr val="accent1"/>
                </a:solidFill>
                <a:latin typeface="Nunito Sans"/>
                <a:ea typeface="Nunito Sans"/>
                <a:cs typeface="Nunito Sans"/>
                <a:sym typeface="Nunito Sans"/>
              </a:defRPr>
            </a:lvl1pPr>
            <a:lvl2pPr lvl="1">
              <a:spcBef>
                <a:spcPts val="0"/>
              </a:spcBef>
              <a:spcAft>
                <a:spcPts val="0"/>
              </a:spcAft>
              <a:buNone/>
              <a:defRPr sz="900">
                <a:solidFill>
                  <a:schemeClr val="accent1"/>
                </a:solidFill>
                <a:latin typeface="Nunito Sans"/>
                <a:ea typeface="Nunito Sans"/>
                <a:cs typeface="Nunito Sans"/>
                <a:sym typeface="Nunito Sans"/>
              </a:defRPr>
            </a:lvl2pPr>
            <a:lvl3pPr lvl="2">
              <a:spcBef>
                <a:spcPts val="0"/>
              </a:spcBef>
              <a:spcAft>
                <a:spcPts val="0"/>
              </a:spcAft>
              <a:buNone/>
              <a:defRPr sz="900">
                <a:solidFill>
                  <a:schemeClr val="accent1"/>
                </a:solidFill>
                <a:latin typeface="Nunito Sans"/>
                <a:ea typeface="Nunito Sans"/>
                <a:cs typeface="Nunito Sans"/>
                <a:sym typeface="Nunito Sans"/>
              </a:defRPr>
            </a:lvl3pPr>
            <a:lvl4pPr lvl="3">
              <a:spcBef>
                <a:spcPts val="0"/>
              </a:spcBef>
              <a:spcAft>
                <a:spcPts val="0"/>
              </a:spcAft>
              <a:buNone/>
              <a:defRPr sz="900">
                <a:solidFill>
                  <a:schemeClr val="accent1"/>
                </a:solidFill>
                <a:latin typeface="Nunito Sans"/>
                <a:ea typeface="Nunito Sans"/>
                <a:cs typeface="Nunito Sans"/>
                <a:sym typeface="Nunito Sans"/>
              </a:defRPr>
            </a:lvl4pPr>
            <a:lvl5pPr lvl="4">
              <a:spcBef>
                <a:spcPts val="0"/>
              </a:spcBef>
              <a:spcAft>
                <a:spcPts val="0"/>
              </a:spcAft>
              <a:buNone/>
              <a:defRPr sz="900">
                <a:solidFill>
                  <a:schemeClr val="accent1"/>
                </a:solidFill>
                <a:latin typeface="Nunito Sans"/>
                <a:ea typeface="Nunito Sans"/>
                <a:cs typeface="Nunito Sans"/>
                <a:sym typeface="Nunito Sans"/>
              </a:defRPr>
            </a:lvl5pPr>
            <a:lvl6pPr lvl="5">
              <a:spcBef>
                <a:spcPts val="0"/>
              </a:spcBef>
              <a:spcAft>
                <a:spcPts val="0"/>
              </a:spcAft>
              <a:buNone/>
              <a:defRPr sz="900">
                <a:solidFill>
                  <a:schemeClr val="accent1"/>
                </a:solidFill>
                <a:latin typeface="Nunito Sans"/>
                <a:ea typeface="Nunito Sans"/>
                <a:cs typeface="Nunito Sans"/>
                <a:sym typeface="Nunito Sans"/>
              </a:defRPr>
            </a:lvl6pPr>
            <a:lvl7pPr lvl="6">
              <a:spcBef>
                <a:spcPts val="0"/>
              </a:spcBef>
              <a:spcAft>
                <a:spcPts val="0"/>
              </a:spcAft>
              <a:buNone/>
              <a:defRPr sz="900">
                <a:solidFill>
                  <a:schemeClr val="accent1"/>
                </a:solidFill>
                <a:latin typeface="Nunito Sans"/>
                <a:ea typeface="Nunito Sans"/>
                <a:cs typeface="Nunito Sans"/>
                <a:sym typeface="Nunito Sans"/>
              </a:defRPr>
            </a:lvl7pPr>
            <a:lvl8pPr lvl="7">
              <a:spcBef>
                <a:spcPts val="0"/>
              </a:spcBef>
              <a:spcAft>
                <a:spcPts val="0"/>
              </a:spcAft>
              <a:buNone/>
              <a:defRPr sz="900">
                <a:solidFill>
                  <a:schemeClr val="accent1"/>
                </a:solidFill>
                <a:latin typeface="Nunito Sans"/>
                <a:ea typeface="Nunito Sans"/>
                <a:cs typeface="Nunito Sans"/>
                <a:sym typeface="Nunito Sans"/>
              </a:defRPr>
            </a:lvl8pPr>
            <a:lvl9pPr lvl="8">
              <a:spcBef>
                <a:spcPts val="0"/>
              </a:spcBef>
              <a:spcAft>
                <a:spcPts val="0"/>
              </a:spcAft>
              <a:buNone/>
              <a:defRPr sz="900">
                <a:solidFill>
                  <a:schemeClr val="accent1"/>
                </a:solidFill>
                <a:latin typeface="Nunito Sans"/>
                <a:ea typeface="Nunito Sans"/>
                <a:cs typeface="Nunito Sans"/>
                <a:sym typeface="Nunito Sans"/>
              </a:defRPr>
            </a:lvl9pPr>
          </a:lstStyle>
          <a:p>
            <a:endParaRPr/>
          </a:p>
        </p:txBody>
      </p:sp>
      <p:sp>
        <p:nvSpPr>
          <p:cNvPr id="249" name="Google Shape;249;p20"/>
          <p:cNvSpPr txBox="1">
            <a:spLocks noGrp="1"/>
          </p:cNvSpPr>
          <p:nvPr>
            <p:ph type="title" idx="13"/>
          </p:nvPr>
        </p:nvSpPr>
        <p:spPr>
          <a:xfrm>
            <a:off x="228600" y="3394161"/>
            <a:ext cx="2834700" cy="292500"/>
          </a:xfrm>
          <a:prstGeom prst="rect">
            <a:avLst/>
          </a:prstGeom>
        </p:spPr>
        <p:txBody>
          <a:bodyPr spcFirstLastPara="1" wrap="square" lIns="91425" tIns="91425" rIns="91425" bIns="0" anchor="t" anchorCtr="0">
            <a:spAutoFit/>
          </a:bodyPr>
          <a:lstStyle>
            <a:lvl1pPr lvl="0">
              <a:spcBef>
                <a:spcPts val="0"/>
              </a:spcBef>
              <a:spcAft>
                <a:spcPts val="0"/>
              </a:spcAft>
              <a:buNone/>
              <a:defRPr sz="900">
                <a:solidFill>
                  <a:schemeClr val="accent1"/>
                </a:solidFill>
                <a:latin typeface="Nunito Sans"/>
                <a:ea typeface="Nunito Sans"/>
                <a:cs typeface="Nunito Sans"/>
                <a:sym typeface="Nunito Sans"/>
              </a:defRPr>
            </a:lvl1pPr>
            <a:lvl2pPr lvl="1">
              <a:spcBef>
                <a:spcPts val="0"/>
              </a:spcBef>
              <a:spcAft>
                <a:spcPts val="0"/>
              </a:spcAft>
              <a:buNone/>
              <a:defRPr sz="900">
                <a:solidFill>
                  <a:schemeClr val="accent1"/>
                </a:solidFill>
                <a:latin typeface="Nunito Sans"/>
                <a:ea typeface="Nunito Sans"/>
                <a:cs typeface="Nunito Sans"/>
                <a:sym typeface="Nunito Sans"/>
              </a:defRPr>
            </a:lvl2pPr>
            <a:lvl3pPr lvl="2">
              <a:spcBef>
                <a:spcPts val="0"/>
              </a:spcBef>
              <a:spcAft>
                <a:spcPts val="0"/>
              </a:spcAft>
              <a:buNone/>
              <a:defRPr sz="900">
                <a:solidFill>
                  <a:schemeClr val="accent1"/>
                </a:solidFill>
                <a:latin typeface="Nunito Sans"/>
                <a:ea typeface="Nunito Sans"/>
                <a:cs typeface="Nunito Sans"/>
                <a:sym typeface="Nunito Sans"/>
              </a:defRPr>
            </a:lvl3pPr>
            <a:lvl4pPr lvl="3">
              <a:spcBef>
                <a:spcPts val="0"/>
              </a:spcBef>
              <a:spcAft>
                <a:spcPts val="0"/>
              </a:spcAft>
              <a:buNone/>
              <a:defRPr sz="900">
                <a:solidFill>
                  <a:schemeClr val="accent1"/>
                </a:solidFill>
                <a:latin typeface="Nunito Sans"/>
                <a:ea typeface="Nunito Sans"/>
                <a:cs typeface="Nunito Sans"/>
                <a:sym typeface="Nunito Sans"/>
              </a:defRPr>
            </a:lvl4pPr>
            <a:lvl5pPr lvl="4">
              <a:spcBef>
                <a:spcPts val="0"/>
              </a:spcBef>
              <a:spcAft>
                <a:spcPts val="0"/>
              </a:spcAft>
              <a:buNone/>
              <a:defRPr sz="900">
                <a:solidFill>
                  <a:schemeClr val="accent1"/>
                </a:solidFill>
                <a:latin typeface="Nunito Sans"/>
                <a:ea typeface="Nunito Sans"/>
                <a:cs typeface="Nunito Sans"/>
                <a:sym typeface="Nunito Sans"/>
              </a:defRPr>
            </a:lvl5pPr>
            <a:lvl6pPr lvl="5">
              <a:spcBef>
                <a:spcPts val="0"/>
              </a:spcBef>
              <a:spcAft>
                <a:spcPts val="0"/>
              </a:spcAft>
              <a:buNone/>
              <a:defRPr sz="900">
                <a:solidFill>
                  <a:schemeClr val="accent1"/>
                </a:solidFill>
                <a:latin typeface="Nunito Sans"/>
                <a:ea typeface="Nunito Sans"/>
                <a:cs typeface="Nunito Sans"/>
                <a:sym typeface="Nunito Sans"/>
              </a:defRPr>
            </a:lvl6pPr>
            <a:lvl7pPr lvl="6">
              <a:spcBef>
                <a:spcPts val="0"/>
              </a:spcBef>
              <a:spcAft>
                <a:spcPts val="0"/>
              </a:spcAft>
              <a:buNone/>
              <a:defRPr sz="900">
                <a:solidFill>
                  <a:schemeClr val="accent1"/>
                </a:solidFill>
                <a:latin typeface="Nunito Sans"/>
                <a:ea typeface="Nunito Sans"/>
                <a:cs typeface="Nunito Sans"/>
                <a:sym typeface="Nunito Sans"/>
              </a:defRPr>
            </a:lvl7pPr>
            <a:lvl8pPr lvl="7">
              <a:spcBef>
                <a:spcPts val="0"/>
              </a:spcBef>
              <a:spcAft>
                <a:spcPts val="0"/>
              </a:spcAft>
              <a:buNone/>
              <a:defRPr sz="900">
                <a:solidFill>
                  <a:schemeClr val="accent1"/>
                </a:solidFill>
                <a:latin typeface="Nunito Sans"/>
                <a:ea typeface="Nunito Sans"/>
                <a:cs typeface="Nunito Sans"/>
                <a:sym typeface="Nunito Sans"/>
              </a:defRPr>
            </a:lvl8pPr>
            <a:lvl9pPr lvl="8">
              <a:spcBef>
                <a:spcPts val="0"/>
              </a:spcBef>
              <a:spcAft>
                <a:spcPts val="0"/>
              </a:spcAft>
              <a:buNone/>
              <a:defRPr sz="900">
                <a:solidFill>
                  <a:schemeClr val="accent1"/>
                </a:solidFill>
                <a:latin typeface="Nunito Sans"/>
                <a:ea typeface="Nunito Sans"/>
                <a:cs typeface="Nunito Sans"/>
                <a:sym typeface="Nunito Sans"/>
              </a:defRPr>
            </a:lvl9pPr>
          </a:lstStyle>
          <a:p>
            <a:endParaRPr/>
          </a:p>
        </p:txBody>
      </p:sp>
      <p:sp>
        <p:nvSpPr>
          <p:cNvPr id="250" name="Google Shape;250;p20"/>
          <p:cNvSpPr txBox="1">
            <a:spLocks noGrp="1"/>
          </p:cNvSpPr>
          <p:nvPr>
            <p:ph type="title" idx="14"/>
          </p:nvPr>
        </p:nvSpPr>
        <p:spPr>
          <a:xfrm>
            <a:off x="6080825" y="1257775"/>
            <a:ext cx="1311900" cy="156600"/>
          </a:xfrm>
          <a:prstGeom prst="rect">
            <a:avLst/>
          </a:prstGeom>
        </p:spPr>
        <p:txBody>
          <a:bodyPr spcFirstLastPara="1" wrap="square" lIns="91425" tIns="0" rIns="91425" bIns="0" anchor="ctr" anchorCtr="0">
            <a:noAutofit/>
          </a:bodyPr>
          <a:lstStyle>
            <a:lvl1pPr lvl="0">
              <a:spcBef>
                <a:spcPts val="0"/>
              </a:spcBef>
              <a:spcAft>
                <a:spcPts val="0"/>
              </a:spcAft>
              <a:buNone/>
              <a:defRPr sz="700" b="0">
                <a:latin typeface="Nunito Sans"/>
                <a:ea typeface="Nunito Sans"/>
                <a:cs typeface="Nunito Sans"/>
                <a:sym typeface="Nunito Sans"/>
              </a:defRPr>
            </a:lvl1pPr>
            <a:lvl2pPr lvl="1">
              <a:spcBef>
                <a:spcPts val="0"/>
              </a:spcBef>
              <a:spcAft>
                <a:spcPts val="0"/>
              </a:spcAft>
              <a:buNone/>
              <a:defRPr sz="900">
                <a:latin typeface="Nunito Sans"/>
                <a:ea typeface="Nunito Sans"/>
                <a:cs typeface="Nunito Sans"/>
                <a:sym typeface="Nunito Sans"/>
              </a:defRPr>
            </a:lvl2pPr>
            <a:lvl3pPr lvl="2">
              <a:spcBef>
                <a:spcPts val="0"/>
              </a:spcBef>
              <a:spcAft>
                <a:spcPts val="0"/>
              </a:spcAft>
              <a:buNone/>
              <a:defRPr sz="900">
                <a:latin typeface="Nunito Sans"/>
                <a:ea typeface="Nunito Sans"/>
                <a:cs typeface="Nunito Sans"/>
                <a:sym typeface="Nunito Sans"/>
              </a:defRPr>
            </a:lvl3pPr>
            <a:lvl4pPr lvl="3">
              <a:spcBef>
                <a:spcPts val="0"/>
              </a:spcBef>
              <a:spcAft>
                <a:spcPts val="0"/>
              </a:spcAft>
              <a:buNone/>
              <a:defRPr sz="900">
                <a:latin typeface="Nunito Sans"/>
                <a:ea typeface="Nunito Sans"/>
                <a:cs typeface="Nunito Sans"/>
                <a:sym typeface="Nunito Sans"/>
              </a:defRPr>
            </a:lvl4pPr>
            <a:lvl5pPr lvl="4">
              <a:spcBef>
                <a:spcPts val="0"/>
              </a:spcBef>
              <a:spcAft>
                <a:spcPts val="0"/>
              </a:spcAft>
              <a:buNone/>
              <a:defRPr sz="900">
                <a:latin typeface="Nunito Sans"/>
                <a:ea typeface="Nunito Sans"/>
                <a:cs typeface="Nunito Sans"/>
                <a:sym typeface="Nunito Sans"/>
              </a:defRPr>
            </a:lvl5pPr>
            <a:lvl6pPr lvl="5">
              <a:spcBef>
                <a:spcPts val="0"/>
              </a:spcBef>
              <a:spcAft>
                <a:spcPts val="0"/>
              </a:spcAft>
              <a:buNone/>
              <a:defRPr sz="900">
                <a:latin typeface="Nunito Sans"/>
                <a:ea typeface="Nunito Sans"/>
                <a:cs typeface="Nunito Sans"/>
                <a:sym typeface="Nunito Sans"/>
              </a:defRPr>
            </a:lvl6pPr>
            <a:lvl7pPr lvl="6">
              <a:spcBef>
                <a:spcPts val="0"/>
              </a:spcBef>
              <a:spcAft>
                <a:spcPts val="0"/>
              </a:spcAft>
              <a:buNone/>
              <a:defRPr sz="900">
                <a:latin typeface="Nunito Sans"/>
                <a:ea typeface="Nunito Sans"/>
                <a:cs typeface="Nunito Sans"/>
                <a:sym typeface="Nunito Sans"/>
              </a:defRPr>
            </a:lvl7pPr>
            <a:lvl8pPr lvl="7">
              <a:spcBef>
                <a:spcPts val="0"/>
              </a:spcBef>
              <a:spcAft>
                <a:spcPts val="0"/>
              </a:spcAft>
              <a:buNone/>
              <a:defRPr sz="900">
                <a:latin typeface="Nunito Sans"/>
                <a:ea typeface="Nunito Sans"/>
                <a:cs typeface="Nunito Sans"/>
                <a:sym typeface="Nunito Sans"/>
              </a:defRPr>
            </a:lvl8pPr>
            <a:lvl9pPr lvl="8">
              <a:spcBef>
                <a:spcPts val="0"/>
              </a:spcBef>
              <a:spcAft>
                <a:spcPts val="0"/>
              </a:spcAft>
              <a:buNone/>
              <a:defRPr sz="900">
                <a:latin typeface="Nunito Sans"/>
                <a:ea typeface="Nunito Sans"/>
                <a:cs typeface="Nunito Sans"/>
                <a:sym typeface="Nunito Sans"/>
              </a:defRPr>
            </a:lvl9pPr>
          </a:lstStyle>
          <a:p>
            <a:endParaRPr/>
          </a:p>
        </p:txBody>
      </p:sp>
      <p:sp>
        <p:nvSpPr>
          <p:cNvPr id="251" name="Google Shape;251;p20"/>
          <p:cNvSpPr txBox="1">
            <a:spLocks noGrp="1"/>
          </p:cNvSpPr>
          <p:nvPr>
            <p:ph type="title" idx="15"/>
          </p:nvPr>
        </p:nvSpPr>
        <p:spPr>
          <a:xfrm>
            <a:off x="6080825" y="1510744"/>
            <a:ext cx="1311900" cy="156600"/>
          </a:xfrm>
          <a:prstGeom prst="rect">
            <a:avLst/>
          </a:prstGeom>
        </p:spPr>
        <p:txBody>
          <a:bodyPr spcFirstLastPara="1" wrap="square" lIns="91425" tIns="0" rIns="91425" bIns="0" anchor="ctr" anchorCtr="0">
            <a:noAutofit/>
          </a:bodyPr>
          <a:lstStyle>
            <a:lvl1pPr lvl="0">
              <a:spcBef>
                <a:spcPts val="0"/>
              </a:spcBef>
              <a:spcAft>
                <a:spcPts val="0"/>
              </a:spcAft>
              <a:buNone/>
              <a:defRPr sz="700" b="0">
                <a:latin typeface="Nunito Sans"/>
                <a:ea typeface="Nunito Sans"/>
                <a:cs typeface="Nunito Sans"/>
                <a:sym typeface="Nunito Sans"/>
              </a:defRPr>
            </a:lvl1pPr>
            <a:lvl2pPr lvl="1">
              <a:spcBef>
                <a:spcPts val="0"/>
              </a:spcBef>
              <a:spcAft>
                <a:spcPts val="0"/>
              </a:spcAft>
              <a:buNone/>
              <a:defRPr sz="900">
                <a:latin typeface="Nunito Sans"/>
                <a:ea typeface="Nunito Sans"/>
                <a:cs typeface="Nunito Sans"/>
                <a:sym typeface="Nunito Sans"/>
              </a:defRPr>
            </a:lvl2pPr>
            <a:lvl3pPr lvl="2">
              <a:spcBef>
                <a:spcPts val="0"/>
              </a:spcBef>
              <a:spcAft>
                <a:spcPts val="0"/>
              </a:spcAft>
              <a:buNone/>
              <a:defRPr sz="900">
                <a:latin typeface="Nunito Sans"/>
                <a:ea typeface="Nunito Sans"/>
                <a:cs typeface="Nunito Sans"/>
                <a:sym typeface="Nunito Sans"/>
              </a:defRPr>
            </a:lvl3pPr>
            <a:lvl4pPr lvl="3">
              <a:spcBef>
                <a:spcPts val="0"/>
              </a:spcBef>
              <a:spcAft>
                <a:spcPts val="0"/>
              </a:spcAft>
              <a:buNone/>
              <a:defRPr sz="900">
                <a:latin typeface="Nunito Sans"/>
                <a:ea typeface="Nunito Sans"/>
                <a:cs typeface="Nunito Sans"/>
                <a:sym typeface="Nunito Sans"/>
              </a:defRPr>
            </a:lvl4pPr>
            <a:lvl5pPr lvl="4">
              <a:spcBef>
                <a:spcPts val="0"/>
              </a:spcBef>
              <a:spcAft>
                <a:spcPts val="0"/>
              </a:spcAft>
              <a:buNone/>
              <a:defRPr sz="900">
                <a:latin typeface="Nunito Sans"/>
                <a:ea typeface="Nunito Sans"/>
                <a:cs typeface="Nunito Sans"/>
                <a:sym typeface="Nunito Sans"/>
              </a:defRPr>
            </a:lvl5pPr>
            <a:lvl6pPr lvl="5">
              <a:spcBef>
                <a:spcPts val="0"/>
              </a:spcBef>
              <a:spcAft>
                <a:spcPts val="0"/>
              </a:spcAft>
              <a:buNone/>
              <a:defRPr sz="900">
                <a:latin typeface="Nunito Sans"/>
                <a:ea typeface="Nunito Sans"/>
                <a:cs typeface="Nunito Sans"/>
                <a:sym typeface="Nunito Sans"/>
              </a:defRPr>
            </a:lvl6pPr>
            <a:lvl7pPr lvl="6">
              <a:spcBef>
                <a:spcPts val="0"/>
              </a:spcBef>
              <a:spcAft>
                <a:spcPts val="0"/>
              </a:spcAft>
              <a:buNone/>
              <a:defRPr sz="900">
                <a:latin typeface="Nunito Sans"/>
                <a:ea typeface="Nunito Sans"/>
                <a:cs typeface="Nunito Sans"/>
                <a:sym typeface="Nunito Sans"/>
              </a:defRPr>
            </a:lvl7pPr>
            <a:lvl8pPr lvl="7">
              <a:spcBef>
                <a:spcPts val="0"/>
              </a:spcBef>
              <a:spcAft>
                <a:spcPts val="0"/>
              </a:spcAft>
              <a:buNone/>
              <a:defRPr sz="900">
                <a:latin typeface="Nunito Sans"/>
                <a:ea typeface="Nunito Sans"/>
                <a:cs typeface="Nunito Sans"/>
                <a:sym typeface="Nunito Sans"/>
              </a:defRPr>
            </a:lvl8pPr>
            <a:lvl9pPr lvl="8">
              <a:spcBef>
                <a:spcPts val="0"/>
              </a:spcBef>
              <a:spcAft>
                <a:spcPts val="0"/>
              </a:spcAft>
              <a:buNone/>
              <a:defRPr sz="900">
                <a:latin typeface="Nunito Sans"/>
                <a:ea typeface="Nunito Sans"/>
                <a:cs typeface="Nunito Sans"/>
                <a:sym typeface="Nunito Sans"/>
              </a:defRPr>
            </a:lvl9pPr>
          </a:lstStyle>
          <a:p>
            <a:endParaRPr/>
          </a:p>
        </p:txBody>
      </p:sp>
      <p:sp>
        <p:nvSpPr>
          <p:cNvPr id="252" name="Google Shape;252;p20"/>
          <p:cNvSpPr txBox="1">
            <a:spLocks noGrp="1"/>
          </p:cNvSpPr>
          <p:nvPr>
            <p:ph type="title" idx="16"/>
          </p:nvPr>
        </p:nvSpPr>
        <p:spPr>
          <a:xfrm>
            <a:off x="6080825" y="1763713"/>
            <a:ext cx="1311900" cy="156600"/>
          </a:xfrm>
          <a:prstGeom prst="rect">
            <a:avLst/>
          </a:prstGeom>
        </p:spPr>
        <p:txBody>
          <a:bodyPr spcFirstLastPara="1" wrap="square" lIns="91425" tIns="0" rIns="91425" bIns="0" anchor="ctr" anchorCtr="0">
            <a:noAutofit/>
          </a:bodyPr>
          <a:lstStyle>
            <a:lvl1pPr lvl="0">
              <a:spcBef>
                <a:spcPts val="0"/>
              </a:spcBef>
              <a:spcAft>
                <a:spcPts val="0"/>
              </a:spcAft>
              <a:buNone/>
              <a:defRPr sz="700" b="0">
                <a:latin typeface="Nunito Sans"/>
                <a:ea typeface="Nunito Sans"/>
                <a:cs typeface="Nunito Sans"/>
                <a:sym typeface="Nunito Sans"/>
              </a:defRPr>
            </a:lvl1pPr>
            <a:lvl2pPr lvl="1">
              <a:spcBef>
                <a:spcPts val="0"/>
              </a:spcBef>
              <a:spcAft>
                <a:spcPts val="0"/>
              </a:spcAft>
              <a:buNone/>
              <a:defRPr sz="900">
                <a:latin typeface="Nunito Sans"/>
                <a:ea typeface="Nunito Sans"/>
                <a:cs typeface="Nunito Sans"/>
                <a:sym typeface="Nunito Sans"/>
              </a:defRPr>
            </a:lvl2pPr>
            <a:lvl3pPr lvl="2">
              <a:spcBef>
                <a:spcPts val="0"/>
              </a:spcBef>
              <a:spcAft>
                <a:spcPts val="0"/>
              </a:spcAft>
              <a:buNone/>
              <a:defRPr sz="900">
                <a:latin typeface="Nunito Sans"/>
                <a:ea typeface="Nunito Sans"/>
                <a:cs typeface="Nunito Sans"/>
                <a:sym typeface="Nunito Sans"/>
              </a:defRPr>
            </a:lvl3pPr>
            <a:lvl4pPr lvl="3">
              <a:spcBef>
                <a:spcPts val="0"/>
              </a:spcBef>
              <a:spcAft>
                <a:spcPts val="0"/>
              </a:spcAft>
              <a:buNone/>
              <a:defRPr sz="900">
                <a:latin typeface="Nunito Sans"/>
                <a:ea typeface="Nunito Sans"/>
                <a:cs typeface="Nunito Sans"/>
                <a:sym typeface="Nunito Sans"/>
              </a:defRPr>
            </a:lvl4pPr>
            <a:lvl5pPr lvl="4">
              <a:spcBef>
                <a:spcPts val="0"/>
              </a:spcBef>
              <a:spcAft>
                <a:spcPts val="0"/>
              </a:spcAft>
              <a:buNone/>
              <a:defRPr sz="900">
                <a:latin typeface="Nunito Sans"/>
                <a:ea typeface="Nunito Sans"/>
                <a:cs typeface="Nunito Sans"/>
                <a:sym typeface="Nunito Sans"/>
              </a:defRPr>
            </a:lvl5pPr>
            <a:lvl6pPr lvl="5">
              <a:spcBef>
                <a:spcPts val="0"/>
              </a:spcBef>
              <a:spcAft>
                <a:spcPts val="0"/>
              </a:spcAft>
              <a:buNone/>
              <a:defRPr sz="900">
                <a:latin typeface="Nunito Sans"/>
                <a:ea typeface="Nunito Sans"/>
                <a:cs typeface="Nunito Sans"/>
                <a:sym typeface="Nunito Sans"/>
              </a:defRPr>
            </a:lvl6pPr>
            <a:lvl7pPr lvl="6">
              <a:spcBef>
                <a:spcPts val="0"/>
              </a:spcBef>
              <a:spcAft>
                <a:spcPts val="0"/>
              </a:spcAft>
              <a:buNone/>
              <a:defRPr sz="900">
                <a:latin typeface="Nunito Sans"/>
                <a:ea typeface="Nunito Sans"/>
                <a:cs typeface="Nunito Sans"/>
                <a:sym typeface="Nunito Sans"/>
              </a:defRPr>
            </a:lvl7pPr>
            <a:lvl8pPr lvl="7">
              <a:spcBef>
                <a:spcPts val="0"/>
              </a:spcBef>
              <a:spcAft>
                <a:spcPts val="0"/>
              </a:spcAft>
              <a:buNone/>
              <a:defRPr sz="900">
                <a:latin typeface="Nunito Sans"/>
                <a:ea typeface="Nunito Sans"/>
                <a:cs typeface="Nunito Sans"/>
                <a:sym typeface="Nunito Sans"/>
              </a:defRPr>
            </a:lvl8pPr>
            <a:lvl9pPr lvl="8">
              <a:spcBef>
                <a:spcPts val="0"/>
              </a:spcBef>
              <a:spcAft>
                <a:spcPts val="0"/>
              </a:spcAft>
              <a:buNone/>
              <a:defRPr sz="900">
                <a:latin typeface="Nunito Sans"/>
                <a:ea typeface="Nunito Sans"/>
                <a:cs typeface="Nunito Sans"/>
                <a:sym typeface="Nunito Sans"/>
              </a:defRPr>
            </a:lvl9pPr>
          </a:lstStyle>
          <a:p>
            <a:endParaRPr/>
          </a:p>
        </p:txBody>
      </p:sp>
      <p:sp>
        <p:nvSpPr>
          <p:cNvPr id="253" name="Google Shape;253;p20"/>
          <p:cNvSpPr txBox="1">
            <a:spLocks noGrp="1"/>
          </p:cNvSpPr>
          <p:nvPr>
            <p:ph type="title" idx="17"/>
          </p:nvPr>
        </p:nvSpPr>
        <p:spPr>
          <a:xfrm>
            <a:off x="6080825" y="2016681"/>
            <a:ext cx="1311900" cy="156600"/>
          </a:xfrm>
          <a:prstGeom prst="rect">
            <a:avLst/>
          </a:prstGeom>
        </p:spPr>
        <p:txBody>
          <a:bodyPr spcFirstLastPara="1" wrap="square" lIns="91425" tIns="0" rIns="91425" bIns="0" anchor="ctr" anchorCtr="0">
            <a:noAutofit/>
          </a:bodyPr>
          <a:lstStyle>
            <a:lvl1pPr lvl="0">
              <a:spcBef>
                <a:spcPts val="0"/>
              </a:spcBef>
              <a:spcAft>
                <a:spcPts val="0"/>
              </a:spcAft>
              <a:buNone/>
              <a:defRPr sz="700" b="0">
                <a:latin typeface="Nunito Sans"/>
                <a:ea typeface="Nunito Sans"/>
                <a:cs typeface="Nunito Sans"/>
                <a:sym typeface="Nunito Sans"/>
              </a:defRPr>
            </a:lvl1pPr>
            <a:lvl2pPr lvl="1">
              <a:spcBef>
                <a:spcPts val="0"/>
              </a:spcBef>
              <a:spcAft>
                <a:spcPts val="0"/>
              </a:spcAft>
              <a:buNone/>
              <a:defRPr sz="900">
                <a:latin typeface="Nunito Sans"/>
                <a:ea typeface="Nunito Sans"/>
                <a:cs typeface="Nunito Sans"/>
                <a:sym typeface="Nunito Sans"/>
              </a:defRPr>
            </a:lvl2pPr>
            <a:lvl3pPr lvl="2">
              <a:spcBef>
                <a:spcPts val="0"/>
              </a:spcBef>
              <a:spcAft>
                <a:spcPts val="0"/>
              </a:spcAft>
              <a:buNone/>
              <a:defRPr sz="900">
                <a:latin typeface="Nunito Sans"/>
                <a:ea typeface="Nunito Sans"/>
                <a:cs typeface="Nunito Sans"/>
                <a:sym typeface="Nunito Sans"/>
              </a:defRPr>
            </a:lvl3pPr>
            <a:lvl4pPr lvl="3">
              <a:spcBef>
                <a:spcPts val="0"/>
              </a:spcBef>
              <a:spcAft>
                <a:spcPts val="0"/>
              </a:spcAft>
              <a:buNone/>
              <a:defRPr sz="900">
                <a:latin typeface="Nunito Sans"/>
                <a:ea typeface="Nunito Sans"/>
                <a:cs typeface="Nunito Sans"/>
                <a:sym typeface="Nunito Sans"/>
              </a:defRPr>
            </a:lvl4pPr>
            <a:lvl5pPr lvl="4">
              <a:spcBef>
                <a:spcPts val="0"/>
              </a:spcBef>
              <a:spcAft>
                <a:spcPts val="0"/>
              </a:spcAft>
              <a:buNone/>
              <a:defRPr sz="900">
                <a:latin typeface="Nunito Sans"/>
                <a:ea typeface="Nunito Sans"/>
                <a:cs typeface="Nunito Sans"/>
                <a:sym typeface="Nunito Sans"/>
              </a:defRPr>
            </a:lvl5pPr>
            <a:lvl6pPr lvl="5">
              <a:spcBef>
                <a:spcPts val="0"/>
              </a:spcBef>
              <a:spcAft>
                <a:spcPts val="0"/>
              </a:spcAft>
              <a:buNone/>
              <a:defRPr sz="900">
                <a:latin typeface="Nunito Sans"/>
                <a:ea typeface="Nunito Sans"/>
                <a:cs typeface="Nunito Sans"/>
                <a:sym typeface="Nunito Sans"/>
              </a:defRPr>
            </a:lvl6pPr>
            <a:lvl7pPr lvl="6">
              <a:spcBef>
                <a:spcPts val="0"/>
              </a:spcBef>
              <a:spcAft>
                <a:spcPts val="0"/>
              </a:spcAft>
              <a:buNone/>
              <a:defRPr sz="900">
                <a:latin typeface="Nunito Sans"/>
                <a:ea typeface="Nunito Sans"/>
                <a:cs typeface="Nunito Sans"/>
                <a:sym typeface="Nunito Sans"/>
              </a:defRPr>
            </a:lvl7pPr>
            <a:lvl8pPr lvl="7">
              <a:spcBef>
                <a:spcPts val="0"/>
              </a:spcBef>
              <a:spcAft>
                <a:spcPts val="0"/>
              </a:spcAft>
              <a:buNone/>
              <a:defRPr sz="900">
                <a:latin typeface="Nunito Sans"/>
                <a:ea typeface="Nunito Sans"/>
                <a:cs typeface="Nunito Sans"/>
                <a:sym typeface="Nunito Sans"/>
              </a:defRPr>
            </a:lvl8pPr>
            <a:lvl9pPr lvl="8">
              <a:spcBef>
                <a:spcPts val="0"/>
              </a:spcBef>
              <a:spcAft>
                <a:spcPts val="0"/>
              </a:spcAft>
              <a:buNone/>
              <a:defRPr sz="900">
                <a:latin typeface="Nunito Sans"/>
                <a:ea typeface="Nunito Sans"/>
                <a:cs typeface="Nunito Sans"/>
                <a:sym typeface="Nunito Sans"/>
              </a:defRPr>
            </a:lvl9pPr>
          </a:lstStyle>
          <a:p>
            <a:endParaRPr/>
          </a:p>
        </p:txBody>
      </p:sp>
      <p:sp>
        <p:nvSpPr>
          <p:cNvPr id="254" name="Google Shape;254;p20"/>
          <p:cNvSpPr txBox="1">
            <a:spLocks noGrp="1"/>
          </p:cNvSpPr>
          <p:nvPr>
            <p:ph type="title" idx="18"/>
          </p:nvPr>
        </p:nvSpPr>
        <p:spPr>
          <a:xfrm>
            <a:off x="6080825" y="2269650"/>
            <a:ext cx="1311900" cy="156600"/>
          </a:xfrm>
          <a:prstGeom prst="rect">
            <a:avLst/>
          </a:prstGeom>
        </p:spPr>
        <p:txBody>
          <a:bodyPr spcFirstLastPara="1" wrap="square" lIns="91425" tIns="0" rIns="91425" bIns="0" anchor="ctr" anchorCtr="0">
            <a:noAutofit/>
          </a:bodyPr>
          <a:lstStyle>
            <a:lvl1pPr lvl="0">
              <a:spcBef>
                <a:spcPts val="0"/>
              </a:spcBef>
              <a:spcAft>
                <a:spcPts val="0"/>
              </a:spcAft>
              <a:buNone/>
              <a:defRPr sz="700" b="0">
                <a:latin typeface="Nunito Sans"/>
                <a:ea typeface="Nunito Sans"/>
                <a:cs typeface="Nunito Sans"/>
                <a:sym typeface="Nunito Sans"/>
              </a:defRPr>
            </a:lvl1pPr>
            <a:lvl2pPr lvl="1">
              <a:spcBef>
                <a:spcPts val="0"/>
              </a:spcBef>
              <a:spcAft>
                <a:spcPts val="0"/>
              </a:spcAft>
              <a:buNone/>
              <a:defRPr sz="900">
                <a:latin typeface="Nunito Sans"/>
                <a:ea typeface="Nunito Sans"/>
                <a:cs typeface="Nunito Sans"/>
                <a:sym typeface="Nunito Sans"/>
              </a:defRPr>
            </a:lvl2pPr>
            <a:lvl3pPr lvl="2">
              <a:spcBef>
                <a:spcPts val="0"/>
              </a:spcBef>
              <a:spcAft>
                <a:spcPts val="0"/>
              </a:spcAft>
              <a:buNone/>
              <a:defRPr sz="900">
                <a:latin typeface="Nunito Sans"/>
                <a:ea typeface="Nunito Sans"/>
                <a:cs typeface="Nunito Sans"/>
                <a:sym typeface="Nunito Sans"/>
              </a:defRPr>
            </a:lvl3pPr>
            <a:lvl4pPr lvl="3">
              <a:spcBef>
                <a:spcPts val="0"/>
              </a:spcBef>
              <a:spcAft>
                <a:spcPts val="0"/>
              </a:spcAft>
              <a:buNone/>
              <a:defRPr sz="900">
                <a:latin typeface="Nunito Sans"/>
                <a:ea typeface="Nunito Sans"/>
                <a:cs typeface="Nunito Sans"/>
                <a:sym typeface="Nunito Sans"/>
              </a:defRPr>
            </a:lvl4pPr>
            <a:lvl5pPr lvl="4">
              <a:spcBef>
                <a:spcPts val="0"/>
              </a:spcBef>
              <a:spcAft>
                <a:spcPts val="0"/>
              </a:spcAft>
              <a:buNone/>
              <a:defRPr sz="900">
                <a:latin typeface="Nunito Sans"/>
                <a:ea typeface="Nunito Sans"/>
                <a:cs typeface="Nunito Sans"/>
                <a:sym typeface="Nunito Sans"/>
              </a:defRPr>
            </a:lvl5pPr>
            <a:lvl6pPr lvl="5">
              <a:spcBef>
                <a:spcPts val="0"/>
              </a:spcBef>
              <a:spcAft>
                <a:spcPts val="0"/>
              </a:spcAft>
              <a:buNone/>
              <a:defRPr sz="900">
                <a:latin typeface="Nunito Sans"/>
                <a:ea typeface="Nunito Sans"/>
                <a:cs typeface="Nunito Sans"/>
                <a:sym typeface="Nunito Sans"/>
              </a:defRPr>
            </a:lvl6pPr>
            <a:lvl7pPr lvl="6">
              <a:spcBef>
                <a:spcPts val="0"/>
              </a:spcBef>
              <a:spcAft>
                <a:spcPts val="0"/>
              </a:spcAft>
              <a:buNone/>
              <a:defRPr sz="900">
                <a:latin typeface="Nunito Sans"/>
                <a:ea typeface="Nunito Sans"/>
                <a:cs typeface="Nunito Sans"/>
                <a:sym typeface="Nunito Sans"/>
              </a:defRPr>
            </a:lvl7pPr>
            <a:lvl8pPr lvl="7">
              <a:spcBef>
                <a:spcPts val="0"/>
              </a:spcBef>
              <a:spcAft>
                <a:spcPts val="0"/>
              </a:spcAft>
              <a:buNone/>
              <a:defRPr sz="900">
                <a:latin typeface="Nunito Sans"/>
                <a:ea typeface="Nunito Sans"/>
                <a:cs typeface="Nunito Sans"/>
                <a:sym typeface="Nunito Sans"/>
              </a:defRPr>
            </a:lvl8pPr>
            <a:lvl9pPr lvl="8">
              <a:spcBef>
                <a:spcPts val="0"/>
              </a:spcBef>
              <a:spcAft>
                <a:spcPts val="0"/>
              </a:spcAft>
              <a:buNone/>
              <a:defRPr sz="900">
                <a:latin typeface="Nunito Sans"/>
                <a:ea typeface="Nunito Sans"/>
                <a:cs typeface="Nunito Sans"/>
                <a:sym typeface="Nunito Sans"/>
              </a:defRPr>
            </a:lvl9pPr>
          </a:lstStyle>
          <a:p>
            <a:endParaRPr/>
          </a:p>
        </p:txBody>
      </p:sp>
      <p:sp>
        <p:nvSpPr>
          <p:cNvPr id="255" name="Google Shape;255;p20"/>
          <p:cNvSpPr txBox="1">
            <a:spLocks noGrp="1"/>
          </p:cNvSpPr>
          <p:nvPr>
            <p:ph type="title" idx="19"/>
          </p:nvPr>
        </p:nvSpPr>
        <p:spPr>
          <a:xfrm>
            <a:off x="228600" y="228600"/>
            <a:ext cx="5760600" cy="652200"/>
          </a:xfrm>
          <a:prstGeom prst="rect">
            <a:avLst/>
          </a:prstGeom>
        </p:spPr>
        <p:txBody>
          <a:bodyPr spcFirstLastPara="1" wrap="square" lIns="91425" tIns="91425" rIns="91425" bIns="91425" anchor="t" anchorCtr="0">
            <a:spAutoFit/>
          </a:bodyPr>
          <a:lstStyle>
            <a:lvl1pPr lvl="0">
              <a:spcBef>
                <a:spcPts val="0"/>
              </a:spcBef>
              <a:spcAft>
                <a:spcPts val="0"/>
              </a:spcAft>
              <a:buNone/>
              <a:defRPr sz="2400">
                <a:solidFill>
                  <a:schemeClr val="lt2"/>
                </a:solidFill>
              </a:defRPr>
            </a:lvl1pPr>
            <a:lvl2pPr lvl="1">
              <a:spcBef>
                <a:spcPts val="0"/>
              </a:spcBef>
              <a:spcAft>
                <a:spcPts val="0"/>
              </a:spcAft>
              <a:buNone/>
              <a:defRPr sz="2400">
                <a:solidFill>
                  <a:schemeClr val="lt2"/>
                </a:solidFill>
                <a:latin typeface="Poppins SemiBold"/>
                <a:ea typeface="Poppins SemiBold"/>
                <a:cs typeface="Poppins SemiBold"/>
                <a:sym typeface="Poppins SemiBold"/>
              </a:defRPr>
            </a:lvl2pPr>
            <a:lvl3pPr lvl="2">
              <a:spcBef>
                <a:spcPts val="0"/>
              </a:spcBef>
              <a:spcAft>
                <a:spcPts val="0"/>
              </a:spcAft>
              <a:buNone/>
              <a:defRPr sz="2400">
                <a:solidFill>
                  <a:schemeClr val="lt2"/>
                </a:solidFill>
                <a:latin typeface="Poppins SemiBold"/>
                <a:ea typeface="Poppins SemiBold"/>
                <a:cs typeface="Poppins SemiBold"/>
                <a:sym typeface="Poppins SemiBold"/>
              </a:defRPr>
            </a:lvl3pPr>
            <a:lvl4pPr lvl="3">
              <a:spcBef>
                <a:spcPts val="0"/>
              </a:spcBef>
              <a:spcAft>
                <a:spcPts val="0"/>
              </a:spcAft>
              <a:buNone/>
              <a:defRPr sz="2400">
                <a:solidFill>
                  <a:schemeClr val="lt2"/>
                </a:solidFill>
                <a:latin typeface="Poppins SemiBold"/>
                <a:ea typeface="Poppins SemiBold"/>
                <a:cs typeface="Poppins SemiBold"/>
                <a:sym typeface="Poppins SemiBold"/>
              </a:defRPr>
            </a:lvl4pPr>
            <a:lvl5pPr lvl="4">
              <a:spcBef>
                <a:spcPts val="0"/>
              </a:spcBef>
              <a:spcAft>
                <a:spcPts val="0"/>
              </a:spcAft>
              <a:buNone/>
              <a:defRPr sz="2400">
                <a:solidFill>
                  <a:schemeClr val="lt2"/>
                </a:solidFill>
                <a:latin typeface="Poppins SemiBold"/>
                <a:ea typeface="Poppins SemiBold"/>
                <a:cs typeface="Poppins SemiBold"/>
                <a:sym typeface="Poppins SemiBold"/>
              </a:defRPr>
            </a:lvl5pPr>
            <a:lvl6pPr lvl="5">
              <a:spcBef>
                <a:spcPts val="0"/>
              </a:spcBef>
              <a:spcAft>
                <a:spcPts val="0"/>
              </a:spcAft>
              <a:buNone/>
              <a:defRPr sz="2400">
                <a:solidFill>
                  <a:schemeClr val="lt2"/>
                </a:solidFill>
                <a:latin typeface="Poppins SemiBold"/>
                <a:ea typeface="Poppins SemiBold"/>
                <a:cs typeface="Poppins SemiBold"/>
                <a:sym typeface="Poppins SemiBold"/>
              </a:defRPr>
            </a:lvl6pPr>
            <a:lvl7pPr lvl="6">
              <a:spcBef>
                <a:spcPts val="0"/>
              </a:spcBef>
              <a:spcAft>
                <a:spcPts val="0"/>
              </a:spcAft>
              <a:buNone/>
              <a:defRPr sz="2400">
                <a:solidFill>
                  <a:schemeClr val="lt2"/>
                </a:solidFill>
                <a:latin typeface="Poppins SemiBold"/>
                <a:ea typeface="Poppins SemiBold"/>
                <a:cs typeface="Poppins SemiBold"/>
                <a:sym typeface="Poppins SemiBold"/>
              </a:defRPr>
            </a:lvl7pPr>
            <a:lvl8pPr lvl="7">
              <a:spcBef>
                <a:spcPts val="0"/>
              </a:spcBef>
              <a:spcAft>
                <a:spcPts val="0"/>
              </a:spcAft>
              <a:buNone/>
              <a:defRPr sz="2400">
                <a:solidFill>
                  <a:schemeClr val="lt2"/>
                </a:solidFill>
                <a:latin typeface="Poppins SemiBold"/>
                <a:ea typeface="Poppins SemiBold"/>
                <a:cs typeface="Poppins SemiBold"/>
                <a:sym typeface="Poppins SemiBold"/>
              </a:defRPr>
            </a:lvl8pPr>
            <a:lvl9pPr lvl="8">
              <a:spcBef>
                <a:spcPts val="0"/>
              </a:spcBef>
              <a:spcAft>
                <a:spcPts val="0"/>
              </a:spcAft>
              <a:buNone/>
              <a:defRPr sz="2400">
                <a:solidFill>
                  <a:schemeClr val="lt2"/>
                </a:solidFill>
                <a:latin typeface="Poppins SemiBold"/>
                <a:ea typeface="Poppins SemiBold"/>
                <a:cs typeface="Poppins SemiBold"/>
                <a:sym typeface="Poppins SemiBold"/>
              </a:defRPr>
            </a:lvl9pPr>
          </a:lstStyle>
          <a:p>
            <a:endParaRPr/>
          </a:p>
        </p:txBody>
      </p:sp>
      <p:sp>
        <p:nvSpPr>
          <p:cNvPr id="256" name="Google Shape;256;p20"/>
          <p:cNvSpPr txBox="1">
            <a:spLocks noGrp="1"/>
          </p:cNvSpPr>
          <p:nvPr>
            <p:ph type="title" idx="20"/>
          </p:nvPr>
        </p:nvSpPr>
        <p:spPr>
          <a:xfrm>
            <a:off x="228600" y="2347950"/>
            <a:ext cx="1219800" cy="126900"/>
          </a:xfrm>
          <a:prstGeom prst="rect">
            <a:avLst/>
          </a:prstGeom>
        </p:spPr>
        <p:txBody>
          <a:bodyPr spcFirstLastPara="1" wrap="square" lIns="91425" tIns="0" rIns="91425" bIns="0" anchor="ctr" anchorCtr="0">
            <a:noAutofit/>
          </a:bodyPr>
          <a:lstStyle>
            <a:lvl1pPr lvl="0">
              <a:spcBef>
                <a:spcPts val="0"/>
              </a:spcBef>
              <a:spcAft>
                <a:spcPts val="0"/>
              </a:spcAft>
              <a:buNone/>
              <a:defRPr sz="700" b="0">
                <a:latin typeface="Nunito Sans"/>
                <a:ea typeface="Nunito Sans"/>
                <a:cs typeface="Nunito Sans"/>
                <a:sym typeface="Nunito Sans"/>
              </a:defRPr>
            </a:lvl1pPr>
            <a:lvl2pPr lvl="1">
              <a:spcBef>
                <a:spcPts val="0"/>
              </a:spcBef>
              <a:spcAft>
                <a:spcPts val="0"/>
              </a:spcAft>
              <a:buNone/>
              <a:defRPr sz="900">
                <a:latin typeface="Nunito Sans"/>
                <a:ea typeface="Nunito Sans"/>
                <a:cs typeface="Nunito Sans"/>
                <a:sym typeface="Nunito Sans"/>
              </a:defRPr>
            </a:lvl2pPr>
            <a:lvl3pPr lvl="2">
              <a:spcBef>
                <a:spcPts val="0"/>
              </a:spcBef>
              <a:spcAft>
                <a:spcPts val="0"/>
              </a:spcAft>
              <a:buNone/>
              <a:defRPr sz="900">
                <a:latin typeface="Nunito Sans"/>
                <a:ea typeface="Nunito Sans"/>
                <a:cs typeface="Nunito Sans"/>
                <a:sym typeface="Nunito Sans"/>
              </a:defRPr>
            </a:lvl3pPr>
            <a:lvl4pPr lvl="3">
              <a:spcBef>
                <a:spcPts val="0"/>
              </a:spcBef>
              <a:spcAft>
                <a:spcPts val="0"/>
              </a:spcAft>
              <a:buNone/>
              <a:defRPr sz="900">
                <a:latin typeface="Nunito Sans"/>
                <a:ea typeface="Nunito Sans"/>
                <a:cs typeface="Nunito Sans"/>
                <a:sym typeface="Nunito Sans"/>
              </a:defRPr>
            </a:lvl4pPr>
            <a:lvl5pPr lvl="4">
              <a:spcBef>
                <a:spcPts val="0"/>
              </a:spcBef>
              <a:spcAft>
                <a:spcPts val="0"/>
              </a:spcAft>
              <a:buNone/>
              <a:defRPr sz="900">
                <a:latin typeface="Nunito Sans"/>
                <a:ea typeface="Nunito Sans"/>
                <a:cs typeface="Nunito Sans"/>
                <a:sym typeface="Nunito Sans"/>
              </a:defRPr>
            </a:lvl5pPr>
            <a:lvl6pPr lvl="5">
              <a:spcBef>
                <a:spcPts val="0"/>
              </a:spcBef>
              <a:spcAft>
                <a:spcPts val="0"/>
              </a:spcAft>
              <a:buNone/>
              <a:defRPr sz="900">
                <a:latin typeface="Nunito Sans"/>
                <a:ea typeface="Nunito Sans"/>
                <a:cs typeface="Nunito Sans"/>
                <a:sym typeface="Nunito Sans"/>
              </a:defRPr>
            </a:lvl6pPr>
            <a:lvl7pPr lvl="6">
              <a:spcBef>
                <a:spcPts val="0"/>
              </a:spcBef>
              <a:spcAft>
                <a:spcPts val="0"/>
              </a:spcAft>
              <a:buNone/>
              <a:defRPr sz="900">
                <a:latin typeface="Nunito Sans"/>
                <a:ea typeface="Nunito Sans"/>
                <a:cs typeface="Nunito Sans"/>
                <a:sym typeface="Nunito Sans"/>
              </a:defRPr>
            </a:lvl7pPr>
            <a:lvl8pPr lvl="7">
              <a:spcBef>
                <a:spcPts val="0"/>
              </a:spcBef>
              <a:spcAft>
                <a:spcPts val="0"/>
              </a:spcAft>
              <a:buNone/>
              <a:defRPr sz="900">
                <a:latin typeface="Nunito Sans"/>
                <a:ea typeface="Nunito Sans"/>
                <a:cs typeface="Nunito Sans"/>
                <a:sym typeface="Nunito Sans"/>
              </a:defRPr>
            </a:lvl8pPr>
            <a:lvl9pPr lvl="8">
              <a:spcBef>
                <a:spcPts val="0"/>
              </a:spcBef>
              <a:spcAft>
                <a:spcPts val="0"/>
              </a:spcAft>
              <a:buNone/>
              <a:defRPr sz="900">
                <a:latin typeface="Nunito Sans"/>
                <a:ea typeface="Nunito Sans"/>
                <a:cs typeface="Nunito Sans"/>
                <a:sym typeface="Nunito Sans"/>
              </a:defRPr>
            </a:lvl9pPr>
          </a:lstStyle>
          <a:p>
            <a:endParaRPr/>
          </a:p>
        </p:txBody>
      </p:sp>
      <p:sp>
        <p:nvSpPr>
          <p:cNvPr id="257" name="Google Shape;257;p20"/>
          <p:cNvSpPr txBox="1">
            <a:spLocks noGrp="1"/>
          </p:cNvSpPr>
          <p:nvPr>
            <p:ph type="title" idx="21"/>
          </p:nvPr>
        </p:nvSpPr>
        <p:spPr>
          <a:xfrm>
            <a:off x="1843500" y="2347950"/>
            <a:ext cx="1219800" cy="126900"/>
          </a:xfrm>
          <a:prstGeom prst="rect">
            <a:avLst/>
          </a:prstGeom>
        </p:spPr>
        <p:txBody>
          <a:bodyPr spcFirstLastPara="1" wrap="square" lIns="91425" tIns="0" rIns="91425" bIns="0" anchor="ctr" anchorCtr="0">
            <a:noAutofit/>
          </a:bodyPr>
          <a:lstStyle>
            <a:lvl1pPr lvl="0" algn="r">
              <a:spcBef>
                <a:spcPts val="0"/>
              </a:spcBef>
              <a:spcAft>
                <a:spcPts val="0"/>
              </a:spcAft>
              <a:buNone/>
              <a:defRPr sz="700" b="0">
                <a:latin typeface="Nunito Sans"/>
                <a:ea typeface="Nunito Sans"/>
                <a:cs typeface="Nunito Sans"/>
                <a:sym typeface="Nunito Sans"/>
              </a:defRPr>
            </a:lvl1pPr>
            <a:lvl2pPr lvl="1" algn="r">
              <a:spcBef>
                <a:spcPts val="0"/>
              </a:spcBef>
              <a:spcAft>
                <a:spcPts val="0"/>
              </a:spcAft>
              <a:buNone/>
              <a:defRPr sz="900">
                <a:latin typeface="Nunito Sans"/>
                <a:ea typeface="Nunito Sans"/>
                <a:cs typeface="Nunito Sans"/>
                <a:sym typeface="Nunito Sans"/>
              </a:defRPr>
            </a:lvl2pPr>
            <a:lvl3pPr lvl="2" algn="r">
              <a:spcBef>
                <a:spcPts val="0"/>
              </a:spcBef>
              <a:spcAft>
                <a:spcPts val="0"/>
              </a:spcAft>
              <a:buNone/>
              <a:defRPr sz="900">
                <a:latin typeface="Nunito Sans"/>
                <a:ea typeface="Nunito Sans"/>
                <a:cs typeface="Nunito Sans"/>
                <a:sym typeface="Nunito Sans"/>
              </a:defRPr>
            </a:lvl3pPr>
            <a:lvl4pPr lvl="3" algn="r">
              <a:spcBef>
                <a:spcPts val="0"/>
              </a:spcBef>
              <a:spcAft>
                <a:spcPts val="0"/>
              </a:spcAft>
              <a:buNone/>
              <a:defRPr sz="900">
                <a:latin typeface="Nunito Sans"/>
                <a:ea typeface="Nunito Sans"/>
                <a:cs typeface="Nunito Sans"/>
                <a:sym typeface="Nunito Sans"/>
              </a:defRPr>
            </a:lvl4pPr>
            <a:lvl5pPr lvl="4" algn="r">
              <a:spcBef>
                <a:spcPts val="0"/>
              </a:spcBef>
              <a:spcAft>
                <a:spcPts val="0"/>
              </a:spcAft>
              <a:buNone/>
              <a:defRPr sz="900">
                <a:latin typeface="Nunito Sans"/>
                <a:ea typeface="Nunito Sans"/>
                <a:cs typeface="Nunito Sans"/>
                <a:sym typeface="Nunito Sans"/>
              </a:defRPr>
            </a:lvl5pPr>
            <a:lvl6pPr lvl="5" algn="r">
              <a:spcBef>
                <a:spcPts val="0"/>
              </a:spcBef>
              <a:spcAft>
                <a:spcPts val="0"/>
              </a:spcAft>
              <a:buNone/>
              <a:defRPr sz="900">
                <a:latin typeface="Nunito Sans"/>
                <a:ea typeface="Nunito Sans"/>
                <a:cs typeface="Nunito Sans"/>
                <a:sym typeface="Nunito Sans"/>
              </a:defRPr>
            </a:lvl6pPr>
            <a:lvl7pPr lvl="6" algn="r">
              <a:spcBef>
                <a:spcPts val="0"/>
              </a:spcBef>
              <a:spcAft>
                <a:spcPts val="0"/>
              </a:spcAft>
              <a:buNone/>
              <a:defRPr sz="900">
                <a:latin typeface="Nunito Sans"/>
                <a:ea typeface="Nunito Sans"/>
                <a:cs typeface="Nunito Sans"/>
                <a:sym typeface="Nunito Sans"/>
              </a:defRPr>
            </a:lvl7pPr>
            <a:lvl8pPr lvl="7" algn="r">
              <a:spcBef>
                <a:spcPts val="0"/>
              </a:spcBef>
              <a:spcAft>
                <a:spcPts val="0"/>
              </a:spcAft>
              <a:buNone/>
              <a:defRPr sz="900">
                <a:latin typeface="Nunito Sans"/>
                <a:ea typeface="Nunito Sans"/>
                <a:cs typeface="Nunito Sans"/>
                <a:sym typeface="Nunito Sans"/>
              </a:defRPr>
            </a:lvl8pPr>
            <a:lvl9pPr lvl="8" algn="r">
              <a:spcBef>
                <a:spcPts val="0"/>
              </a:spcBef>
              <a:spcAft>
                <a:spcPts val="0"/>
              </a:spcAft>
              <a:buNone/>
              <a:defRPr sz="900">
                <a:latin typeface="Nunito Sans"/>
                <a:ea typeface="Nunito Sans"/>
                <a:cs typeface="Nunito Sans"/>
                <a:sym typeface="Nunito Sans"/>
              </a:defRPr>
            </a:lvl9pPr>
          </a:lstStyle>
          <a:p>
            <a:endParaRPr/>
          </a:p>
        </p:txBody>
      </p:sp>
      <p:sp>
        <p:nvSpPr>
          <p:cNvPr id="258" name="Google Shape;258;p20"/>
          <p:cNvSpPr txBox="1">
            <a:spLocks noGrp="1"/>
          </p:cNvSpPr>
          <p:nvPr>
            <p:ph type="title" idx="22"/>
          </p:nvPr>
        </p:nvSpPr>
        <p:spPr>
          <a:xfrm>
            <a:off x="228600" y="2666090"/>
            <a:ext cx="1219800" cy="126900"/>
          </a:xfrm>
          <a:prstGeom prst="rect">
            <a:avLst/>
          </a:prstGeom>
        </p:spPr>
        <p:txBody>
          <a:bodyPr spcFirstLastPara="1" wrap="square" lIns="91425" tIns="0" rIns="91425" bIns="0" anchor="ctr" anchorCtr="0">
            <a:noAutofit/>
          </a:bodyPr>
          <a:lstStyle>
            <a:lvl1pPr lvl="0">
              <a:spcBef>
                <a:spcPts val="0"/>
              </a:spcBef>
              <a:spcAft>
                <a:spcPts val="0"/>
              </a:spcAft>
              <a:buNone/>
              <a:defRPr sz="700" b="0">
                <a:latin typeface="Nunito Sans"/>
                <a:ea typeface="Nunito Sans"/>
                <a:cs typeface="Nunito Sans"/>
                <a:sym typeface="Nunito Sans"/>
              </a:defRPr>
            </a:lvl1pPr>
            <a:lvl2pPr lvl="1">
              <a:spcBef>
                <a:spcPts val="0"/>
              </a:spcBef>
              <a:spcAft>
                <a:spcPts val="0"/>
              </a:spcAft>
              <a:buNone/>
              <a:defRPr sz="900">
                <a:latin typeface="Nunito Sans"/>
                <a:ea typeface="Nunito Sans"/>
                <a:cs typeface="Nunito Sans"/>
                <a:sym typeface="Nunito Sans"/>
              </a:defRPr>
            </a:lvl2pPr>
            <a:lvl3pPr lvl="2">
              <a:spcBef>
                <a:spcPts val="0"/>
              </a:spcBef>
              <a:spcAft>
                <a:spcPts val="0"/>
              </a:spcAft>
              <a:buNone/>
              <a:defRPr sz="900">
                <a:latin typeface="Nunito Sans"/>
                <a:ea typeface="Nunito Sans"/>
                <a:cs typeface="Nunito Sans"/>
                <a:sym typeface="Nunito Sans"/>
              </a:defRPr>
            </a:lvl3pPr>
            <a:lvl4pPr lvl="3">
              <a:spcBef>
                <a:spcPts val="0"/>
              </a:spcBef>
              <a:spcAft>
                <a:spcPts val="0"/>
              </a:spcAft>
              <a:buNone/>
              <a:defRPr sz="900">
                <a:latin typeface="Nunito Sans"/>
                <a:ea typeface="Nunito Sans"/>
                <a:cs typeface="Nunito Sans"/>
                <a:sym typeface="Nunito Sans"/>
              </a:defRPr>
            </a:lvl4pPr>
            <a:lvl5pPr lvl="4">
              <a:spcBef>
                <a:spcPts val="0"/>
              </a:spcBef>
              <a:spcAft>
                <a:spcPts val="0"/>
              </a:spcAft>
              <a:buNone/>
              <a:defRPr sz="900">
                <a:latin typeface="Nunito Sans"/>
                <a:ea typeface="Nunito Sans"/>
                <a:cs typeface="Nunito Sans"/>
                <a:sym typeface="Nunito Sans"/>
              </a:defRPr>
            </a:lvl5pPr>
            <a:lvl6pPr lvl="5">
              <a:spcBef>
                <a:spcPts val="0"/>
              </a:spcBef>
              <a:spcAft>
                <a:spcPts val="0"/>
              </a:spcAft>
              <a:buNone/>
              <a:defRPr sz="900">
                <a:latin typeface="Nunito Sans"/>
                <a:ea typeface="Nunito Sans"/>
                <a:cs typeface="Nunito Sans"/>
                <a:sym typeface="Nunito Sans"/>
              </a:defRPr>
            </a:lvl6pPr>
            <a:lvl7pPr lvl="6">
              <a:spcBef>
                <a:spcPts val="0"/>
              </a:spcBef>
              <a:spcAft>
                <a:spcPts val="0"/>
              </a:spcAft>
              <a:buNone/>
              <a:defRPr sz="900">
                <a:latin typeface="Nunito Sans"/>
                <a:ea typeface="Nunito Sans"/>
                <a:cs typeface="Nunito Sans"/>
                <a:sym typeface="Nunito Sans"/>
              </a:defRPr>
            </a:lvl7pPr>
            <a:lvl8pPr lvl="7">
              <a:spcBef>
                <a:spcPts val="0"/>
              </a:spcBef>
              <a:spcAft>
                <a:spcPts val="0"/>
              </a:spcAft>
              <a:buNone/>
              <a:defRPr sz="900">
                <a:latin typeface="Nunito Sans"/>
                <a:ea typeface="Nunito Sans"/>
                <a:cs typeface="Nunito Sans"/>
                <a:sym typeface="Nunito Sans"/>
              </a:defRPr>
            </a:lvl8pPr>
            <a:lvl9pPr lvl="8">
              <a:spcBef>
                <a:spcPts val="0"/>
              </a:spcBef>
              <a:spcAft>
                <a:spcPts val="0"/>
              </a:spcAft>
              <a:buNone/>
              <a:defRPr sz="900">
                <a:latin typeface="Nunito Sans"/>
                <a:ea typeface="Nunito Sans"/>
                <a:cs typeface="Nunito Sans"/>
                <a:sym typeface="Nunito Sans"/>
              </a:defRPr>
            </a:lvl9pPr>
          </a:lstStyle>
          <a:p>
            <a:endParaRPr/>
          </a:p>
        </p:txBody>
      </p:sp>
      <p:sp>
        <p:nvSpPr>
          <p:cNvPr id="259" name="Google Shape;259;p20"/>
          <p:cNvSpPr txBox="1">
            <a:spLocks noGrp="1"/>
          </p:cNvSpPr>
          <p:nvPr>
            <p:ph type="title" idx="23"/>
          </p:nvPr>
        </p:nvSpPr>
        <p:spPr>
          <a:xfrm>
            <a:off x="1843500" y="2666090"/>
            <a:ext cx="1219800" cy="126900"/>
          </a:xfrm>
          <a:prstGeom prst="rect">
            <a:avLst/>
          </a:prstGeom>
        </p:spPr>
        <p:txBody>
          <a:bodyPr spcFirstLastPara="1" wrap="square" lIns="91425" tIns="0" rIns="91425" bIns="0" anchor="ctr" anchorCtr="0">
            <a:noAutofit/>
          </a:bodyPr>
          <a:lstStyle>
            <a:lvl1pPr lvl="0" algn="r">
              <a:spcBef>
                <a:spcPts val="0"/>
              </a:spcBef>
              <a:spcAft>
                <a:spcPts val="0"/>
              </a:spcAft>
              <a:buNone/>
              <a:defRPr sz="700" b="0">
                <a:latin typeface="Nunito Sans"/>
                <a:ea typeface="Nunito Sans"/>
                <a:cs typeface="Nunito Sans"/>
                <a:sym typeface="Nunito Sans"/>
              </a:defRPr>
            </a:lvl1pPr>
            <a:lvl2pPr lvl="1" algn="r">
              <a:spcBef>
                <a:spcPts val="0"/>
              </a:spcBef>
              <a:spcAft>
                <a:spcPts val="0"/>
              </a:spcAft>
              <a:buNone/>
              <a:defRPr sz="900">
                <a:latin typeface="Nunito Sans"/>
                <a:ea typeface="Nunito Sans"/>
                <a:cs typeface="Nunito Sans"/>
                <a:sym typeface="Nunito Sans"/>
              </a:defRPr>
            </a:lvl2pPr>
            <a:lvl3pPr lvl="2" algn="r">
              <a:spcBef>
                <a:spcPts val="0"/>
              </a:spcBef>
              <a:spcAft>
                <a:spcPts val="0"/>
              </a:spcAft>
              <a:buNone/>
              <a:defRPr sz="900">
                <a:latin typeface="Nunito Sans"/>
                <a:ea typeface="Nunito Sans"/>
                <a:cs typeface="Nunito Sans"/>
                <a:sym typeface="Nunito Sans"/>
              </a:defRPr>
            </a:lvl3pPr>
            <a:lvl4pPr lvl="3" algn="r">
              <a:spcBef>
                <a:spcPts val="0"/>
              </a:spcBef>
              <a:spcAft>
                <a:spcPts val="0"/>
              </a:spcAft>
              <a:buNone/>
              <a:defRPr sz="900">
                <a:latin typeface="Nunito Sans"/>
                <a:ea typeface="Nunito Sans"/>
                <a:cs typeface="Nunito Sans"/>
                <a:sym typeface="Nunito Sans"/>
              </a:defRPr>
            </a:lvl4pPr>
            <a:lvl5pPr lvl="4" algn="r">
              <a:spcBef>
                <a:spcPts val="0"/>
              </a:spcBef>
              <a:spcAft>
                <a:spcPts val="0"/>
              </a:spcAft>
              <a:buNone/>
              <a:defRPr sz="900">
                <a:latin typeface="Nunito Sans"/>
                <a:ea typeface="Nunito Sans"/>
                <a:cs typeface="Nunito Sans"/>
                <a:sym typeface="Nunito Sans"/>
              </a:defRPr>
            </a:lvl5pPr>
            <a:lvl6pPr lvl="5" algn="r">
              <a:spcBef>
                <a:spcPts val="0"/>
              </a:spcBef>
              <a:spcAft>
                <a:spcPts val="0"/>
              </a:spcAft>
              <a:buNone/>
              <a:defRPr sz="900">
                <a:latin typeface="Nunito Sans"/>
                <a:ea typeface="Nunito Sans"/>
                <a:cs typeface="Nunito Sans"/>
                <a:sym typeface="Nunito Sans"/>
              </a:defRPr>
            </a:lvl6pPr>
            <a:lvl7pPr lvl="6" algn="r">
              <a:spcBef>
                <a:spcPts val="0"/>
              </a:spcBef>
              <a:spcAft>
                <a:spcPts val="0"/>
              </a:spcAft>
              <a:buNone/>
              <a:defRPr sz="900">
                <a:latin typeface="Nunito Sans"/>
                <a:ea typeface="Nunito Sans"/>
                <a:cs typeface="Nunito Sans"/>
                <a:sym typeface="Nunito Sans"/>
              </a:defRPr>
            </a:lvl7pPr>
            <a:lvl8pPr lvl="7" algn="r">
              <a:spcBef>
                <a:spcPts val="0"/>
              </a:spcBef>
              <a:spcAft>
                <a:spcPts val="0"/>
              </a:spcAft>
              <a:buNone/>
              <a:defRPr sz="900">
                <a:latin typeface="Nunito Sans"/>
                <a:ea typeface="Nunito Sans"/>
                <a:cs typeface="Nunito Sans"/>
                <a:sym typeface="Nunito Sans"/>
              </a:defRPr>
            </a:lvl8pPr>
            <a:lvl9pPr lvl="8" algn="r">
              <a:spcBef>
                <a:spcPts val="0"/>
              </a:spcBef>
              <a:spcAft>
                <a:spcPts val="0"/>
              </a:spcAft>
              <a:buNone/>
              <a:defRPr sz="900">
                <a:latin typeface="Nunito Sans"/>
                <a:ea typeface="Nunito Sans"/>
                <a:cs typeface="Nunito Sans"/>
                <a:sym typeface="Nunito Sans"/>
              </a:defRPr>
            </a:lvl9pPr>
          </a:lstStyle>
          <a:p>
            <a:endParaRPr/>
          </a:p>
        </p:txBody>
      </p:sp>
      <p:sp>
        <p:nvSpPr>
          <p:cNvPr id="260" name="Google Shape;260;p20"/>
          <p:cNvSpPr txBox="1">
            <a:spLocks noGrp="1"/>
          </p:cNvSpPr>
          <p:nvPr>
            <p:ph type="title" idx="24"/>
          </p:nvPr>
        </p:nvSpPr>
        <p:spPr>
          <a:xfrm>
            <a:off x="228600" y="2984230"/>
            <a:ext cx="1219800" cy="126900"/>
          </a:xfrm>
          <a:prstGeom prst="rect">
            <a:avLst/>
          </a:prstGeom>
        </p:spPr>
        <p:txBody>
          <a:bodyPr spcFirstLastPara="1" wrap="square" lIns="91425" tIns="0" rIns="91425" bIns="0" anchor="ctr" anchorCtr="0">
            <a:noAutofit/>
          </a:bodyPr>
          <a:lstStyle>
            <a:lvl1pPr lvl="0">
              <a:spcBef>
                <a:spcPts val="0"/>
              </a:spcBef>
              <a:spcAft>
                <a:spcPts val="0"/>
              </a:spcAft>
              <a:buNone/>
              <a:defRPr sz="700" b="0">
                <a:latin typeface="Nunito Sans"/>
                <a:ea typeface="Nunito Sans"/>
                <a:cs typeface="Nunito Sans"/>
                <a:sym typeface="Nunito Sans"/>
              </a:defRPr>
            </a:lvl1pPr>
            <a:lvl2pPr lvl="1">
              <a:spcBef>
                <a:spcPts val="0"/>
              </a:spcBef>
              <a:spcAft>
                <a:spcPts val="0"/>
              </a:spcAft>
              <a:buNone/>
              <a:defRPr sz="900">
                <a:latin typeface="Nunito Sans"/>
                <a:ea typeface="Nunito Sans"/>
                <a:cs typeface="Nunito Sans"/>
                <a:sym typeface="Nunito Sans"/>
              </a:defRPr>
            </a:lvl2pPr>
            <a:lvl3pPr lvl="2">
              <a:spcBef>
                <a:spcPts val="0"/>
              </a:spcBef>
              <a:spcAft>
                <a:spcPts val="0"/>
              </a:spcAft>
              <a:buNone/>
              <a:defRPr sz="900">
                <a:latin typeface="Nunito Sans"/>
                <a:ea typeface="Nunito Sans"/>
                <a:cs typeface="Nunito Sans"/>
                <a:sym typeface="Nunito Sans"/>
              </a:defRPr>
            </a:lvl3pPr>
            <a:lvl4pPr lvl="3">
              <a:spcBef>
                <a:spcPts val="0"/>
              </a:spcBef>
              <a:spcAft>
                <a:spcPts val="0"/>
              </a:spcAft>
              <a:buNone/>
              <a:defRPr sz="900">
                <a:latin typeface="Nunito Sans"/>
                <a:ea typeface="Nunito Sans"/>
                <a:cs typeface="Nunito Sans"/>
                <a:sym typeface="Nunito Sans"/>
              </a:defRPr>
            </a:lvl4pPr>
            <a:lvl5pPr lvl="4">
              <a:spcBef>
                <a:spcPts val="0"/>
              </a:spcBef>
              <a:spcAft>
                <a:spcPts val="0"/>
              </a:spcAft>
              <a:buNone/>
              <a:defRPr sz="900">
                <a:latin typeface="Nunito Sans"/>
                <a:ea typeface="Nunito Sans"/>
                <a:cs typeface="Nunito Sans"/>
                <a:sym typeface="Nunito Sans"/>
              </a:defRPr>
            </a:lvl5pPr>
            <a:lvl6pPr lvl="5">
              <a:spcBef>
                <a:spcPts val="0"/>
              </a:spcBef>
              <a:spcAft>
                <a:spcPts val="0"/>
              </a:spcAft>
              <a:buNone/>
              <a:defRPr sz="900">
                <a:latin typeface="Nunito Sans"/>
                <a:ea typeface="Nunito Sans"/>
                <a:cs typeface="Nunito Sans"/>
                <a:sym typeface="Nunito Sans"/>
              </a:defRPr>
            </a:lvl6pPr>
            <a:lvl7pPr lvl="6">
              <a:spcBef>
                <a:spcPts val="0"/>
              </a:spcBef>
              <a:spcAft>
                <a:spcPts val="0"/>
              </a:spcAft>
              <a:buNone/>
              <a:defRPr sz="900">
                <a:latin typeface="Nunito Sans"/>
                <a:ea typeface="Nunito Sans"/>
                <a:cs typeface="Nunito Sans"/>
                <a:sym typeface="Nunito Sans"/>
              </a:defRPr>
            </a:lvl7pPr>
            <a:lvl8pPr lvl="7">
              <a:spcBef>
                <a:spcPts val="0"/>
              </a:spcBef>
              <a:spcAft>
                <a:spcPts val="0"/>
              </a:spcAft>
              <a:buNone/>
              <a:defRPr sz="900">
                <a:latin typeface="Nunito Sans"/>
                <a:ea typeface="Nunito Sans"/>
                <a:cs typeface="Nunito Sans"/>
                <a:sym typeface="Nunito Sans"/>
              </a:defRPr>
            </a:lvl8pPr>
            <a:lvl9pPr lvl="8">
              <a:spcBef>
                <a:spcPts val="0"/>
              </a:spcBef>
              <a:spcAft>
                <a:spcPts val="0"/>
              </a:spcAft>
              <a:buNone/>
              <a:defRPr sz="900">
                <a:latin typeface="Nunito Sans"/>
                <a:ea typeface="Nunito Sans"/>
                <a:cs typeface="Nunito Sans"/>
                <a:sym typeface="Nunito Sans"/>
              </a:defRPr>
            </a:lvl9pPr>
          </a:lstStyle>
          <a:p>
            <a:endParaRPr/>
          </a:p>
        </p:txBody>
      </p:sp>
      <p:sp>
        <p:nvSpPr>
          <p:cNvPr id="261" name="Google Shape;261;p20"/>
          <p:cNvSpPr txBox="1">
            <a:spLocks noGrp="1"/>
          </p:cNvSpPr>
          <p:nvPr>
            <p:ph type="title" idx="25"/>
          </p:nvPr>
        </p:nvSpPr>
        <p:spPr>
          <a:xfrm>
            <a:off x="3154713" y="2347950"/>
            <a:ext cx="1219800" cy="126900"/>
          </a:xfrm>
          <a:prstGeom prst="rect">
            <a:avLst/>
          </a:prstGeom>
        </p:spPr>
        <p:txBody>
          <a:bodyPr spcFirstLastPara="1" wrap="square" lIns="91425" tIns="0" rIns="91425" bIns="0" anchor="ctr" anchorCtr="0">
            <a:noAutofit/>
          </a:bodyPr>
          <a:lstStyle>
            <a:lvl1pPr lvl="0">
              <a:spcBef>
                <a:spcPts val="0"/>
              </a:spcBef>
              <a:spcAft>
                <a:spcPts val="0"/>
              </a:spcAft>
              <a:buNone/>
              <a:defRPr sz="700" b="0">
                <a:latin typeface="Nunito Sans"/>
                <a:ea typeface="Nunito Sans"/>
                <a:cs typeface="Nunito Sans"/>
                <a:sym typeface="Nunito Sans"/>
              </a:defRPr>
            </a:lvl1pPr>
            <a:lvl2pPr lvl="1">
              <a:spcBef>
                <a:spcPts val="0"/>
              </a:spcBef>
              <a:spcAft>
                <a:spcPts val="0"/>
              </a:spcAft>
              <a:buNone/>
              <a:defRPr sz="900">
                <a:latin typeface="Nunito Sans"/>
                <a:ea typeface="Nunito Sans"/>
                <a:cs typeface="Nunito Sans"/>
                <a:sym typeface="Nunito Sans"/>
              </a:defRPr>
            </a:lvl2pPr>
            <a:lvl3pPr lvl="2">
              <a:spcBef>
                <a:spcPts val="0"/>
              </a:spcBef>
              <a:spcAft>
                <a:spcPts val="0"/>
              </a:spcAft>
              <a:buNone/>
              <a:defRPr sz="900">
                <a:latin typeface="Nunito Sans"/>
                <a:ea typeface="Nunito Sans"/>
                <a:cs typeface="Nunito Sans"/>
                <a:sym typeface="Nunito Sans"/>
              </a:defRPr>
            </a:lvl3pPr>
            <a:lvl4pPr lvl="3">
              <a:spcBef>
                <a:spcPts val="0"/>
              </a:spcBef>
              <a:spcAft>
                <a:spcPts val="0"/>
              </a:spcAft>
              <a:buNone/>
              <a:defRPr sz="900">
                <a:latin typeface="Nunito Sans"/>
                <a:ea typeface="Nunito Sans"/>
                <a:cs typeface="Nunito Sans"/>
                <a:sym typeface="Nunito Sans"/>
              </a:defRPr>
            </a:lvl4pPr>
            <a:lvl5pPr lvl="4">
              <a:spcBef>
                <a:spcPts val="0"/>
              </a:spcBef>
              <a:spcAft>
                <a:spcPts val="0"/>
              </a:spcAft>
              <a:buNone/>
              <a:defRPr sz="900">
                <a:latin typeface="Nunito Sans"/>
                <a:ea typeface="Nunito Sans"/>
                <a:cs typeface="Nunito Sans"/>
                <a:sym typeface="Nunito Sans"/>
              </a:defRPr>
            </a:lvl5pPr>
            <a:lvl6pPr lvl="5">
              <a:spcBef>
                <a:spcPts val="0"/>
              </a:spcBef>
              <a:spcAft>
                <a:spcPts val="0"/>
              </a:spcAft>
              <a:buNone/>
              <a:defRPr sz="900">
                <a:latin typeface="Nunito Sans"/>
                <a:ea typeface="Nunito Sans"/>
                <a:cs typeface="Nunito Sans"/>
                <a:sym typeface="Nunito Sans"/>
              </a:defRPr>
            </a:lvl6pPr>
            <a:lvl7pPr lvl="6">
              <a:spcBef>
                <a:spcPts val="0"/>
              </a:spcBef>
              <a:spcAft>
                <a:spcPts val="0"/>
              </a:spcAft>
              <a:buNone/>
              <a:defRPr sz="900">
                <a:latin typeface="Nunito Sans"/>
                <a:ea typeface="Nunito Sans"/>
                <a:cs typeface="Nunito Sans"/>
                <a:sym typeface="Nunito Sans"/>
              </a:defRPr>
            </a:lvl7pPr>
            <a:lvl8pPr lvl="7">
              <a:spcBef>
                <a:spcPts val="0"/>
              </a:spcBef>
              <a:spcAft>
                <a:spcPts val="0"/>
              </a:spcAft>
              <a:buNone/>
              <a:defRPr sz="900">
                <a:latin typeface="Nunito Sans"/>
                <a:ea typeface="Nunito Sans"/>
                <a:cs typeface="Nunito Sans"/>
                <a:sym typeface="Nunito Sans"/>
              </a:defRPr>
            </a:lvl8pPr>
            <a:lvl9pPr lvl="8">
              <a:spcBef>
                <a:spcPts val="0"/>
              </a:spcBef>
              <a:spcAft>
                <a:spcPts val="0"/>
              </a:spcAft>
              <a:buNone/>
              <a:defRPr sz="900">
                <a:latin typeface="Nunito Sans"/>
                <a:ea typeface="Nunito Sans"/>
                <a:cs typeface="Nunito Sans"/>
                <a:sym typeface="Nunito Sans"/>
              </a:defRPr>
            </a:lvl9pPr>
          </a:lstStyle>
          <a:p>
            <a:endParaRPr/>
          </a:p>
        </p:txBody>
      </p:sp>
      <p:sp>
        <p:nvSpPr>
          <p:cNvPr id="262" name="Google Shape;262;p20"/>
          <p:cNvSpPr txBox="1">
            <a:spLocks noGrp="1"/>
          </p:cNvSpPr>
          <p:nvPr>
            <p:ph type="title" idx="26"/>
          </p:nvPr>
        </p:nvSpPr>
        <p:spPr>
          <a:xfrm>
            <a:off x="3154713" y="2666090"/>
            <a:ext cx="1219800" cy="126900"/>
          </a:xfrm>
          <a:prstGeom prst="rect">
            <a:avLst/>
          </a:prstGeom>
        </p:spPr>
        <p:txBody>
          <a:bodyPr spcFirstLastPara="1" wrap="square" lIns="91425" tIns="0" rIns="91425" bIns="0" anchor="ctr" anchorCtr="0">
            <a:noAutofit/>
          </a:bodyPr>
          <a:lstStyle>
            <a:lvl1pPr lvl="0">
              <a:spcBef>
                <a:spcPts val="0"/>
              </a:spcBef>
              <a:spcAft>
                <a:spcPts val="0"/>
              </a:spcAft>
              <a:buNone/>
              <a:defRPr sz="700" b="0">
                <a:latin typeface="Nunito Sans"/>
                <a:ea typeface="Nunito Sans"/>
                <a:cs typeface="Nunito Sans"/>
                <a:sym typeface="Nunito Sans"/>
              </a:defRPr>
            </a:lvl1pPr>
            <a:lvl2pPr lvl="1">
              <a:spcBef>
                <a:spcPts val="0"/>
              </a:spcBef>
              <a:spcAft>
                <a:spcPts val="0"/>
              </a:spcAft>
              <a:buNone/>
              <a:defRPr sz="900">
                <a:latin typeface="Nunito Sans"/>
                <a:ea typeface="Nunito Sans"/>
                <a:cs typeface="Nunito Sans"/>
                <a:sym typeface="Nunito Sans"/>
              </a:defRPr>
            </a:lvl2pPr>
            <a:lvl3pPr lvl="2">
              <a:spcBef>
                <a:spcPts val="0"/>
              </a:spcBef>
              <a:spcAft>
                <a:spcPts val="0"/>
              </a:spcAft>
              <a:buNone/>
              <a:defRPr sz="900">
                <a:latin typeface="Nunito Sans"/>
                <a:ea typeface="Nunito Sans"/>
                <a:cs typeface="Nunito Sans"/>
                <a:sym typeface="Nunito Sans"/>
              </a:defRPr>
            </a:lvl3pPr>
            <a:lvl4pPr lvl="3">
              <a:spcBef>
                <a:spcPts val="0"/>
              </a:spcBef>
              <a:spcAft>
                <a:spcPts val="0"/>
              </a:spcAft>
              <a:buNone/>
              <a:defRPr sz="900">
                <a:latin typeface="Nunito Sans"/>
                <a:ea typeface="Nunito Sans"/>
                <a:cs typeface="Nunito Sans"/>
                <a:sym typeface="Nunito Sans"/>
              </a:defRPr>
            </a:lvl4pPr>
            <a:lvl5pPr lvl="4">
              <a:spcBef>
                <a:spcPts val="0"/>
              </a:spcBef>
              <a:spcAft>
                <a:spcPts val="0"/>
              </a:spcAft>
              <a:buNone/>
              <a:defRPr sz="900">
                <a:latin typeface="Nunito Sans"/>
                <a:ea typeface="Nunito Sans"/>
                <a:cs typeface="Nunito Sans"/>
                <a:sym typeface="Nunito Sans"/>
              </a:defRPr>
            </a:lvl5pPr>
            <a:lvl6pPr lvl="5">
              <a:spcBef>
                <a:spcPts val="0"/>
              </a:spcBef>
              <a:spcAft>
                <a:spcPts val="0"/>
              </a:spcAft>
              <a:buNone/>
              <a:defRPr sz="900">
                <a:latin typeface="Nunito Sans"/>
                <a:ea typeface="Nunito Sans"/>
                <a:cs typeface="Nunito Sans"/>
                <a:sym typeface="Nunito Sans"/>
              </a:defRPr>
            </a:lvl6pPr>
            <a:lvl7pPr lvl="6">
              <a:spcBef>
                <a:spcPts val="0"/>
              </a:spcBef>
              <a:spcAft>
                <a:spcPts val="0"/>
              </a:spcAft>
              <a:buNone/>
              <a:defRPr sz="900">
                <a:latin typeface="Nunito Sans"/>
                <a:ea typeface="Nunito Sans"/>
                <a:cs typeface="Nunito Sans"/>
                <a:sym typeface="Nunito Sans"/>
              </a:defRPr>
            </a:lvl7pPr>
            <a:lvl8pPr lvl="7">
              <a:spcBef>
                <a:spcPts val="0"/>
              </a:spcBef>
              <a:spcAft>
                <a:spcPts val="0"/>
              </a:spcAft>
              <a:buNone/>
              <a:defRPr sz="900">
                <a:latin typeface="Nunito Sans"/>
                <a:ea typeface="Nunito Sans"/>
                <a:cs typeface="Nunito Sans"/>
                <a:sym typeface="Nunito Sans"/>
              </a:defRPr>
            </a:lvl8pPr>
            <a:lvl9pPr lvl="8">
              <a:spcBef>
                <a:spcPts val="0"/>
              </a:spcBef>
              <a:spcAft>
                <a:spcPts val="0"/>
              </a:spcAft>
              <a:buNone/>
              <a:defRPr sz="900">
                <a:latin typeface="Nunito Sans"/>
                <a:ea typeface="Nunito Sans"/>
                <a:cs typeface="Nunito Sans"/>
                <a:sym typeface="Nunito Sans"/>
              </a:defRPr>
            </a:lvl9pPr>
          </a:lstStyle>
          <a:p>
            <a:endParaRPr/>
          </a:p>
        </p:txBody>
      </p:sp>
      <p:sp>
        <p:nvSpPr>
          <p:cNvPr id="263" name="Google Shape;263;p20"/>
          <p:cNvSpPr txBox="1">
            <a:spLocks noGrp="1"/>
          </p:cNvSpPr>
          <p:nvPr>
            <p:ph type="title" idx="27"/>
          </p:nvPr>
        </p:nvSpPr>
        <p:spPr>
          <a:xfrm>
            <a:off x="3154713" y="2984230"/>
            <a:ext cx="1219800" cy="126900"/>
          </a:xfrm>
          <a:prstGeom prst="rect">
            <a:avLst/>
          </a:prstGeom>
        </p:spPr>
        <p:txBody>
          <a:bodyPr spcFirstLastPara="1" wrap="square" lIns="91425" tIns="0" rIns="91425" bIns="0" anchor="ctr" anchorCtr="0">
            <a:noAutofit/>
          </a:bodyPr>
          <a:lstStyle>
            <a:lvl1pPr lvl="0">
              <a:spcBef>
                <a:spcPts val="0"/>
              </a:spcBef>
              <a:spcAft>
                <a:spcPts val="0"/>
              </a:spcAft>
              <a:buNone/>
              <a:defRPr sz="700" b="0">
                <a:latin typeface="Nunito Sans"/>
                <a:ea typeface="Nunito Sans"/>
                <a:cs typeface="Nunito Sans"/>
                <a:sym typeface="Nunito Sans"/>
              </a:defRPr>
            </a:lvl1pPr>
            <a:lvl2pPr lvl="1">
              <a:spcBef>
                <a:spcPts val="0"/>
              </a:spcBef>
              <a:spcAft>
                <a:spcPts val="0"/>
              </a:spcAft>
              <a:buNone/>
              <a:defRPr sz="900">
                <a:latin typeface="Nunito Sans"/>
                <a:ea typeface="Nunito Sans"/>
                <a:cs typeface="Nunito Sans"/>
                <a:sym typeface="Nunito Sans"/>
              </a:defRPr>
            </a:lvl2pPr>
            <a:lvl3pPr lvl="2">
              <a:spcBef>
                <a:spcPts val="0"/>
              </a:spcBef>
              <a:spcAft>
                <a:spcPts val="0"/>
              </a:spcAft>
              <a:buNone/>
              <a:defRPr sz="900">
                <a:latin typeface="Nunito Sans"/>
                <a:ea typeface="Nunito Sans"/>
                <a:cs typeface="Nunito Sans"/>
                <a:sym typeface="Nunito Sans"/>
              </a:defRPr>
            </a:lvl3pPr>
            <a:lvl4pPr lvl="3">
              <a:spcBef>
                <a:spcPts val="0"/>
              </a:spcBef>
              <a:spcAft>
                <a:spcPts val="0"/>
              </a:spcAft>
              <a:buNone/>
              <a:defRPr sz="900">
                <a:latin typeface="Nunito Sans"/>
                <a:ea typeface="Nunito Sans"/>
                <a:cs typeface="Nunito Sans"/>
                <a:sym typeface="Nunito Sans"/>
              </a:defRPr>
            </a:lvl4pPr>
            <a:lvl5pPr lvl="4">
              <a:spcBef>
                <a:spcPts val="0"/>
              </a:spcBef>
              <a:spcAft>
                <a:spcPts val="0"/>
              </a:spcAft>
              <a:buNone/>
              <a:defRPr sz="900">
                <a:latin typeface="Nunito Sans"/>
                <a:ea typeface="Nunito Sans"/>
                <a:cs typeface="Nunito Sans"/>
                <a:sym typeface="Nunito Sans"/>
              </a:defRPr>
            </a:lvl5pPr>
            <a:lvl6pPr lvl="5">
              <a:spcBef>
                <a:spcPts val="0"/>
              </a:spcBef>
              <a:spcAft>
                <a:spcPts val="0"/>
              </a:spcAft>
              <a:buNone/>
              <a:defRPr sz="900">
                <a:latin typeface="Nunito Sans"/>
                <a:ea typeface="Nunito Sans"/>
                <a:cs typeface="Nunito Sans"/>
                <a:sym typeface="Nunito Sans"/>
              </a:defRPr>
            </a:lvl6pPr>
            <a:lvl7pPr lvl="6">
              <a:spcBef>
                <a:spcPts val="0"/>
              </a:spcBef>
              <a:spcAft>
                <a:spcPts val="0"/>
              </a:spcAft>
              <a:buNone/>
              <a:defRPr sz="900">
                <a:latin typeface="Nunito Sans"/>
                <a:ea typeface="Nunito Sans"/>
                <a:cs typeface="Nunito Sans"/>
                <a:sym typeface="Nunito Sans"/>
              </a:defRPr>
            </a:lvl7pPr>
            <a:lvl8pPr lvl="7">
              <a:spcBef>
                <a:spcPts val="0"/>
              </a:spcBef>
              <a:spcAft>
                <a:spcPts val="0"/>
              </a:spcAft>
              <a:buNone/>
              <a:defRPr sz="900">
                <a:latin typeface="Nunito Sans"/>
                <a:ea typeface="Nunito Sans"/>
                <a:cs typeface="Nunito Sans"/>
                <a:sym typeface="Nunito Sans"/>
              </a:defRPr>
            </a:lvl8pPr>
            <a:lvl9pPr lvl="8">
              <a:spcBef>
                <a:spcPts val="0"/>
              </a:spcBef>
              <a:spcAft>
                <a:spcPts val="0"/>
              </a:spcAft>
              <a:buNone/>
              <a:defRPr sz="900">
                <a:latin typeface="Nunito Sans"/>
                <a:ea typeface="Nunito Sans"/>
                <a:cs typeface="Nunito Sans"/>
                <a:sym typeface="Nunito Sans"/>
              </a:defRPr>
            </a:lvl9pPr>
          </a:lstStyle>
          <a:p>
            <a:endParaRPr/>
          </a:p>
        </p:txBody>
      </p:sp>
      <p:sp>
        <p:nvSpPr>
          <p:cNvPr id="264" name="Google Shape;264;p20"/>
          <p:cNvSpPr txBox="1">
            <a:spLocks noGrp="1"/>
          </p:cNvSpPr>
          <p:nvPr>
            <p:ph type="subTitle" idx="28"/>
          </p:nvPr>
        </p:nvSpPr>
        <p:spPr>
          <a:xfrm>
            <a:off x="228600" y="4800275"/>
            <a:ext cx="1115700" cy="311400"/>
          </a:xfrm>
          <a:prstGeom prst="rect">
            <a:avLst/>
          </a:prstGeom>
        </p:spPr>
        <p:txBody>
          <a:bodyPr spcFirstLastPara="1" wrap="square" lIns="91425" tIns="91425" rIns="91425" bIns="91425" anchor="t" anchorCtr="0">
            <a:noAutofit/>
          </a:bodyPr>
          <a:lstStyle>
            <a:lvl1pPr lvl="0">
              <a:spcBef>
                <a:spcPts val="0"/>
              </a:spcBef>
              <a:spcAft>
                <a:spcPts val="0"/>
              </a:spcAft>
              <a:buNone/>
              <a:defRPr sz="700">
                <a:solidFill>
                  <a:schemeClr val="accent5"/>
                </a:solidFill>
                <a:latin typeface="Nunito Sans"/>
                <a:ea typeface="Nunito Sans"/>
                <a:cs typeface="Nunito Sans"/>
                <a:sym typeface="Nunito Sans"/>
              </a:defRPr>
            </a:lvl1pPr>
            <a:lvl2pPr lvl="1">
              <a:spcBef>
                <a:spcPts val="0"/>
              </a:spcBef>
              <a:spcAft>
                <a:spcPts val="0"/>
              </a:spcAft>
              <a:buSzPts val="700"/>
              <a:buFont typeface="Nunito Sans"/>
              <a:buNone/>
              <a:defRPr sz="700">
                <a:latin typeface="Nunito Sans"/>
                <a:ea typeface="Nunito Sans"/>
                <a:cs typeface="Nunito Sans"/>
                <a:sym typeface="Nunito Sans"/>
              </a:defRPr>
            </a:lvl2pPr>
            <a:lvl3pPr lvl="2">
              <a:spcBef>
                <a:spcPts val="0"/>
              </a:spcBef>
              <a:spcAft>
                <a:spcPts val="0"/>
              </a:spcAft>
              <a:buSzPts val="700"/>
              <a:buFont typeface="Nunito Sans"/>
              <a:buNone/>
              <a:defRPr sz="700">
                <a:latin typeface="Nunito Sans"/>
                <a:ea typeface="Nunito Sans"/>
                <a:cs typeface="Nunito Sans"/>
                <a:sym typeface="Nunito Sans"/>
              </a:defRPr>
            </a:lvl3pPr>
            <a:lvl4pPr lvl="3">
              <a:spcBef>
                <a:spcPts val="0"/>
              </a:spcBef>
              <a:spcAft>
                <a:spcPts val="0"/>
              </a:spcAft>
              <a:buSzPts val="700"/>
              <a:buFont typeface="Nunito Sans"/>
              <a:buNone/>
              <a:defRPr sz="700">
                <a:latin typeface="Nunito Sans"/>
                <a:ea typeface="Nunito Sans"/>
                <a:cs typeface="Nunito Sans"/>
                <a:sym typeface="Nunito Sans"/>
              </a:defRPr>
            </a:lvl4pPr>
            <a:lvl5pPr lvl="4">
              <a:spcBef>
                <a:spcPts val="0"/>
              </a:spcBef>
              <a:spcAft>
                <a:spcPts val="0"/>
              </a:spcAft>
              <a:buSzPts val="700"/>
              <a:buFont typeface="Nunito Sans"/>
              <a:buNone/>
              <a:defRPr sz="700">
                <a:latin typeface="Nunito Sans"/>
                <a:ea typeface="Nunito Sans"/>
                <a:cs typeface="Nunito Sans"/>
                <a:sym typeface="Nunito Sans"/>
              </a:defRPr>
            </a:lvl5pPr>
            <a:lvl6pPr lvl="5">
              <a:spcBef>
                <a:spcPts val="0"/>
              </a:spcBef>
              <a:spcAft>
                <a:spcPts val="0"/>
              </a:spcAft>
              <a:buSzPts val="700"/>
              <a:buFont typeface="Nunito Sans"/>
              <a:buNone/>
              <a:defRPr sz="700">
                <a:latin typeface="Nunito Sans"/>
                <a:ea typeface="Nunito Sans"/>
                <a:cs typeface="Nunito Sans"/>
                <a:sym typeface="Nunito Sans"/>
              </a:defRPr>
            </a:lvl6pPr>
            <a:lvl7pPr lvl="6">
              <a:spcBef>
                <a:spcPts val="0"/>
              </a:spcBef>
              <a:spcAft>
                <a:spcPts val="0"/>
              </a:spcAft>
              <a:buSzPts val="700"/>
              <a:buFont typeface="Nunito Sans"/>
              <a:buNone/>
              <a:defRPr sz="700">
                <a:latin typeface="Nunito Sans"/>
                <a:ea typeface="Nunito Sans"/>
                <a:cs typeface="Nunito Sans"/>
                <a:sym typeface="Nunito Sans"/>
              </a:defRPr>
            </a:lvl7pPr>
            <a:lvl8pPr lvl="7">
              <a:spcBef>
                <a:spcPts val="0"/>
              </a:spcBef>
              <a:spcAft>
                <a:spcPts val="0"/>
              </a:spcAft>
              <a:buSzPts val="700"/>
              <a:buFont typeface="Nunito Sans"/>
              <a:buNone/>
              <a:defRPr sz="700">
                <a:latin typeface="Nunito Sans"/>
                <a:ea typeface="Nunito Sans"/>
                <a:cs typeface="Nunito Sans"/>
                <a:sym typeface="Nunito Sans"/>
              </a:defRPr>
            </a:lvl8pPr>
            <a:lvl9pPr lvl="8">
              <a:spcBef>
                <a:spcPts val="0"/>
              </a:spcBef>
              <a:spcAft>
                <a:spcPts val="0"/>
              </a:spcAft>
              <a:buSzPts val="700"/>
              <a:buFont typeface="Nunito Sans"/>
              <a:buNone/>
              <a:defRPr sz="700">
                <a:latin typeface="Nunito Sans"/>
                <a:ea typeface="Nunito Sans"/>
                <a:cs typeface="Nunito Sans"/>
                <a:sym typeface="Nunito Sans"/>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 Alt 2">
  <p:cSld name="CUSTOM">
    <p:spTree>
      <p:nvGrpSpPr>
        <p:cNvPr id="1" name="Shape 18"/>
        <p:cNvGrpSpPr/>
        <p:nvPr/>
      </p:nvGrpSpPr>
      <p:grpSpPr>
        <a:xfrm>
          <a:off x="0" y="0"/>
          <a:ext cx="0" cy="0"/>
          <a:chOff x="0" y="0"/>
          <a:chExt cx="0" cy="0"/>
        </a:xfrm>
      </p:grpSpPr>
      <p:pic>
        <p:nvPicPr>
          <p:cNvPr id="19" name="Google Shape;19;p3"/>
          <p:cNvPicPr preferRelativeResize="0"/>
          <p:nvPr/>
        </p:nvPicPr>
        <p:blipFill rotWithShape="1">
          <a:blip r:embed="rId2">
            <a:alphaModFix/>
          </a:blip>
          <a:srcRect l="535" t="71891" r="33362"/>
          <a:stretch/>
        </p:blipFill>
        <p:spPr>
          <a:xfrm>
            <a:off x="5624200" y="3"/>
            <a:ext cx="3519800" cy="1496699"/>
          </a:xfrm>
          <a:prstGeom prst="rect">
            <a:avLst/>
          </a:prstGeom>
          <a:noFill/>
          <a:ln>
            <a:noFill/>
          </a:ln>
        </p:spPr>
      </p:pic>
      <p:sp>
        <p:nvSpPr>
          <p:cNvPr id="20" name="Google Shape;20;p3"/>
          <p:cNvSpPr txBox="1">
            <a:spLocks noGrp="1"/>
          </p:cNvSpPr>
          <p:nvPr>
            <p:ph type="title"/>
          </p:nvPr>
        </p:nvSpPr>
        <p:spPr>
          <a:xfrm>
            <a:off x="228600" y="228600"/>
            <a:ext cx="5707200" cy="587700"/>
          </a:xfrm>
          <a:prstGeom prst="rect">
            <a:avLst/>
          </a:prstGeom>
        </p:spPr>
        <p:txBody>
          <a:bodyPr spcFirstLastPara="1" wrap="square" lIns="91425" tIns="91425" rIns="91425" bIns="91425" anchor="t" anchorCtr="0">
            <a:spAutoFit/>
          </a:bodyPr>
          <a:lstStyle>
            <a:lvl1pPr lvl="0">
              <a:spcBef>
                <a:spcPts val="0"/>
              </a:spcBef>
              <a:spcAft>
                <a:spcPts val="0"/>
              </a:spcAft>
              <a:buClr>
                <a:schemeClr val="dk1"/>
              </a:buClr>
              <a:buSzPts val="1400"/>
              <a:buNone/>
              <a:defRPr/>
            </a:lvl1pPr>
            <a:lvl2pPr lvl="1">
              <a:spcBef>
                <a:spcPts val="0"/>
              </a:spcBef>
              <a:spcAft>
                <a:spcPts val="0"/>
              </a:spcAft>
              <a:buClr>
                <a:schemeClr val="dk1"/>
              </a:buClr>
              <a:buSzPts val="1400"/>
              <a:buNone/>
              <a:defRPr/>
            </a:lvl2pPr>
            <a:lvl3pPr lvl="2">
              <a:spcBef>
                <a:spcPts val="0"/>
              </a:spcBef>
              <a:spcAft>
                <a:spcPts val="0"/>
              </a:spcAft>
              <a:buClr>
                <a:schemeClr val="dk1"/>
              </a:buClr>
              <a:buSzPts val="1400"/>
              <a:buNone/>
              <a:defRPr/>
            </a:lvl3pPr>
            <a:lvl4pPr lvl="3">
              <a:spcBef>
                <a:spcPts val="0"/>
              </a:spcBef>
              <a:spcAft>
                <a:spcPts val="0"/>
              </a:spcAft>
              <a:buClr>
                <a:schemeClr val="dk1"/>
              </a:buClr>
              <a:buSzPts val="1400"/>
              <a:buNone/>
              <a:defRPr/>
            </a:lvl4pPr>
            <a:lvl5pPr lvl="4">
              <a:spcBef>
                <a:spcPts val="0"/>
              </a:spcBef>
              <a:spcAft>
                <a:spcPts val="0"/>
              </a:spcAft>
              <a:buClr>
                <a:schemeClr val="dk1"/>
              </a:buClr>
              <a:buSzPts val="1400"/>
              <a:buNone/>
              <a:defRPr/>
            </a:lvl5pPr>
            <a:lvl6pPr lvl="5">
              <a:spcBef>
                <a:spcPts val="0"/>
              </a:spcBef>
              <a:spcAft>
                <a:spcPts val="0"/>
              </a:spcAft>
              <a:buClr>
                <a:schemeClr val="dk1"/>
              </a:buClr>
              <a:buSzPts val="1400"/>
              <a:buNone/>
              <a:defRPr/>
            </a:lvl6pPr>
            <a:lvl7pPr lvl="6">
              <a:spcBef>
                <a:spcPts val="0"/>
              </a:spcBef>
              <a:spcAft>
                <a:spcPts val="0"/>
              </a:spcAft>
              <a:buClr>
                <a:schemeClr val="dk1"/>
              </a:buClr>
              <a:buSzPts val="1400"/>
              <a:buNone/>
              <a:defRPr/>
            </a:lvl7pPr>
            <a:lvl8pPr lvl="7">
              <a:spcBef>
                <a:spcPts val="0"/>
              </a:spcBef>
              <a:spcAft>
                <a:spcPts val="0"/>
              </a:spcAft>
              <a:buClr>
                <a:schemeClr val="dk1"/>
              </a:buClr>
              <a:buSzPts val="1400"/>
              <a:buNone/>
              <a:defRPr/>
            </a:lvl8pPr>
            <a:lvl9pPr lvl="8">
              <a:spcBef>
                <a:spcPts val="0"/>
              </a:spcBef>
              <a:spcAft>
                <a:spcPts val="0"/>
              </a:spcAft>
              <a:buClr>
                <a:schemeClr val="dk1"/>
              </a:buClr>
              <a:buSzPts val="1400"/>
              <a:buNone/>
              <a:defRPr/>
            </a:lvl9pPr>
          </a:lstStyle>
          <a:p>
            <a:endParaRPr/>
          </a:p>
        </p:txBody>
      </p:sp>
      <p:sp>
        <p:nvSpPr>
          <p:cNvPr id="21" name="Google Shape;21;p3"/>
          <p:cNvSpPr txBox="1">
            <a:spLocks noGrp="1"/>
          </p:cNvSpPr>
          <p:nvPr>
            <p:ph type="body" idx="1"/>
          </p:nvPr>
        </p:nvSpPr>
        <p:spPr>
          <a:xfrm>
            <a:off x="228600" y="1637275"/>
            <a:ext cx="3351600" cy="3046500"/>
          </a:xfrm>
          <a:prstGeom prst="rect">
            <a:avLst/>
          </a:prstGeom>
        </p:spPr>
        <p:txBody>
          <a:bodyPr spcFirstLastPara="1" wrap="square" lIns="91425" tIns="91425" rIns="91425" bIns="91425" anchor="t" anchorCtr="0">
            <a:noAutofit/>
          </a:bodyPr>
          <a:lstStyle>
            <a:lvl1pPr marL="457200" lvl="0" indent="-330200">
              <a:lnSpc>
                <a:spcPct val="100000"/>
              </a:lnSpc>
              <a:spcBef>
                <a:spcPts val="0"/>
              </a:spcBef>
              <a:spcAft>
                <a:spcPts val="0"/>
              </a:spcAft>
              <a:buSzPts val="1600"/>
              <a:buFont typeface="Nunito Sans"/>
              <a:buChar char="●"/>
              <a:defRPr sz="1600"/>
            </a:lvl1pPr>
            <a:lvl2pPr marL="914400" lvl="1" indent="-330200">
              <a:lnSpc>
                <a:spcPct val="100000"/>
              </a:lnSpc>
              <a:spcBef>
                <a:spcPts val="800"/>
              </a:spcBef>
              <a:spcAft>
                <a:spcPts val="0"/>
              </a:spcAft>
              <a:buSzPts val="1600"/>
              <a:buFont typeface="Nunito Sans"/>
              <a:buChar char="○"/>
              <a:defRPr sz="1600"/>
            </a:lvl2pPr>
            <a:lvl3pPr marL="1371600" lvl="2" indent="-330200">
              <a:lnSpc>
                <a:spcPct val="100000"/>
              </a:lnSpc>
              <a:spcBef>
                <a:spcPts val="800"/>
              </a:spcBef>
              <a:spcAft>
                <a:spcPts val="0"/>
              </a:spcAft>
              <a:buSzPts val="1600"/>
              <a:buFont typeface="Nunito Sans"/>
              <a:buChar char="■"/>
              <a:defRPr sz="1600"/>
            </a:lvl3pPr>
            <a:lvl4pPr marL="1828800" lvl="3" indent="-330200">
              <a:lnSpc>
                <a:spcPct val="100000"/>
              </a:lnSpc>
              <a:spcBef>
                <a:spcPts val="800"/>
              </a:spcBef>
              <a:spcAft>
                <a:spcPts val="0"/>
              </a:spcAft>
              <a:buSzPts val="1600"/>
              <a:buFont typeface="Nunito Sans"/>
              <a:buChar char="●"/>
              <a:defRPr sz="1600"/>
            </a:lvl4pPr>
            <a:lvl5pPr marL="2286000" lvl="4" indent="-330200">
              <a:lnSpc>
                <a:spcPct val="100000"/>
              </a:lnSpc>
              <a:spcBef>
                <a:spcPts val="800"/>
              </a:spcBef>
              <a:spcAft>
                <a:spcPts val="0"/>
              </a:spcAft>
              <a:buSzPts val="1600"/>
              <a:buFont typeface="Nunito Sans"/>
              <a:buChar char="○"/>
              <a:defRPr sz="1600"/>
            </a:lvl5pPr>
            <a:lvl6pPr marL="2743200" lvl="5" indent="-330200">
              <a:lnSpc>
                <a:spcPct val="100000"/>
              </a:lnSpc>
              <a:spcBef>
                <a:spcPts val="800"/>
              </a:spcBef>
              <a:spcAft>
                <a:spcPts val="0"/>
              </a:spcAft>
              <a:buSzPts val="1600"/>
              <a:buFont typeface="Nunito Sans"/>
              <a:buChar char="■"/>
              <a:defRPr sz="1600"/>
            </a:lvl6pPr>
            <a:lvl7pPr marL="3200400" lvl="6" indent="-330200">
              <a:lnSpc>
                <a:spcPct val="100000"/>
              </a:lnSpc>
              <a:spcBef>
                <a:spcPts val="800"/>
              </a:spcBef>
              <a:spcAft>
                <a:spcPts val="0"/>
              </a:spcAft>
              <a:buSzPts val="1600"/>
              <a:buFont typeface="Nunito Sans"/>
              <a:buChar char="●"/>
              <a:defRPr sz="1600"/>
            </a:lvl7pPr>
            <a:lvl8pPr marL="3657600" lvl="7" indent="-330200">
              <a:lnSpc>
                <a:spcPct val="100000"/>
              </a:lnSpc>
              <a:spcBef>
                <a:spcPts val="800"/>
              </a:spcBef>
              <a:spcAft>
                <a:spcPts val="0"/>
              </a:spcAft>
              <a:buSzPts val="1600"/>
              <a:buFont typeface="Nunito Sans"/>
              <a:buChar char="○"/>
              <a:defRPr sz="1600"/>
            </a:lvl8pPr>
            <a:lvl9pPr marL="4114800" lvl="8" indent="-330200">
              <a:lnSpc>
                <a:spcPct val="100000"/>
              </a:lnSpc>
              <a:spcBef>
                <a:spcPts val="800"/>
              </a:spcBef>
              <a:spcAft>
                <a:spcPts val="800"/>
              </a:spcAft>
              <a:buSzPts val="1600"/>
              <a:buFont typeface="Nunito Sans"/>
              <a:buChar char="■"/>
              <a:defRPr sz="1600"/>
            </a:lvl9pPr>
          </a:lstStyle>
          <a:p>
            <a:endParaRPr/>
          </a:p>
        </p:txBody>
      </p:sp>
      <p:sp>
        <p:nvSpPr>
          <p:cNvPr id="22" name="Google Shape;22;p3"/>
          <p:cNvSpPr txBox="1"/>
          <p:nvPr/>
        </p:nvSpPr>
        <p:spPr>
          <a:xfrm>
            <a:off x="6720300" y="4800275"/>
            <a:ext cx="2195100" cy="2925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fld id="{00000000-1234-1234-1234-123412341234}" type="slidenum">
              <a:rPr lang="en" sz="700">
                <a:solidFill>
                  <a:schemeClr val="accent5"/>
                </a:solidFill>
                <a:latin typeface="Nunito Sans"/>
                <a:ea typeface="Nunito Sans"/>
                <a:cs typeface="Nunito Sans"/>
                <a:sym typeface="Nunito Sans"/>
              </a:rPr>
              <a:t>‹#›</a:t>
            </a:fld>
            <a:endParaRPr sz="700">
              <a:solidFill>
                <a:schemeClr val="accent5"/>
              </a:solidFill>
              <a:latin typeface="Nunito Sans"/>
              <a:ea typeface="Nunito Sans"/>
              <a:cs typeface="Nunito Sans"/>
              <a:sym typeface="Nunito Sans"/>
            </a:endParaRPr>
          </a:p>
        </p:txBody>
      </p:sp>
      <p:sp>
        <p:nvSpPr>
          <p:cNvPr id="23" name="Google Shape;23;p3"/>
          <p:cNvSpPr txBox="1">
            <a:spLocks noGrp="1"/>
          </p:cNvSpPr>
          <p:nvPr>
            <p:ph type="subTitle" idx="2"/>
          </p:nvPr>
        </p:nvSpPr>
        <p:spPr>
          <a:xfrm>
            <a:off x="228600" y="4800275"/>
            <a:ext cx="1115700" cy="311400"/>
          </a:xfrm>
          <a:prstGeom prst="rect">
            <a:avLst/>
          </a:prstGeom>
        </p:spPr>
        <p:txBody>
          <a:bodyPr spcFirstLastPara="1" wrap="square" lIns="91425" tIns="91425" rIns="91425" bIns="91425" anchor="t" anchorCtr="0">
            <a:noAutofit/>
          </a:bodyPr>
          <a:lstStyle>
            <a:lvl1pPr lvl="0">
              <a:spcBef>
                <a:spcPts val="0"/>
              </a:spcBef>
              <a:spcAft>
                <a:spcPts val="0"/>
              </a:spcAft>
              <a:buNone/>
              <a:defRPr sz="700">
                <a:solidFill>
                  <a:schemeClr val="accent5"/>
                </a:solidFill>
                <a:latin typeface="Nunito Sans"/>
                <a:ea typeface="Nunito Sans"/>
                <a:cs typeface="Nunito Sans"/>
                <a:sym typeface="Nunito Sans"/>
              </a:defRPr>
            </a:lvl1pPr>
            <a:lvl2pPr lvl="1">
              <a:spcBef>
                <a:spcPts val="0"/>
              </a:spcBef>
              <a:spcAft>
                <a:spcPts val="0"/>
              </a:spcAft>
              <a:buSzPts val="700"/>
              <a:buFont typeface="Nunito Sans"/>
              <a:buNone/>
              <a:defRPr sz="700">
                <a:latin typeface="Nunito Sans"/>
                <a:ea typeface="Nunito Sans"/>
                <a:cs typeface="Nunito Sans"/>
                <a:sym typeface="Nunito Sans"/>
              </a:defRPr>
            </a:lvl2pPr>
            <a:lvl3pPr lvl="2">
              <a:spcBef>
                <a:spcPts val="0"/>
              </a:spcBef>
              <a:spcAft>
                <a:spcPts val="0"/>
              </a:spcAft>
              <a:buSzPts val="700"/>
              <a:buFont typeface="Nunito Sans"/>
              <a:buNone/>
              <a:defRPr sz="700">
                <a:latin typeface="Nunito Sans"/>
                <a:ea typeface="Nunito Sans"/>
                <a:cs typeface="Nunito Sans"/>
                <a:sym typeface="Nunito Sans"/>
              </a:defRPr>
            </a:lvl3pPr>
            <a:lvl4pPr lvl="3">
              <a:spcBef>
                <a:spcPts val="0"/>
              </a:spcBef>
              <a:spcAft>
                <a:spcPts val="0"/>
              </a:spcAft>
              <a:buSzPts val="700"/>
              <a:buFont typeface="Nunito Sans"/>
              <a:buNone/>
              <a:defRPr sz="700">
                <a:latin typeface="Nunito Sans"/>
                <a:ea typeface="Nunito Sans"/>
                <a:cs typeface="Nunito Sans"/>
                <a:sym typeface="Nunito Sans"/>
              </a:defRPr>
            </a:lvl4pPr>
            <a:lvl5pPr lvl="4">
              <a:spcBef>
                <a:spcPts val="0"/>
              </a:spcBef>
              <a:spcAft>
                <a:spcPts val="0"/>
              </a:spcAft>
              <a:buSzPts val="700"/>
              <a:buFont typeface="Nunito Sans"/>
              <a:buNone/>
              <a:defRPr sz="700">
                <a:latin typeface="Nunito Sans"/>
                <a:ea typeface="Nunito Sans"/>
                <a:cs typeface="Nunito Sans"/>
                <a:sym typeface="Nunito Sans"/>
              </a:defRPr>
            </a:lvl5pPr>
            <a:lvl6pPr lvl="5">
              <a:spcBef>
                <a:spcPts val="0"/>
              </a:spcBef>
              <a:spcAft>
                <a:spcPts val="0"/>
              </a:spcAft>
              <a:buSzPts val="700"/>
              <a:buFont typeface="Nunito Sans"/>
              <a:buNone/>
              <a:defRPr sz="700">
                <a:latin typeface="Nunito Sans"/>
                <a:ea typeface="Nunito Sans"/>
                <a:cs typeface="Nunito Sans"/>
                <a:sym typeface="Nunito Sans"/>
              </a:defRPr>
            </a:lvl6pPr>
            <a:lvl7pPr lvl="6">
              <a:spcBef>
                <a:spcPts val="0"/>
              </a:spcBef>
              <a:spcAft>
                <a:spcPts val="0"/>
              </a:spcAft>
              <a:buSzPts val="700"/>
              <a:buFont typeface="Nunito Sans"/>
              <a:buNone/>
              <a:defRPr sz="700">
                <a:latin typeface="Nunito Sans"/>
                <a:ea typeface="Nunito Sans"/>
                <a:cs typeface="Nunito Sans"/>
                <a:sym typeface="Nunito Sans"/>
              </a:defRPr>
            </a:lvl7pPr>
            <a:lvl8pPr lvl="7">
              <a:spcBef>
                <a:spcPts val="0"/>
              </a:spcBef>
              <a:spcAft>
                <a:spcPts val="0"/>
              </a:spcAft>
              <a:buSzPts val="700"/>
              <a:buFont typeface="Nunito Sans"/>
              <a:buNone/>
              <a:defRPr sz="700">
                <a:latin typeface="Nunito Sans"/>
                <a:ea typeface="Nunito Sans"/>
                <a:cs typeface="Nunito Sans"/>
                <a:sym typeface="Nunito Sans"/>
              </a:defRPr>
            </a:lvl8pPr>
            <a:lvl9pPr lvl="8">
              <a:spcBef>
                <a:spcPts val="0"/>
              </a:spcBef>
              <a:spcAft>
                <a:spcPts val="0"/>
              </a:spcAft>
              <a:buSzPts val="700"/>
              <a:buFont typeface="Nunito Sans"/>
              <a:buNone/>
              <a:defRPr sz="700">
                <a:latin typeface="Nunito Sans"/>
                <a:ea typeface="Nunito Sans"/>
                <a:cs typeface="Nunito Sans"/>
                <a:sym typeface="Nunito Sans"/>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Four big ideas - Alt 1">
  <p:cSld name="BLANK_1_1_1_1_1_1_1_1_1_1_1_1_1_1_1">
    <p:spTree>
      <p:nvGrpSpPr>
        <p:cNvPr id="1" name="Shape 265"/>
        <p:cNvGrpSpPr/>
        <p:nvPr/>
      </p:nvGrpSpPr>
      <p:grpSpPr>
        <a:xfrm>
          <a:off x="0" y="0"/>
          <a:ext cx="0" cy="0"/>
          <a:chOff x="0" y="0"/>
          <a:chExt cx="0" cy="0"/>
        </a:xfrm>
      </p:grpSpPr>
      <p:sp>
        <p:nvSpPr>
          <p:cNvPr id="266" name="Google Shape;266;p21"/>
          <p:cNvSpPr txBox="1">
            <a:spLocks noGrp="1"/>
          </p:cNvSpPr>
          <p:nvPr>
            <p:ph type="subTitle" idx="1"/>
          </p:nvPr>
        </p:nvSpPr>
        <p:spPr>
          <a:xfrm>
            <a:off x="228600" y="1872350"/>
            <a:ext cx="2039100" cy="347400"/>
          </a:xfrm>
          <a:prstGeom prst="rect">
            <a:avLst/>
          </a:prstGeom>
        </p:spPr>
        <p:txBody>
          <a:bodyPr spcFirstLastPara="1" wrap="square" lIns="182875" tIns="0" rIns="182875" bIns="0" anchor="ctr" anchorCtr="0">
            <a:noAutofit/>
          </a:bodyPr>
          <a:lstStyle>
            <a:lvl1pPr lvl="0">
              <a:lnSpc>
                <a:spcPct val="90000"/>
              </a:lnSpc>
              <a:spcBef>
                <a:spcPts val="0"/>
              </a:spcBef>
              <a:spcAft>
                <a:spcPts val="0"/>
              </a:spcAft>
              <a:buClr>
                <a:schemeClr val="dk2"/>
              </a:buClr>
              <a:buSzPts val="900"/>
              <a:buFont typeface="Poppins SemiBold"/>
              <a:buNone/>
              <a:defRPr sz="900">
                <a:solidFill>
                  <a:schemeClr val="dk2"/>
                </a:solidFill>
                <a:latin typeface="Poppins SemiBold"/>
                <a:ea typeface="Poppins SemiBold"/>
                <a:cs typeface="Poppins SemiBold"/>
                <a:sym typeface="Poppins SemiBold"/>
              </a:defRPr>
            </a:lvl1pPr>
            <a:lvl2pPr lvl="1">
              <a:spcBef>
                <a:spcPts val="0"/>
              </a:spcBef>
              <a:spcAft>
                <a:spcPts val="0"/>
              </a:spcAft>
              <a:buClr>
                <a:schemeClr val="dk2"/>
              </a:buClr>
              <a:buSzPts val="900"/>
              <a:buFont typeface="Poppins SemiBold"/>
              <a:buNone/>
              <a:defRPr sz="900">
                <a:solidFill>
                  <a:schemeClr val="dk2"/>
                </a:solidFill>
                <a:latin typeface="Poppins SemiBold"/>
                <a:ea typeface="Poppins SemiBold"/>
                <a:cs typeface="Poppins SemiBold"/>
                <a:sym typeface="Poppins SemiBold"/>
              </a:defRPr>
            </a:lvl2pPr>
            <a:lvl3pPr lvl="2">
              <a:spcBef>
                <a:spcPts val="0"/>
              </a:spcBef>
              <a:spcAft>
                <a:spcPts val="0"/>
              </a:spcAft>
              <a:buClr>
                <a:schemeClr val="dk2"/>
              </a:buClr>
              <a:buSzPts val="900"/>
              <a:buFont typeface="Poppins SemiBold"/>
              <a:buNone/>
              <a:defRPr sz="900">
                <a:solidFill>
                  <a:schemeClr val="dk2"/>
                </a:solidFill>
                <a:latin typeface="Poppins SemiBold"/>
                <a:ea typeface="Poppins SemiBold"/>
                <a:cs typeface="Poppins SemiBold"/>
                <a:sym typeface="Poppins SemiBold"/>
              </a:defRPr>
            </a:lvl3pPr>
            <a:lvl4pPr lvl="3">
              <a:spcBef>
                <a:spcPts val="0"/>
              </a:spcBef>
              <a:spcAft>
                <a:spcPts val="0"/>
              </a:spcAft>
              <a:buClr>
                <a:schemeClr val="dk2"/>
              </a:buClr>
              <a:buSzPts val="900"/>
              <a:buFont typeface="Poppins SemiBold"/>
              <a:buNone/>
              <a:defRPr sz="900">
                <a:solidFill>
                  <a:schemeClr val="dk2"/>
                </a:solidFill>
                <a:latin typeface="Poppins SemiBold"/>
                <a:ea typeface="Poppins SemiBold"/>
                <a:cs typeface="Poppins SemiBold"/>
                <a:sym typeface="Poppins SemiBold"/>
              </a:defRPr>
            </a:lvl4pPr>
            <a:lvl5pPr lvl="4">
              <a:spcBef>
                <a:spcPts val="0"/>
              </a:spcBef>
              <a:spcAft>
                <a:spcPts val="0"/>
              </a:spcAft>
              <a:buClr>
                <a:schemeClr val="dk2"/>
              </a:buClr>
              <a:buSzPts val="900"/>
              <a:buFont typeface="Poppins SemiBold"/>
              <a:buNone/>
              <a:defRPr sz="900">
                <a:solidFill>
                  <a:schemeClr val="dk2"/>
                </a:solidFill>
                <a:latin typeface="Poppins SemiBold"/>
                <a:ea typeface="Poppins SemiBold"/>
                <a:cs typeface="Poppins SemiBold"/>
                <a:sym typeface="Poppins SemiBold"/>
              </a:defRPr>
            </a:lvl5pPr>
            <a:lvl6pPr lvl="5">
              <a:spcBef>
                <a:spcPts val="0"/>
              </a:spcBef>
              <a:spcAft>
                <a:spcPts val="0"/>
              </a:spcAft>
              <a:buClr>
                <a:schemeClr val="dk2"/>
              </a:buClr>
              <a:buSzPts val="900"/>
              <a:buFont typeface="Poppins SemiBold"/>
              <a:buNone/>
              <a:defRPr sz="900">
                <a:solidFill>
                  <a:schemeClr val="dk2"/>
                </a:solidFill>
                <a:latin typeface="Poppins SemiBold"/>
                <a:ea typeface="Poppins SemiBold"/>
                <a:cs typeface="Poppins SemiBold"/>
                <a:sym typeface="Poppins SemiBold"/>
              </a:defRPr>
            </a:lvl6pPr>
            <a:lvl7pPr lvl="6">
              <a:spcBef>
                <a:spcPts val="0"/>
              </a:spcBef>
              <a:spcAft>
                <a:spcPts val="0"/>
              </a:spcAft>
              <a:buClr>
                <a:schemeClr val="dk2"/>
              </a:buClr>
              <a:buSzPts val="900"/>
              <a:buFont typeface="Poppins SemiBold"/>
              <a:buNone/>
              <a:defRPr sz="900">
                <a:solidFill>
                  <a:schemeClr val="dk2"/>
                </a:solidFill>
                <a:latin typeface="Poppins SemiBold"/>
                <a:ea typeface="Poppins SemiBold"/>
                <a:cs typeface="Poppins SemiBold"/>
                <a:sym typeface="Poppins SemiBold"/>
              </a:defRPr>
            </a:lvl7pPr>
            <a:lvl8pPr lvl="7">
              <a:spcBef>
                <a:spcPts val="0"/>
              </a:spcBef>
              <a:spcAft>
                <a:spcPts val="0"/>
              </a:spcAft>
              <a:buClr>
                <a:schemeClr val="dk2"/>
              </a:buClr>
              <a:buSzPts val="900"/>
              <a:buFont typeface="Poppins SemiBold"/>
              <a:buNone/>
              <a:defRPr sz="900">
                <a:solidFill>
                  <a:schemeClr val="dk2"/>
                </a:solidFill>
                <a:latin typeface="Poppins SemiBold"/>
                <a:ea typeface="Poppins SemiBold"/>
                <a:cs typeface="Poppins SemiBold"/>
                <a:sym typeface="Poppins SemiBold"/>
              </a:defRPr>
            </a:lvl8pPr>
            <a:lvl9pPr lvl="8">
              <a:spcBef>
                <a:spcPts val="0"/>
              </a:spcBef>
              <a:spcAft>
                <a:spcPts val="0"/>
              </a:spcAft>
              <a:buClr>
                <a:schemeClr val="dk2"/>
              </a:buClr>
              <a:buSzPts val="900"/>
              <a:buFont typeface="Poppins SemiBold"/>
              <a:buNone/>
              <a:defRPr sz="900">
                <a:solidFill>
                  <a:schemeClr val="dk2"/>
                </a:solidFill>
                <a:latin typeface="Poppins SemiBold"/>
                <a:ea typeface="Poppins SemiBold"/>
                <a:cs typeface="Poppins SemiBold"/>
                <a:sym typeface="Poppins SemiBold"/>
              </a:defRPr>
            </a:lvl9pPr>
          </a:lstStyle>
          <a:p>
            <a:endParaRPr/>
          </a:p>
        </p:txBody>
      </p:sp>
      <p:sp>
        <p:nvSpPr>
          <p:cNvPr id="267" name="Google Shape;267;p21"/>
          <p:cNvSpPr txBox="1">
            <a:spLocks noGrp="1"/>
          </p:cNvSpPr>
          <p:nvPr>
            <p:ph type="subTitle" idx="2"/>
          </p:nvPr>
        </p:nvSpPr>
        <p:spPr>
          <a:xfrm>
            <a:off x="2423700" y="1872350"/>
            <a:ext cx="2061300" cy="347400"/>
          </a:xfrm>
          <a:prstGeom prst="rect">
            <a:avLst/>
          </a:prstGeom>
        </p:spPr>
        <p:txBody>
          <a:bodyPr spcFirstLastPara="1" wrap="square" lIns="182875" tIns="0" rIns="182875" bIns="0" anchor="ctr" anchorCtr="0">
            <a:noAutofit/>
          </a:bodyPr>
          <a:lstStyle>
            <a:lvl1pPr lvl="0">
              <a:lnSpc>
                <a:spcPct val="90000"/>
              </a:lnSpc>
              <a:spcBef>
                <a:spcPts val="0"/>
              </a:spcBef>
              <a:spcAft>
                <a:spcPts val="0"/>
              </a:spcAft>
              <a:buClr>
                <a:schemeClr val="dk2"/>
              </a:buClr>
              <a:buSzPts val="900"/>
              <a:buFont typeface="Poppins SemiBold"/>
              <a:buNone/>
              <a:defRPr sz="900">
                <a:solidFill>
                  <a:schemeClr val="dk2"/>
                </a:solidFill>
                <a:latin typeface="Poppins SemiBold"/>
                <a:ea typeface="Poppins SemiBold"/>
                <a:cs typeface="Poppins SemiBold"/>
                <a:sym typeface="Poppins SemiBold"/>
              </a:defRPr>
            </a:lvl1pPr>
            <a:lvl2pPr lvl="1">
              <a:spcBef>
                <a:spcPts val="0"/>
              </a:spcBef>
              <a:spcAft>
                <a:spcPts val="0"/>
              </a:spcAft>
              <a:buClr>
                <a:schemeClr val="dk2"/>
              </a:buClr>
              <a:buSzPts val="900"/>
              <a:buFont typeface="Poppins SemiBold"/>
              <a:buNone/>
              <a:defRPr sz="900">
                <a:solidFill>
                  <a:schemeClr val="dk2"/>
                </a:solidFill>
                <a:latin typeface="Poppins SemiBold"/>
                <a:ea typeface="Poppins SemiBold"/>
                <a:cs typeface="Poppins SemiBold"/>
                <a:sym typeface="Poppins SemiBold"/>
              </a:defRPr>
            </a:lvl2pPr>
            <a:lvl3pPr lvl="2">
              <a:spcBef>
                <a:spcPts val="0"/>
              </a:spcBef>
              <a:spcAft>
                <a:spcPts val="0"/>
              </a:spcAft>
              <a:buClr>
                <a:schemeClr val="dk2"/>
              </a:buClr>
              <a:buSzPts val="900"/>
              <a:buFont typeface="Poppins SemiBold"/>
              <a:buNone/>
              <a:defRPr sz="900">
                <a:solidFill>
                  <a:schemeClr val="dk2"/>
                </a:solidFill>
                <a:latin typeface="Poppins SemiBold"/>
                <a:ea typeface="Poppins SemiBold"/>
                <a:cs typeface="Poppins SemiBold"/>
                <a:sym typeface="Poppins SemiBold"/>
              </a:defRPr>
            </a:lvl3pPr>
            <a:lvl4pPr lvl="3">
              <a:spcBef>
                <a:spcPts val="0"/>
              </a:spcBef>
              <a:spcAft>
                <a:spcPts val="0"/>
              </a:spcAft>
              <a:buClr>
                <a:schemeClr val="dk2"/>
              </a:buClr>
              <a:buSzPts val="900"/>
              <a:buFont typeface="Poppins SemiBold"/>
              <a:buNone/>
              <a:defRPr sz="900">
                <a:solidFill>
                  <a:schemeClr val="dk2"/>
                </a:solidFill>
                <a:latin typeface="Poppins SemiBold"/>
                <a:ea typeface="Poppins SemiBold"/>
                <a:cs typeface="Poppins SemiBold"/>
                <a:sym typeface="Poppins SemiBold"/>
              </a:defRPr>
            </a:lvl4pPr>
            <a:lvl5pPr lvl="4">
              <a:spcBef>
                <a:spcPts val="0"/>
              </a:spcBef>
              <a:spcAft>
                <a:spcPts val="0"/>
              </a:spcAft>
              <a:buClr>
                <a:schemeClr val="dk2"/>
              </a:buClr>
              <a:buSzPts val="900"/>
              <a:buFont typeface="Poppins SemiBold"/>
              <a:buNone/>
              <a:defRPr sz="900">
                <a:solidFill>
                  <a:schemeClr val="dk2"/>
                </a:solidFill>
                <a:latin typeface="Poppins SemiBold"/>
                <a:ea typeface="Poppins SemiBold"/>
                <a:cs typeface="Poppins SemiBold"/>
                <a:sym typeface="Poppins SemiBold"/>
              </a:defRPr>
            </a:lvl5pPr>
            <a:lvl6pPr lvl="5">
              <a:spcBef>
                <a:spcPts val="0"/>
              </a:spcBef>
              <a:spcAft>
                <a:spcPts val="0"/>
              </a:spcAft>
              <a:buClr>
                <a:schemeClr val="dk2"/>
              </a:buClr>
              <a:buSzPts val="900"/>
              <a:buFont typeface="Poppins SemiBold"/>
              <a:buNone/>
              <a:defRPr sz="900">
                <a:solidFill>
                  <a:schemeClr val="dk2"/>
                </a:solidFill>
                <a:latin typeface="Poppins SemiBold"/>
                <a:ea typeface="Poppins SemiBold"/>
                <a:cs typeface="Poppins SemiBold"/>
                <a:sym typeface="Poppins SemiBold"/>
              </a:defRPr>
            </a:lvl6pPr>
            <a:lvl7pPr lvl="6">
              <a:spcBef>
                <a:spcPts val="0"/>
              </a:spcBef>
              <a:spcAft>
                <a:spcPts val="0"/>
              </a:spcAft>
              <a:buClr>
                <a:schemeClr val="dk2"/>
              </a:buClr>
              <a:buSzPts val="900"/>
              <a:buFont typeface="Poppins SemiBold"/>
              <a:buNone/>
              <a:defRPr sz="900">
                <a:solidFill>
                  <a:schemeClr val="dk2"/>
                </a:solidFill>
                <a:latin typeface="Poppins SemiBold"/>
                <a:ea typeface="Poppins SemiBold"/>
                <a:cs typeface="Poppins SemiBold"/>
                <a:sym typeface="Poppins SemiBold"/>
              </a:defRPr>
            </a:lvl7pPr>
            <a:lvl8pPr lvl="7">
              <a:spcBef>
                <a:spcPts val="0"/>
              </a:spcBef>
              <a:spcAft>
                <a:spcPts val="0"/>
              </a:spcAft>
              <a:buClr>
                <a:schemeClr val="dk2"/>
              </a:buClr>
              <a:buSzPts val="900"/>
              <a:buFont typeface="Poppins SemiBold"/>
              <a:buNone/>
              <a:defRPr sz="900">
                <a:solidFill>
                  <a:schemeClr val="dk2"/>
                </a:solidFill>
                <a:latin typeface="Poppins SemiBold"/>
                <a:ea typeface="Poppins SemiBold"/>
                <a:cs typeface="Poppins SemiBold"/>
                <a:sym typeface="Poppins SemiBold"/>
              </a:defRPr>
            </a:lvl8pPr>
            <a:lvl9pPr lvl="8">
              <a:spcBef>
                <a:spcPts val="0"/>
              </a:spcBef>
              <a:spcAft>
                <a:spcPts val="0"/>
              </a:spcAft>
              <a:buClr>
                <a:schemeClr val="dk2"/>
              </a:buClr>
              <a:buSzPts val="900"/>
              <a:buFont typeface="Poppins SemiBold"/>
              <a:buNone/>
              <a:defRPr sz="900">
                <a:solidFill>
                  <a:schemeClr val="dk2"/>
                </a:solidFill>
                <a:latin typeface="Poppins SemiBold"/>
                <a:ea typeface="Poppins SemiBold"/>
                <a:cs typeface="Poppins SemiBold"/>
                <a:sym typeface="Poppins SemiBold"/>
              </a:defRPr>
            </a:lvl9pPr>
          </a:lstStyle>
          <a:p>
            <a:endParaRPr/>
          </a:p>
        </p:txBody>
      </p:sp>
      <p:sp>
        <p:nvSpPr>
          <p:cNvPr id="268" name="Google Shape;268;p21"/>
          <p:cNvSpPr txBox="1">
            <a:spLocks noGrp="1"/>
          </p:cNvSpPr>
          <p:nvPr>
            <p:ph type="subTitle" idx="3"/>
          </p:nvPr>
        </p:nvSpPr>
        <p:spPr>
          <a:xfrm>
            <a:off x="6811650" y="1872350"/>
            <a:ext cx="2039100" cy="347400"/>
          </a:xfrm>
          <a:prstGeom prst="rect">
            <a:avLst/>
          </a:prstGeom>
        </p:spPr>
        <p:txBody>
          <a:bodyPr spcFirstLastPara="1" wrap="square" lIns="182875" tIns="0" rIns="182875" bIns="0" anchor="ctr" anchorCtr="0">
            <a:noAutofit/>
          </a:bodyPr>
          <a:lstStyle>
            <a:lvl1pPr lvl="0">
              <a:lnSpc>
                <a:spcPct val="90000"/>
              </a:lnSpc>
              <a:spcBef>
                <a:spcPts val="0"/>
              </a:spcBef>
              <a:spcAft>
                <a:spcPts val="0"/>
              </a:spcAft>
              <a:buClr>
                <a:schemeClr val="dk2"/>
              </a:buClr>
              <a:buSzPts val="900"/>
              <a:buFont typeface="Poppins SemiBold"/>
              <a:buNone/>
              <a:defRPr sz="900">
                <a:solidFill>
                  <a:schemeClr val="dk2"/>
                </a:solidFill>
                <a:latin typeface="Poppins SemiBold"/>
                <a:ea typeface="Poppins SemiBold"/>
                <a:cs typeface="Poppins SemiBold"/>
                <a:sym typeface="Poppins SemiBold"/>
              </a:defRPr>
            </a:lvl1pPr>
            <a:lvl2pPr lvl="1">
              <a:spcBef>
                <a:spcPts val="0"/>
              </a:spcBef>
              <a:spcAft>
                <a:spcPts val="0"/>
              </a:spcAft>
              <a:buClr>
                <a:schemeClr val="dk2"/>
              </a:buClr>
              <a:buSzPts val="900"/>
              <a:buFont typeface="Poppins SemiBold"/>
              <a:buNone/>
              <a:defRPr sz="900">
                <a:solidFill>
                  <a:schemeClr val="dk2"/>
                </a:solidFill>
                <a:latin typeface="Poppins SemiBold"/>
                <a:ea typeface="Poppins SemiBold"/>
                <a:cs typeface="Poppins SemiBold"/>
                <a:sym typeface="Poppins SemiBold"/>
              </a:defRPr>
            </a:lvl2pPr>
            <a:lvl3pPr lvl="2">
              <a:spcBef>
                <a:spcPts val="0"/>
              </a:spcBef>
              <a:spcAft>
                <a:spcPts val="0"/>
              </a:spcAft>
              <a:buClr>
                <a:schemeClr val="dk2"/>
              </a:buClr>
              <a:buSzPts val="900"/>
              <a:buFont typeface="Poppins SemiBold"/>
              <a:buNone/>
              <a:defRPr sz="900">
                <a:solidFill>
                  <a:schemeClr val="dk2"/>
                </a:solidFill>
                <a:latin typeface="Poppins SemiBold"/>
                <a:ea typeface="Poppins SemiBold"/>
                <a:cs typeface="Poppins SemiBold"/>
                <a:sym typeface="Poppins SemiBold"/>
              </a:defRPr>
            </a:lvl3pPr>
            <a:lvl4pPr lvl="3">
              <a:spcBef>
                <a:spcPts val="0"/>
              </a:spcBef>
              <a:spcAft>
                <a:spcPts val="0"/>
              </a:spcAft>
              <a:buClr>
                <a:schemeClr val="dk2"/>
              </a:buClr>
              <a:buSzPts val="900"/>
              <a:buFont typeface="Poppins SemiBold"/>
              <a:buNone/>
              <a:defRPr sz="900">
                <a:solidFill>
                  <a:schemeClr val="dk2"/>
                </a:solidFill>
                <a:latin typeface="Poppins SemiBold"/>
                <a:ea typeface="Poppins SemiBold"/>
                <a:cs typeface="Poppins SemiBold"/>
                <a:sym typeface="Poppins SemiBold"/>
              </a:defRPr>
            </a:lvl4pPr>
            <a:lvl5pPr lvl="4">
              <a:spcBef>
                <a:spcPts val="0"/>
              </a:spcBef>
              <a:spcAft>
                <a:spcPts val="0"/>
              </a:spcAft>
              <a:buClr>
                <a:schemeClr val="dk2"/>
              </a:buClr>
              <a:buSzPts val="900"/>
              <a:buFont typeface="Poppins SemiBold"/>
              <a:buNone/>
              <a:defRPr sz="900">
                <a:solidFill>
                  <a:schemeClr val="dk2"/>
                </a:solidFill>
                <a:latin typeface="Poppins SemiBold"/>
                <a:ea typeface="Poppins SemiBold"/>
                <a:cs typeface="Poppins SemiBold"/>
                <a:sym typeface="Poppins SemiBold"/>
              </a:defRPr>
            </a:lvl5pPr>
            <a:lvl6pPr lvl="5">
              <a:spcBef>
                <a:spcPts val="0"/>
              </a:spcBef>
              <a:spcAft>
                <a:spcPts val="0"/>
              </a:spcAft>
              <a:buClr>
                <a:schemeClr val="dk2"/>
              </a:buClr>
              <a:buSzPts val="900"/>
              <a:buFont typeface="Poppins SemiBold"/>
              <a:buNone/>
              <a:defRPr sz="900">
                <a:solidFill>
                  <a:schemeClr val="dk2"/>
                </a:solidFill>
                <a:latin typeface="Poppins SemiBold"/>
                <a:ea typeface="Poppins SemiBold"/>
                <a:cs typeface="Poppins SemiBold"/>
                <a:sym typeface="Poppins SemiBold"/>
              </a:defRPr>
            </a:lvl6pPr>
            <a:lvl7pPr lvl="6">
              <a:spcBef>
                <a:spcPts val="0"/>
              </a:spcBef>
              <a:spcAft>
                <a:spcPts val="0"/>
              </a:spcAft>
              <a:buClr>
                <a:schemeClr val="dk2"/>
              </a:buClr>
              <a:buSzPts val="900"/>
              <a:buFont typeface="Poppins SemiBold"/>
              <a:buNone/>
              <a:defRPr sz="900">
                <a:solidFill>
                  <a:schemeClr val="dk2"/>
                </a:solidFill>
                <a:latin typeface="Poppins SemiBold"/>
                <a:ea typeface="Poppins SemiBold"/>
                <a:cs typeface="Poppins SemiBold"/>
                <a:sym typeface="Poppins SemiBold"/>
              </a:defRPr>
            </a:lvl7pPr>
            <a:lvl8pPr lvl="7">
              <a:spcBef>
                <a:spcPts val="0"/>
              </a:spcBef>
              <a:spcAft>
                <a:spcPts val="0"/>
              </a:spcAft>
              <a:buClr>
                <a:schemeClr val="dk2"/>
              </a:buClr>
              <a:buSzPts val="900"/>
              <a:buFont typeface="Poppins SemiBold"/>
              <a:buNone/>
              <a:defRPr sz="900">
                <a:solidFill>
                  <a:schemeClr val="dk2"/>
                </a:solidFill>
                <a:latin typeface="Poppins SemiBold"/>
                <a:ea typeface="Poppins SemiBold"/>
                <a:cs typeface="Poppins SemiBold"/>
                <a:sym typeface="Poppins SemiBold"/>
              </a:defRPr>
            </a:lvl8pPr>
            <a:lvl9pPr lvl="8">
              <a:spcBef>
                <a:spcPts val="0"/>
              </a:spcBef>
              <a:spcAft>
                <a:spcPts val="0"/>
              </a:spcAft>
              <a:buClr>
                <a:schemeClr val="dk2"/>
              </a:buClr>
              <a:buSzPts val="900"/>
              <a:buFont typeface="Poppins SemiBold"/>
              <a:buNone/>
              <a:defRPr sz="900">
                <a:solidFill>
                  <a:schemeClr val="dk2"/>
                </a:solidFill>
                <a:latin typeface="Poppins SemiBold"/>
                <a:ea typeface="Poppins SemiBold"/>
                <a:cs typeface="Poppins SemiBold"/>
                <a:sym typeface="Poppins SemiBold"/>
              </a:defRPr>
            </a:lvl9pPr>
          </a:lstStyle>
          <a:p>
            <a:endParaRPr/>
          </a:p>
        </p:txBody>
      </p:sp>
      <p:sp>
        <p:nvSpPr>
          <p:cNvPr id="269" name="Google Shape;269;p21"/>
          <p:cNvSpPr txBox="1">
            <a:spLocks noGrp="1"/>
          </p:cNvSpPr>
          <p:nvPr>
            <p:ph type="subTitle" idx="4"/>
          </p:nvPr>
        </p:nvSpPr>
        <p:spPr>
          <a:xfrm>
            <a:off x="4615425" y="1872350"/>
            <a:ext cx="2039100" cy="347400"/>
          </a:xfrm>
          <a:prstGeom prst="rect">
            <a:avLst/>
          </a:prstGeom>
        </p:spPr>
        <p:txBody>
          <a:bodyPr spcFirstLastPara="1" wrap="square" lIns="182875" tIns="0" rIns="182875" bIns="0" anchor="ctr" anchorCtr="0">
            <a:noAutofit/>
          </a:bodyPr>
          <a:lstStyle>
            <a:lvl1pPr lvl="0">
              <a:lnSpc>
                <a:spcPct val="90000"/>
              </a:lnSpc>
              <a:spcBef>
                <a:spcPts val="0"/>
              </a:spcBef>
              <a:spcAft>
                <a:spcPts val="0"/>
              </a:spcAft>
              <a:buClr>
                <a:schemeClr val="dk2"/>
              </a:buClr>
              <a:buSzPts val="900"/>
              <a:buFont typeface="Poppins SemiBold"/>
              <a:buNone/>
              <a:defRPr sz="900">
                <a:solidFill>
                  <a:schemeClr val="dk2"/>
                </a:solidFill>
                <a:latin typeface="Poppins SemiBold"/>
                <a:ea typeface="Poppins SemiBold"/>
                <a:cs typeface="Poppins SemiBold"/>
                <a:sym typeface="Poppins SemiBold"/>
              </a:defRPr>
            </a:lvl1pPr>
            <a:lvl2pPr lvl="1">
              <a:spcBef>
                <a:spcPts val="0"/>
              </a:spcBef>
              <a:spcAft>
                <a:spcPts val="0"/>
              </a:spcAft>
              <a:buClr>
                <a:schemeClr val="dk2"/>
              </a:buClr>
              <a:buSzPts val="900"/>
              <a:buFont typeface="Poppins SemiBold"/>
              <a:buNone/>
              <a:defRPr sz="900">
                <a:solidFill>
                  <a:schemeClr val="dk2"/>
                </a:solidFill>
                <a:latin typeface="Poppins SemiBold"/>
                <a:ea typeface="Poppins SemiBold"/>
                <a:cs typeface="Poppins SemiBold"/>
                <a:sym typeface="Poppins SemiBold"/>
              </a:defRPr>
            </a:lvl2pPr>
            <a:lvl3pPr lvl="2">
              <a:spcBef>
                <a:spcPts val="0"/>
              </a:spcBef>
              <a:spcAft>
                <a:spcPts val="0"/>
              </a:spcAft>
              <a:buClr>
                <a:schemeClr val="dk2"/>
              </a:buClr>
              <a:buSzPts val="900"/>
              <a:buFont typeface="Poppins SemiBold"/>
              <a:buNone/>
              <a:defRPr sz="900">
                <a:solidFill>
                  <a:schemeClr val="dk2"/>
                </a:solidFill>
                <a:latin typeface="Poppins SemiBold"/>
                <a:ea typeface="Poppins SemiBold"/>
                <a:cs typeface="Poppins SemiBold"/>
                <a:sym typeface="Poppins SemiBold"/>
              </a:defRPr>
            </a:lvl3pPr>
            <a:lvl4pPr lvl="3">
              <a:spcBef>
                <a:spcPts val="0"/>
              </a:spcBef>
              <a:spcAft>
                <a:spcPts val="0"/>
              </a:spcAft>
              <a:buClr>
                <a:schemeClr val="dk2"/>
              </a:buClr>
              <a:buSzPts val="900"/>
              <a:buFont typeface="Poppins SemiBold"/>
              <a:buNone/>
              <a:defRPr sz="900">
                <a:solidFill>
                  <a:schemeClr val="dk2"/>
                </a:solidFill>
                <a:latin typeface="Poppins SemiBold"/>
                <a:ea typeface="Poppins SemiBold"/>
                <a:cs typeface="Poppins SemiBold"/>
                <a:sym typeface="Poppins SemiBold"/>
              </a:defRPr>
            </a:lvl4pPr>
            <a:lvl5pPr lvl="4">
              <a:spcBef>
                <a:spcPts val="0"/>
              </a:spcBef>
              <a:spcAft>
                <a:spcPts val="0"/>
              </a:spcAft>
              <a:buClr>
                <a:schemeClr val="dk2"/>
              </a:buClr>
              <a:buSzPts val="900"/>
              <a:buFont typeface="Poppins SemiBold"/>
              <a:buNone/>
              <a:defRPr sz="900">
                <a:solidFill>
                  <a:schemeClr val="dk2"/>
                </a:solidFill>
                <a:latin typeface="Poppins SemiBold"/>
                <a:ea typeface="Poppins SemiBold"/>
                <a:cs typeface="Poppins SemiBold"/>
                <a:sym typeface="Poppins SemiBold"/>
              </a:defRPr>
            </a:lvl5pPr>
            <a:lvl6pPr lvl="5">
              <a:spcBef>
                <a:spcPts val="0"/>
              </a:spcBef>
              <a:spcAft>
                <a:spcPts val="0"/>
              </a:spcAft>
              <a:buClr>
                <a:schemeClr val="dk2"/>
              </a:buClr>
              <a:buSzPts val="900"/>
              <a:buFont typeface="Poppins SemiBold"/>
              <a:buNone/>
              <a:defRPr sz="900">
                <a:solidFill>
                  <a:schemeClr val="dk2"/>
                </a:solidFill>
                <a:latin typeface="Poppins SemiBold"/>
                <a:ea typeface="Poppins SemiBold"/>
                <a:cs typeface="Poppins SemiBold"/>
                <a:sym typeface="Poppins SemiBold"/>
              </a:defRPr>
            </a:lvl6pPr>
            <a:lvl7pPr lvl="6">
              <a:spcBef>
                <a:spcPts val="0"/>
              </a:spcBef>
              <a:spcAft>
                <a:spcPts val="0"/>
              </a:spcAft>
              <a:buClr>
                <a:schemeClr val="dk2"/>
              </a:buClr>
              <a:buSzPts val="900"/>
              <a:buFont typeface="Poppins SemiBold"/>
              <a:buNone/>
              <a:defRPr sz="900">
                <a:solidFill>
                  <a:schemeClr val="dk2"/>
                </a:solidFill>
                <a:latin typeface="Poppins SemiBold"/>
                <a:ea typeface="Poppins SemiBold"/>
                <a:cs typeface="Poppins SemiBold"/>
                <a:sym typeface="Poppins SemiBold"/>
              </a:defRPr>
            </a:lvl7pPr>
            <a:lvl8pPr lvl="7">
              <a:spcBef>
                <a:spcPts val="0"/>
              </a:spcBef>
              <a:spcAft>
                <a:spcPts val="0"/>
              </a:spcAft>
              <a:buClr>
                <a:schemeClr val="dk2"/>
              </a:buClr>
              <a:buSzPts val="900"/>
              <a:buFont typeface="Poppins SemiBold"/>
              <a:buNone/>
              <a:defRPr sz="900">
                <a:solidFill>
                  <a:schemeClr val="dk2"/>
                </a:solidFill>
                <a:latin typeface="Poppins SemiBold"/>
                <a:ea typeface="Poppins SemiBold"/>
                <a:cs typeface="Poppins SemiBold"/>
                <a:sym typeface="Poppins SemiBold"/>
              </a:defRPr>
            </a:lvl8pPr>
            <a:lvl9pPr lvl="8">
              <a:spcBef>
                <a:spcPts val="0"/>
              </a:spcBef>
              <a:spcAft>
                <a:spcPts val="0"/>
              </a:spcAft>
              <a:buClr>
                <a:schemeClr val="dk2"/>
              </a:buClr>
              <a:buSzPts val="900"/>
              <a:buFont typeface="Poppins SemiBold"/>
              <a:buNone/>
              <a:defRPr sz="900">
                <a:solidFill>
                  <a:schemeClr val="dk2"/>
                </a:solidFill>
                <a:latin typeface="Poppins SemiBold"/>
                <a:ea typeface="Poppins SemiBold"/>
                <a:cs typeface="Poppins SemiBold"/>
                <a:sym typeface="Poppins SemiBold"/>
              </a:defRPr>
            </a:lvl9pPr>
          </a:lstStyle>
          <a:p>
            <a:endParaRPr/>
          </a:p>
        </p:txBody>
      </p:sp>
      <p:pic>
        <p:nvPicPr>
          <p:cNvPr id="270" name="Google Shape;270;p21"/>
          <p:cNvPicPr preferRelativeResize="0"/>
          <p:nvPr/>
        </p:nvPicPr>
        <p:blipFill rotWithShape="1">
          <a:blip r:embed="rId2">
            <a:alphaModFix/>
          </a:blip>
          <a:srcRect l="535" t="71891" r="33362"/>
          <a:stretch/>
        </p:blipFill>
        <p:spPr>
          <a:xfrm>
            <a:off x="5624200" y="0"/>
            <a:ext cx="3519800" cy="1496699"/>
          </a:xfrm>
          <a:prstGeom prst="rect">
            <a:avLst/>
          </a:prstGeom>
          <a:noFill/>
          <a:ln>
            <a:noFill/>
          </a:ln>
        </p:spPr>
      </p:pic>
      <p:sp>
        <p:nvSpPr>
          <p:cNvPr id="271" name="Google Shape;271;p21"/>
          <p:cNvSpPr txBox="1">
            <a:spLocks noGrp="1"/>
          </p:cNvSpPr>
          <p:nvPr>
            <p:ph type="body" idx="5"/>
          </p:nvPr>
        </p:nvSpPr>
        <p:spPr>
          <a:xfrm>
            <a:off x="228600" y="2266758"/>
            <a:ext cx="2039100" cy="722100"/>
          </a:xfrm>
          <a:prstGeom prst="rect">
            <a:avLst/>
          </a:prstGeom>
        </p:spPr>
        <p:txBody>
          <a:bodyPr spcFirstLastPara="1" wrap="square" lIns="91425" tIns="91425" rIns="91425" bIns="91425" anchor="t" anchorCtr="0">
            <a:noAutofit/>
          </a:bodyPr>
          <a:lstStyle>
            <a:lvl1pPr marL="457200" lvl="0" indent="-285750">
              <a:spcBef>
                <a:spcPts val="0"/>
              </a:spcBef>
              <a:spcAft>
                <a:spcPts val="0"/>
              </a:spcAft>
              <a:buClr>
                <a:schemeClr val="dk1"/>
              </a:buClr>
              <a:buSzPts val="900"/>
              <a:buFont typeface="Nunito Sans"/>
              <a:buChar char="●"/>
              <a:defRPr sz="900"/>
            </a:lvl1pPr>
            <a:lvl2pPr marL="914400" lvl="1" indent="-285750">
              <a:spcBef>
                <a:spcPts val="800"/>
              </a:spcBef>
              <a:spcAft>
                <a:spcPts val="0"/>
              </a:spcAft>
              <a:buClr>
                <a:schemeClr val="dk1"/>
              </a:buClr>
              <a:buSzPts val="900"/>
              <a:buFont typeface="Nunito Sans"/>
              <a:buChar char="○"/>
              <a:defRPr sz="900"/>
            </a:lvl2pPr>
            <a:lvl3pPr marL="1371600" lvl="2" indent="-285750">
              <a:spcBef>
                <a:spcPts val="800"/>
              </a:spcBef>
              <a:spcAft>
                <a:spcPts val="0"/>
              </a:spcAft>
              <a:buClr>
                <a:schemeClr val="dk1"/>
              </a:buClr>
              <a:buSzPts val="900"/>
              <a:buFont typeface="Nunito Sans"/>
              <a:buChar char="■"/>
              <a:defRPr sz="900"/>
            </a:lvl3pPr>
            <a:lvl4pPr marL="1828800" lvl="3" indent="-285750">
              <a:spcBef>
                <a:spcPts val="800"/>
              </a:spcBef>
              <a:spcAft>
                <a:spcPts val="0"/>
              </a:spcAft>
              <a:buClr>
                <a:schemeClr val="dk1"/>
              </a:buClr>
              <a:buSzPts val="900"/>
              <a:buFont typeface="Nunito Sans"/>
              <a:buChar char="●"/>
              <a:defRPr sz="900"/>
            </a:lvl4pPr>
            <a:lvl5pPr marL="2286000" lvl="4" indent="-285750">
              <a:spcBef>
                <a:spcPts val="800"/>
              </a:spcBef>
              <a:spcAft>
                <a:spcPts val="0"/>
              </a:spcAft>
              <a:buClr>
                <a:schemeClr val="dk1"/>
              </a:buClr>
              <a:buSzPts val="900"/>
              <a:buFont typeface="Nunito Sans"/>
              <a:buChar char="○"/>
              <a:defRPr sz="900"/>
            </a:lvl5pPr>
            <a:lvl6pPr marL="2743200" lvl="5" indent="-285750">
              <a:spcBef>
                <a:spcPts val="800"/>
              </a:spcBef>
              <a:spcAft>
                <a:spcPts val="0"/>
              </a:spcAft>
              <a:buClr>
                <a:schemeClr val="dk1"/>
              </a:buClr>
              <a:buSzPts val="900"/>
              <a:buFont typeface="Nunito Sans"/>
              <a:buChar char="■"/>
              <a:defRPr sz="900"/>
            </a:lvl6pPr>
            <a:lvl7pPr marL="3200400" lvl="6" indent="-285750">
              <a:spcBef>
                <a:spcPts val="800"/>
              </a:spcBef>
              <a:spcAft>
                <a:spcPts val="0"/>
              </a:spcAft>
              <a:buClr>
                <a:schemeClr val="dk1"/>
              </a:buClr>
              <a:buSzPts val="900"/>
              <a:buFont typeface="Nunito Sans"/>
              <a:buChar char="●"/>
              <a:defRPr sz="900"/>
            </a:lvl7pPr>
            <a:lvl8pPr marL="3657600" lvl="7" indent="-285750">
              <a:spcBef>
                <a:spcPts val="800"/>
              </a:spcBef>
              <a:spcAft>
                <a:spcPts val="0"/>
              </a:spcAft>
              <a:buClr>
                <a:schemeClr val="dk1"/>
              </a:buClr>
              <a:buSzPts val="900"/>
              <a:buFont typeface="Nunito Sans"/>
              <a:buChar char="○"/>
              <a:defRPr sz="900"/>
            </a:lvl8pPr>
            <a:lvl9pPr marL="4114800" lvl="8" indent="-285750">
              <a:spcBef>
                <a:spcPts val="800"/>
              </a:spcBef>
              <a:spcAft>
                <a:spcPts val="800"/>
              </a:spcAft>
              <a:buClr>
                <a:schemeClr val="dk1"/>
              </a:buClr>
              <a:buSzPts val="900"/>
              <a:buFont typeface="Nunito Sans"/>
              <a:buChar char="■"/>
              <a:defRPr sz="900"/>
            </a:lvl9pPr>
          </a:lstStyle>
          <a:p>
            <a:endParaRPr/>
          </a:p>
        </p:txBody>
      </p:sp>
      <p:sp>
        <p:nvSpPr>
          <p:cNvPr id="272" name="Google Shape;272;p21"/>
          <p:cNvSpPr txBox="1">
            <a:spLocks noGrp="1"/>
          </p:cNvSpPr>
          <p:nvPr>
            <p:ph type="title"/>
          </p:nvPr>
        </p:nvSpPr>
        <p:spPr>
          <a:xfrm>
            <a:off x="228600" y="228600"/>
            <a:ext cx="5707200" cy="587700"/>
          </a:xfrm>
          <a:prstGeom prst="rect">
            <a:avLst/>
          </a:prstGeom>
        </p:spPr>
        <p:txBody>
          <a:bodyPr spcFirstLastPara="1" wrap="square" lIns="91425" tIns="91425" rIns="91425" bIns="91425" anchor="t" anchorCtr="0">
            <a:spAutoFit/>
          </a:bodyPr>
          <a:lstStyle>
            <a:lvl1pPr lvl="0">
              <a:spcBef>
                <a:spcPts val="0"/>
              </a:spcBef>
              <a:spcAft>
                <a:spcPts val="0"/>
              </a:spcAft>
              <a:buNone/>
              <a:defRPr sz="2400"/>
            </a:lvl1pPr>
            <a:lvl2pPr lvl="1">
              <a:spcBef>
                <a:spcPts val="0"/>
              </a:spcBef>
              <a:spcAft>
                <a:spcPts val="0"/>
              </a:spcAft>
              <a:buNone/>
              <a:defRPr>
                <a:latin typeface="Poppins SemiBold"/>
                <a:ea typeface="Poppins SemiBold"/>
                <a:cs typeface="Poppins SemiBold"/>
                <a:sym typeface="Poppins SemiBold"/>
              </a:defRPr>
            </a:lvl2pPr>
            <a:lvl3pPr lvl="2">
              <a:spcBef>
                <a:spcPts val="0"/>
              </a:spcBef>
              <a:spcAft>
                <a:spcPts val="0"/>
              </a:spcAft>
              <a:buNone/>
              <a:defRPr>
                <a:latin typeface="Poppins SemiBold"/>
                <a:ea typeface="Poppins SemiBold"/>
                <a:cs typeface="Poppins SemiBold"/>
                <a:sym typeface="Poppins SemiBold"/>
              </a:defRPr>
            </a:lvl3pPr>
            <a:lvl4pPr lvl="3">
              <a:spcBef>
                <a:spcPts val="0"/>
              </a:spcBef>
              <a:spcAft>
                <a:spcPts val="0"/>
              </a:spcAft>
              <a:buNone/>
              <a:defRPr>
                <a:latin typeface="Poppins SemiBold"/>
                <a:ea typeface="Poppins SemiBold"/>
                <a:cs typeface="Poppins SemiBold"/>
                <a:sym typeface="Poppins SemiBold"/>
              </a:defRPr>
            </a:lvl4pPr>
            <a:lvl5pPr lvl="4">
              <a:spcBef>
                <a:spcPts val="0"/>
              </a:spcBef>
              <a:spcAft>
                <a:spcPts val="0"/>
              </a:spcAft>
              <a:buNone/>
              <a:defRPr>
                <a:latin typeface="Poppins SemiBold"/>
                <a:ea typeface="Poppins SemiBold"/>
                <a:cs typeface="Poppins SemiBold"/>
                <a:sym typeface="Poppins SemiBold"/>
              </a:defRPr>
            </a:lvl5pPr>
            <a:lvl6pPr lvl="5">
              <a:spcBef>
                <a:spcPts val="0"/>
              </a:spcBef>
              <a:spcAft>
                <a:spcPts val="0"/>
              </a:spcAft>
              <a:buNone/>
              <a:defRPr>
                <a:latin typeface="Poppins SemiBold"/>
                <a:ea typeface="Poppins SemiBold"/>
                <a:cs typeface="Poppins SemiBold"/>
                <a:sym typeface="Poppins SemiBold"/>
              </a:defRPr>
            </a:lvl6pPr>
            <a:lvl7pPr lvl="6">
              <a:spcBef>
                <a:spcPts val="0"/>
              </a:spcBef>
              <a:spcAft>
                <a:spcPts val="0"/>
              </a:spcAft>
              <a:buNone/>
              <a:defRPr>
                <a:latin typeface="Poppins SemiBold"/>
                <a:ea typeface="Poppins SemiBold"/>
                <a:cs typeface="Poppins SemiBold"/>
                <a:sym typeface="Poppins SemiBold"/>
              </a:defRPr>
            </a:lvl7pPr>
            <a:lvl8pPr lvl="7">
              <a:spcBef>
                <a:spcPts val="0"/>
              </a:spcBef>
              <a:spcAft>
                <a:spcPts val="0"/>
              </a:spcAft>
              <a:buNone/>
              <a:defRPr>
                <a:latin typeface="Poppins SemiBold"/>
                <a:ea typeface="Poppins SemiBold"/>
                <a:cs typeface="Poppins SemiBold"/>
                <a:sym typeface="Poppins SemiBold"/>
              </a:defRPr>
            </a:lvl8pPr>
            <a:lvl9pPr lvl="8">
              <a:spcBef>
                <a:spcPts val="0"/>
              </a:spcBef>
              <a:spcAft>
                <a:spcPts val="0"/>
              </a:spcAft>
              <a:buNone/>
              <a:defRPr>
                <a:latin typeface="Poppins SemiBold"/>
                <a:ea typeface="Poppins SemiBold"/>
                <a:cs typeface="Poppins SemiBold"/>
                <a:sym typeface="Poppins SemiBold"/>
              </a:defRPr>
            </a:lvl9pPr>
          </a:lstStyle>
          <a:p>
            <a:endParaRPr/>
          </a:p>
        </p:txBody>
      </p:sp>
      <p:sp>
        <p:nvSpPr>
          <p:cNvPr id="273" name="Google Shape;273;p21"/>
          <p:cNvSpPr txBox="1">
            <a:spLocks noGrp="1"/>
          </p:cNvSpPr>
          <p:nvPr>
            <p:ph type="body" idx="6"/>
          </p:nvPr>
        </p:nvSpPr>
        <p:spPr>
          <a:xfrm>
            <a:off x="2423700" y="2266758"/>
            <a:ext cx="2039100" cy="722100"/>
          </a:xfrm>
          <a:prstGeom prst="rect">
            <a:avLst/>
          </a:prstGeom>
        </p:spPr>
        <p:txBody>
          <a:bodyPr spcFirstLastPara="1" wrap="square" lIns="91425" tIns="91425" rIns="91425" bIns="91425" anchor="t" anchorCtr="0">
            <a:noAutofit/>
          </a:bodyPr>
          <a:lstStyle>
            <a:lvl1pPr marL="457200" lvl="0" indent="-285750">
              <a:spcBef>
                <a:spcPts val="0"/>
              </a:spcBef>
              <a:spcAft>
                <a:spcPts val="0"/>
              </a:spcAft>
              <a:buClr>
                <a:schemeClr val="dk1"/>
              </a:buClr>
              <a:buSzPts val="900"/>
              <a:buFont typeface="Nunito Sans"/>
              <a:buChar char="●"/>
              <a:defRPr sz="900"/>
            </a:lvl1pPr>
            <a:lvl2pPr marL="914400" lvl="1" indent="-285750">
              <a:spcBef>
                <a:spcPts val="800"/>
              </a:spcBef>
              <a:spcAft>
                <a:spcPts val="0"/>
              </a:spcAft>
              <a:buClr>
                <a:schemeClr val="dk1"/>
              </a:buClr>
              <a:buSzPts val="900"/>
              <a:buFont typeface="Nunito Sans"/>
              <a:buChar char="○"/>
              <a:defRPr sz="900"/>
            </a:lvl2pPr>
            <a:lvl3pPr marL="1371600" lvl="2" indent="-285750">
              <a:spcBef>
                <a:spcPts val="800"/>
              </a:spcBef>
              <a:spcAft>
                <a:spcPts val="0"/>
              </a:spcAft>
              <a:buClr>
                <a:schemeClr val="dk1"/>
              </a:buClr>
              <a:buSzPts val="900"/>
              <a:buFont typeface="Nunito Sans"/>
              <a:buChar char="■"/>
              <a:defRPr sz="900"/>
            </a:lvl3pPr>
            <a:lvl4pPr marL="1828800" lvl="3" indent="-285750">
              <a:spcBef>
                <a:spcPts val="800"/>
              </a:spcBef>
              <a:spcAft>
                <a:spcPts val="0"/>
              </a:spcAft>
              <a:buClr>
                <a:schemeClr val="dk1"/>
              </a:buClr>
              <a:buSzPts val="900"/>
              <a:buFont typeface="Nunito Sans"/>
              <a:buChar char="●"/>
              <a:defRPr sz="900"/>
            </a:lvl4pPr>
            <a:lvl5pPr marL="2286000" lvl="4" indent="-285750">
              <a:spcBef>
                <a:spcPts val="800"/>
              </a:spcBef>
              <a:spcAft>
                <a:spcPts val="0"/>
              </a:spcAft>
              <a:buClr>
                <a:schemeClr val="dk1"/>
              </a:buClr>
              <a:buSzPts val="900"/>
              <a:buFont typeface="Nunito Sans"/>
              <a:buChar char="○"/>
              <a:defRPr sz="900"/>
            </a:lvl5pPr>
            <a:lvl6pPr marL="2743200" lvl="5" indent="-285750">
              <a:spcBef>
                <a:spcPts val="800"/>
              </a:spcBef>
              <a:spcAft>
                <a:spcPts val="0"/>
              </a:spcAft>
              <a:buClr>
                <a:schemeClr val="dk1"/>
              </a:buClr>
              <a:buSzPts val="900"/>
              <a:buFont typeface="Nunito Sans"/>
              <a:buChar char="■"/>
              <a:defRPr sz="900"/>
            </a:lvl6pPr>
            <a:lvl7pPr marL="3200400" lvl="6" indent="-285750">
              <a:spcBef>
                <a:spcPts val="800"/>
              </a:spcBef>
              <a:spcAft>
                <a:spcPts val="0"/>
              </a:spcAft>
              <a:buClr>
                <a:schemeClr val="dk1"/>
              </a:buClr>
              <a:buSzPts val="900"/>
              <a:buFont typeface="Nunito Sans"/>
              <a:buChar char="●"/>
              <a:defRPr sz="900"/>
            </a:lvl7pPr>
            <a:lvl8pPr marL="3657600" lvl="7" indent="-285750">
              <a:spcBef>
                <a:spcPts val="800"/>
              </a:spcBef>
              <a:spcAft>
                <a:spcPts val="0"/>
              </a:spcAft>
              <a:buClr>
                <a:schemeClr val="dk1"/>
              </a:buClr>
              <a:buSzPts val="900"/>
              <a:buFont typeface="Nunito Sans"/>
              <a:buChar char="○"/>
              <a:defRPr sz="900"/>
            </a:lvl8pPr>
            <a:lvl9pPr marL="4114800" lvl="8" indent="-285750">
              <a:spcBef>
                <a:spcPts val="800"/>
              </a:spcBef>
              <a:spcAft>
                <a:spcPts val="800"/>
              </a:spcAft>
              <a:buClr>
                <a:schemeClr val="dk1"/>
              </a:buClr>
              <a:buSzPts val="900"/>
              <a:buFont typeface="Nunito Sans"/>
              <a:buChar char="■"/>
              <a:defRPr sz="900"/>
            </a:lvl9pPr>
          </a:lstStyle>
          <a:p>
            <a:endParaRPr/>
          </a:p>
        </p:txBody>
      </p:sp>
      <p:sp>
        <p:nvSpPr>
          <p:cNvPr id="274" name="Google Shape;274;p21"/>
          <p:cNvSpPr txBox="1">
            <a:spLocks noGrp="1"/>
          </p:cNvSpPr>
          <p:nvPr>
            <p:ph type="body" idx="7"/>
          </p:nvPr>
        </p:nvSpPr>
        <p:spPr>
          <a:xfrm>
            <a:off x="4618800" y="2266758"/>
            <a:ext cx="2039100" cy="722100"/>
          </a:xfrm>
          <a:prstGeom prst="rect">
            <a:avLst/>
          </a:prstGeom>
        </p:spPr>
        <p:txBody>
          <a:bodyPr spcFirstLastPara="1" wrap="square" lIns="91425" tIns="91425" rIns="91425" bIns="91425" anchor="t" anchorCtr="0">
            <a:noAutofit/>
          </a:bodyPr>
          <a:lstStyle>
            <a:lvl1pPr marL="457200" lvl="0" indent="-285750">
              <a:lnSpc>
                <a:spcPct val="100000"/>
              </a:lnSpc>
              <a:spcBef>
                <a:spcPts val="0"/>
              </a:spcBef>
              <a:spcAft>
                <a:spcPts val="0"/>
              </a:spcAft>
              <a:buClr>
                <a:schemeClr val="dk1"/>
              </a:buClr>
              <a:buSzPts val="900"/>
              <a:buFont typeface="Nunito Sans"/>
              <a:buChar char="●"/>
              <a:defRPr sz="900"/>
            </a:lvl1pPr>
            <a:lvl2pPr marL="914400" lvl="1" indent="-285750">
              <a:lnSpc>
                <a:spcPct val="100000"/>
              </a:lnSpc>
              <a:spcBef>
                <a:spcPts val="800"/>
              </a:spcBef>
              <a:spcAft>
                <a:spcPts val="0"/>
              </a:spcAft>
              <a:buClr>
                <a:schemeClr val="dk1"/>
              </a:buClr>
              <a:buSzPts val="900"/>
              <a:buFont typeface="Nunito Sans"/>
              <a:buChar char="○"/>
              <a:defRPr sz="900"/>
            </a:lvl2pPr>
            <a:lvl3pPr marL="1371600" lvl="2" indent="-285750">
              <a:lnSpc>
                <a:spcPct val="100000"/>
              </a:lnSpc>
              <a:spcBef>
                <a:spcPts val="800"/>
              </a:spcBef>
              <a:spcAft>
                <a:spcPts val="0"/>
              </a:spcAft>
              <a:buClr>
                <a:schemeClr val="dk1"/>
              </a:buClr>
              <a:buSzPts val="900"/>
              <a:buFont typeface="Nunito Sans"/>
              <a:buChar char="■"/>
              <a:defRPr sz="900"/>
            </a:lvl3pPr>
            <a:lvl4pPr marL="1828800" lvl="3" indent="-285750">
              <a:lnSpc>
                <a:spcPct val="100000"/>
              </a:lnSpc>
              <a:spcBef>
                <a:spcPts val="800"/>
              </a:spcBef>
              <a:spcAft>
                <a:spcPts val="0"/>
              </a:spcAft>
              <a:buClr>
                <a:schemeClr val="dk1"/>
              </a:buClr>
              <a:buSzPts val="900"/>
              <a:buFont typeface="Nunito Sans"/>
              <a:buChar char="●"/>
              <a:defRPr sz="900"/>
            </a:lvl4pPr>
            <a:lvl5pPr marL="2286000" lvl="4" indent="-285750">
              <a:lnSpc>
                <a:spcPct val="100000"/>
              </a:lnSpc>
              <a:spcBef>
                <a:spcPts val="800"/>
              </a:spcBef>
              <a:spcAft>
                <a:spcPts val="0"/>
              </a:spcAft>
              <a:buClr>
                <a:schemeClr val="dk1"/>
              </a:buClr>
              <a:buSzPts val="900"/>
              <a:buFont typeface="Nunito Sans"/>
              <a:buChar char="○"/>
              <a:defRPr sz="900"/>
            </a:lvl5pPr>
            <a:lvl6pPr marL="2743200" lvl="5" indent="-285750">
              <a:lnSpc>
                <a:spcPct val="100000"/>
              </a:lnSpc>
              <a:spcBef>
                <a:spcPts val="800"/>
              </a:spcBef>
              <a:spcAft>
                <a:spcPts val="0"/>
              </a:spcAft>
              <a:buClr>
                <a:schemeClr val="dk1"/>
              </a:buClr>
              <a:buSzPts val="900"/>
              <a:buFont typeface="Nunito Sans"/>
              <a:buChar char="■"/>
              <a:defRPr sz="900"/>
            </a:lvl6pPr>
            <a:lvl7pPr marL="3200400" lvl="6" indent="-285750">
              <a:lnSpc>
                <a:spcPct val="100000"/>
              </a:lnSpc>
              <a:spcBef>
                <a:spcPts val="800"/>
              </a:spcBef>
              <a:spcAft>
                <a:spcPts val="0"/>
              </a:spcAft>
              <a:buClr>
                <a:schemeClr val="dk1"/>
              </a:buClr>
              <a:buSzPts val="900"/>
              <a:buFont typeface="Nunito Sans"/>
              <a:buChar char="●"/>
              <a:defRPr sz="900"/>
            </a:lvl7pPr>
            <a:lvl8pPr marL="3657600" lvl="7" indent="-285750">
              <a:lnSpc>
                <a:spcPct val="100000"/>
              </a:lnSpc>
              <a:spcBef>
                <a:spcPts val="800"/>
              </a:spcBef>
              <a:spcAft>
                <a:spcPts val="0"/>
              </a:spcAft>
              <a:buClr>
                <a:schemeClr val="dk1"/>
              </a:buClr>
              <a:buSzPts val="900"/>
              <a:buFont typeface="Nunito Sans"/>
              <a:buChar char="○"/>
              <a:defRPr sz="900"/>
            </a:lvl8pPr>
            <a:lvl9pPr marL="4114800" lvl="8" indent="-285750">
              <a:lnSpc>
                <a:spcPct val="100000"/>
              </a:lnSpc>
              <a:spcBef>
                <a:spcPts val="800"/>
              </a:spcBef>
              <a:spcAft>
                <a:spcPts val="800"/>
              </a:spcAft>
              <a:buClr>
                <a:schemeClr val="dk1"/>
              </a:buClr>
              <a:buSzPts val="900"/>
              <a:buFont typeface="Nunito Sans"/>
              <a:buChar char="■"/>
              <a:defRPr sz="900"/>
            </a:lvl9pPr>
          </a:lstStyle>
          <a:p>
            <a:endParaRPr/>
          </a:p>
        </p:txBody>
      </p:sp>
      <p:sp>
        <p:nvSpPr>
          <p:cNvPr id="275" name="Google Shape;275;p21"/>
          <p:cNvSpPr txBox="1">
            <a:spLocks noGrp="1"/>
          </p:cNvSpPr>
          <p:nvPr>
            <p:ph type="body" idx="8"/>
          </p:nvPr>
        </p:nvSpPr>
        <p:spPr>
          <a:xfrm>
            <a:off x="6813900" y="2266758"/>
            <a:ext cx="2039100" cy="722100"/>
          </a:xfrm>
          <a:prstGeom prst="rect">
            <a:avLst/>
          </a:prstGeom>
        </p:spPr>
        <p:txBody>
          <a:bodyPr spcFirstLastPara="1" wrap="square" lIns="91425" tIns="91425" rIns="91425" bIns="91425" anchor="t" anchorCtr="0">
            <a:noAutofit/>
          </a:bodyPr>
          <a:lstStyle>
            <a:lvl1pPr marL="457200" lvl="0" indent="-285750">
              <a:spcBef>
                <a:spcPts val="0"/>
              </a:spcBef>
              <a:spcAft>
                <a:spcPts val="0"/>
              </a:spcAft>
              <a:buClr>
                <a:schemeClr val="dk1"/>
              </a:buClr>
              <a:buSzPts val="900"/>
              <a:buFont typeface="Nunito Sans"/>
              <a:buChar char="●"/>
              <a:defRPr sz="900"/>
            </a:lvl1pPr>
            <a:lvl2pPr marL="914400" lvl="1" indent="-285750">
              <a:spcBef>
                <a:spcPts val="800"/>
              </a:spcBef>
              <a:spcAft>
                <a:spcPts val="0"/>
              </a:spcAft>
              <a:buClr>
                <a:schemeClr val="dk1"/>
              </a:buClr>
              <a:buSzPts val="900"/>
              <a:buFont typeface="Nunito Sans"/>
              <a:buChar char="○"/>
              <a:defRPr sz="900"/>
            </a:lvl2pPr>
            <a:lvl3pPr marL="1371600" lvl="2" indent="-285750">
              <a:spcBef>
                <a:spcPts val="800"/>
              </a:spcBef>
              <a:spcAft>
                <a:spcPts val="0"/>
              </a:spcAft>
              <a:buClr>
                <a:schemeClr val="dk1"/>
              </a:buClr>
              <a:buSzPts val="900"/>
              <a:buFont typeface="Nunito Sans"/>
              <a:buChar char="■"/>
              <a:defRPr sz="900"/>
            </a:lvl3pPr>
            <a:lvl4pPr marL="1828800" lvl="3" indent="-285750">
              <a:spcBef>
                <a:spcPts val="800"/>
              </a:spcBef>
              <a:spcAft>
                <a:spcPts val="0"/>
              </a:spcAft>
              <a:buClr>
                <a:schemeClr val="dk1"/>
              </a:buClr>
              <a:buSzPts val="900"/>
              <a:buFont typeface="Nunito Sans"/>
              <a:buChar char="●"/>
              <a:defRPr sz="900"/>
            </a:lvl4pPr>
            <a:lvl5pPr marL="2286000" lvl="4" indent="-285750">
              <a:spcBef>
                <a:spcPts val="800"/>
              </a:spcBef>
              <a:spcAft>
                <a:spcPts val="0"/>
              </a:spcAft>
              <a:buClr>
                <a:schemeClr val="dk1"/>
              </a:buClr>
              <a:buSzPts val="900"/>
              <a:buFont typeface="Nunito Sans"/>
              <a:buChar char="○"/>
              <a:defRPr sz="900"/>
            </a:lvl5pPr>
            <a:lvl6pPr marL="2743200" lvl="5" indent="-285750">
              <a:spcBef>
                <a:spcPts val="800"/>
              </a:spcBef>
              <a:spcAft>
                <a:spcPts val="0"/>
              </a:spcAft>
              <a:buClr>
                <a:schemeClr val="dk1"/>
              </a:buClr>
              <a:buSzPts val="900"/>
              <a:buFont typeface="Nunito Sans"/>
              <a:buChar char="■"/>
              <a:defRPr sz="900"/>
            </a:lvl6pPr>
            <a:lvl7pPr marL="3200400" lvl="6" indent="-285750">
              <a:spcBef>
                <a:spcPts val="800"/>
              </a:spcBef>
              <a:spcAft>
                <a:spcPts val="0"/>
              </a:spcAft>
              <a:buClr>
                <a:schemeClr val="dk1"/>
              </a:buClr>
              <a:buSzPts val="900"/>
              <a:buFont typeface="Nunito Sans"/>
              <a:buChar char="●"/>
              <a:defRPr sz="900"/>
            </a:lvl7pPr>
            <a:lvl8pPr marL="3657600" lvl="7" indent="-285750">
              <a:spcBef>
                <a:spcPts val="800"/>
              </a:spcBef>
              <a:spcAft>
                <a:spcPts val="0"/>
              </a:spcAft>
              <a:buClr>
                <a:schemeClr val="dk1"/>
              </a:buClr>
              <a:buSzPts val="900"/>
              <a:buFont typeface="Nunito Sans"/>
              <a:buChar char="○"/>
              <a:defRPr sz="900"/>
            </a:lvl8pPr>
            <a:lvl9pPr marL="4114800" lvl="8" indent="-285750">
              <a:spcBef>
                <a:spcPts val="800"/>
              </a:spcBef>
              <a:spcAft>
                <a:spcPts val="800"/>
              </a:spcAft>
              <a:buClr>
                <a:schemeClr val="dk1"/>
              </a:buClr>
              <a:buSzPts val="900"/>
              <a:buFont typeface="Nunito Sans"/>
              <a:buChar char="■"/>
              <a:defRPr sz="900"/>
            </a:lvl9pPr>
          </a:lstStyle>
          <a:p>
            <a:endParaRPr/>
          </a:p>
        </p:txBody>
      </p:sp>
      <p:sp>
        <p:nvSpPr>
          <p:cNvPr id="276" name="Google Shape;276;p21"/>
          <p:cNvSpPr txBox="1"/>
          <p:nvPr/>
        </p:nvSpPr>
        <p:spPr>
          <a:xfrm>
            <a:off x="6720300" y="4800275"/>
            <a:ext cx="2195100" cy="2925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fld id="{00000000-1234-1234-1234-123412341234}" type="slidenum">
              <a:rPr lang="en" sz="700">
                <a:solidFill>
                  <a:schemeClr val="accent5"/>
                </a:solidFill>
                <a:latin typeface="Nunito Sans"/>
                <a:ea typeface="Nunito Sans"/>
                <a:cs typeface="Nunito Sans"/>
                <a:sym typeface="Nunito Sans"/>
              </a:rPr>
              <a:t>‹#›</a:t>
            </a:fld>
            <a:endParaRPr sz="700">
              <a:solidFill>
                <a:schemeClr val="accent5"/>
              </a:solidFill>
              <a:latin typeface="Nunito Sans"/>
              <a:ea typeface="Nunito Sans"/>
              <a:cs typeface="Nunito Sans"/>
              <a:sym typeface="Nunito Sans"/>
            </a:endParaRPr>
          </a:p>
        </p:txBody>
      </p:sp>
      <p:sp>
        <p:nvSpPr>
          <p:cNvPr id="277" name="Google Shape;277;p21"/>
          <p:cNvSpPr txBox="1">
            <a:spLocks noGrp="1"/>
          </p:cNvSpPr>
          <p:nvPr>
            <p:ph type="subTitle" idx="9"/>
          </p:nvPr>
        </p:nvSpPr>
        <p:spPr>
          <a:xfrm>
            <a:off x="228600" y="4800275"/>
            <a:ext cx="1115700" cy="311400"/>
          </a:xfrm>
          <a:prstGeom prst="rect">
            <a:avLst/>
          </a:prstGeom>
        </p:spPr>
        <p:txBody>
          <a:bodyPr spcFirstLastPara="1" wrap="square" lIns="91425" tIns="91425" rIns="91425" bIns="91425" anchor="t" anchorCtr="0">
            <a:noAutofit/>
          </a:bodyPr>
          <a:lstStyle>
            <a:lvl1pPr lvl="0">
              <a:spcBef>
                <a:spcPts val="0"/>
              </a:spcBef>
              <a:spcAft>
                <a:spcPts val="0"/>
              </a:spcAft>
              <a:buNone/>
              <a:defRPr sz="700">
                <a:solidFill>
                  <a:schemeClr val="accent5"/>
                </a:solidFill>
                <a:latin typeface="Nunito Sans"/>
                <a:ea typeface="Nunito Sans"/>
                <a:cs typeface="Nunito Sans"/>
                <a:sym typeface="Nunito Sans"/>
              </a:defRPr>
            </a:lvl1pPr>
            <a:lvl2pPr lvl="1">
              <a:spcBef>
                <a:spcPts val="0"/>
              </a:spcBef>
              <a:spcAft>
                <a:spcPts val="0"/>
              </a:spcAft>
              <a:buSzPts val="700"/>
              <a:buFont typeface="Nunito Sans"/>
              <a:buNone/>
              <a:defRPr sz="700">
                <a:latin typeface="Nunito Sans"/>
                <a:ea typeface="Nunito Sans"/>
                <a:cs typeface="Nunito Sans"/>
                <a:sym typeface="Nunito Sans"/>
              </a:defRPr>
            </a:lvl2pPr>
            <a:lvl3pPr lvl="2">
              <a:spcBef>
                <a:spcPts val="0"/>
              </a:spcBef>
              <a:spcAft>
                <a:spcPts val="0"/>
              </a:spcAft>
              <a:buSzPts val="700"/>
              <a:buFont typeface="Nunito Sans"/>
              <a:buNone/>
              <a:defRPr sz="700">
                <a:latin typeface="Nunito Sans"/>
                <a:ea typeface="Nunito Sans"/>
                <a:cs typeface="Nunito Sans"/>
                <a:sym typeface="Nunito Sans"/>
              </a:defRPr>
            </a:lvl3pPr>
            <a:lvl4pPr lvl="3">
              <a:spcBef>
                <a:spcPts val="0"/>
              </a:spcBef>
              <a:spcAft>
                <a:spcPts val="0"/>
              </a:spcAft>
              <a:buSzPts val="700"/>
              <a:buFont typeface="Nunito Sans"/>
              <a:buNone/>
              <a:defRPr sz="700">
                <a:latin typeface="Nunito Sans"/>
                <a:ea typeface="Nunito Sans"/>
                <a:cs typeface="Nunito Sans"/>
                <a:sym typeface="Nunito Sans"/>
              </a:defRPr>
            </a:lvl4pPr>
            <a:lvl5pPr lvl="4">
              <a:spcBef>
                <a:spcPts val="0"/>
              </a:spcBef>
              <a:spcAft>
                <a:spcPts val="0"/>
              </a:spcAft>
              <a:buSzPts val="700"/>
              <a:buFont typeface="Nunito Sans"/>
              <a:buNone/>
              <a:defRPr sz="700">
                <a:latin typeface="Nunito Sans"/>
                <a:ea typeface="Nunito Sans"/>
                <a:cs typeface="Nunito Sans"/>
                <a:sym typeface="Nunito Sans"/>
              </a:defRPr>
            </a:lvl5pPr>
            <a:lvl6pPr lvl="5">
              <a:spcBef>
                <a:spcPts val="0"/>
              </a:spcBef>
              <a:spcAft>
                <a:spcPts val="0"/>
              </a:spcAft>
              <a:buSzPts val="700"/>
              <a:buFont typeface="Nunito Sans"/>
              <a:buNone/>
              <a:defRPr sz="700">
                <a:latin typeface="Nunito Sans"/>
                <a:ea typeface="Nunito Sans"/>
                <a:cs typeface="Nunito Sans"/>
                <a:sym typeface="Nunito Sans"/>
              </a:defRPr>
            </a:lvl6pPr>
            <a:lvl7pPr lvl="6">
              <a:spcBef>
                <a:spcPts val="0"/>
              </a:spcBef>
              <a:spcAft>
                <a:spcPts val="0"/>
              </a:spcAft>
              <a:buSzPts val="700"/>
              <a:buFont typeface="Nunito Sans"/>
              <a:buNone/>
              <a:defRPr sz="700">
                <a:latin typeface="Nunito Sans"/>
                <a:ea typeface="Nunito Sans"/>
                <a:cs typeface="Nunito Sans"/>
                <a:sym typeface="Nunito Sans"/>
              </a:defRPr>
            </a:lvl7pPr>
            <a:lvl8pPr lvl="7">
              <a:spcBef>
                <a:spcPts val="0"/>
              </a:spcBef>
              <a:spcAft>
                <a:spcPts val="0"/>
              </a:spcAft>
              <a:buSzPts val="700"/>
              <a:buFont typeface="Nunito Sans"/>
              <a:buNone/>
              <a:defRPr sz="700">
                <a:latin typeface="Nunito Sans"/>
                <a:ea typeface="Nunito Sans"/>
                <a:cs typeface="Nunito Sans"/>
                <a:sym typeface="Nunito Sans"/>
              </a:defRPr>
            </a:lvl8pPr>
            <a:lvl9pPr lvl="8">
              <a:spcBef>
                <a:spcPts val="0"/>
              </a:spcBef>
              <a:spcAft>
                <a:spcPts val="0"/>
              </a:spcAft>
              <a:buSzPts val="700"/>
              <a:buFont typeface="Nunito Sans"/>
              <a:buNone/>
              <a:defRPr sz="700">
                <a:latin typeface="Nunito Sans"/>
                <a:ea typeface="Nunito Sans"/>
                <a:cs typeface="Nunito Sans"/>
                <a:sym typeface="Nunito Sans"/>
              </a:defRPr>
            </a:lvl9p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Four big ideas - Alt 2">
  <p:cSld name="BLANK_1_1_1_1_1_1_1_1_1_1_1_1_1_1_1_3">
    <p:spTree>
      <p:nvGrpSpPr>
        <p:cNvPr id="1" name="Shape 278"/>
        <p:cNvGrpSpPr/>
        <p:nvPr/>
      </p:nvGrpSpPr>
      <p:grpSpPr>
        <a:xfrm>
          <a:off x="0" y="0"/>
          <a:ext cx="0" cy="0"/>
          <a:chOff x="0" y="0"/>
          <a:chExt cx="0" cy="0"/>
        </a:xfrm>
      </p:grpSpPr>
      <p:pic>
        <p:nvPicPr>
          <p:cNvPr id="279" name="Google Shape;279;p22"/>
          <p:cNvPicPr preferRelativeResize="0"/>
          <p:nvPr/>
        </p:nvPicPr>
        <p:blipFill rotWithShape="1">
          <a:blip r:embed="rId2">
            <a:alphaModFix/>
          </a:blip>
          <a:srcRect l="535" t="71891" r="33362"/>
          <a:stretch/>
        </p:blipFill>
        <p:spPr>
          <a:xfrm>
            <a:off x="5624200" y="0"/>
            <a:ext cx="3519800" cy="1496699"/>
          </a:xfrm>
          <a:prstGeom prst="rect">
            <a:avLst/>
          </a:prstGeom>
          <a:noFill/>
          <a:ln>
            <a:noFill/>
          </a:ln>
        </p:spPr>
      </p:pic>
      <p:sp>
        <p:nvSpPr>
          <p:cNvPr id="280" name="Google Shape;280;p22"/>
          <p:cNvSpPr txBox="1">
            <a:spLocks noGrp="1"/>
          </p:cNvSpPr>
          <p:nvPr>
            <p:ph type="title"/>
          </p:nvPr>
        </p:nvSpPr>
        <p:spPr>
          <a:xfrm>
            <a:off x="228600" y="228600"/>
            <a:ext cx="5707200" cy="587700"/>
          </a:xfrm>
          <a:prstGeom prst="rect">
            <a:avLst/>
          </a:prstGeom>
        </p:spPr>
        <p:txBody>
          <a:bodyPr spcFirstLastPara="1" wrap="square" lIns="91425" tIns="91425" rIns="91425" bIns="91425" anchor="t" anchorCtr="0">
            <a:spAutoFit/>
          </a:bodyPr>
          <a:lstStyle>
            <a:lvl1pPr lvl="0">
              <a:spcBef>
                <a:spcPts val="0"/>
              </a:spcBef>
              <a:spcAft>
                <a:spcPts val="0"/>
              </a:spcAft>
              <a:buNone/>
              <a:defRPr/>
            </a:lvl1pPr>
            <a:lvl2pPr lvl="1">
              <a:spcBef>
                <a:spcPts val="0"/>
              </a:spcBef>
              <a:spcAft>
                <a:spcPts val="0"/>
              </a:spcAft>
              <a:buNone/>
              <a:defRPr>
                <a:latin typeface="Poppins SemiBold"/>
                <a:ea typeface="Poppins SemiBold"/>
                <a:cs typeface="Poppins SemiBold"/>
                <a:sym typeface="Poppins SemiBold"/>
              </a:defRPr>
            </a:lvl2pPr>
            <a:lvl3pPr lvl="2">
              <a:spcBef>
                <a:spcPts val="0"/>
              </a:spcBef>
              <a:spcAft>
                <a:spcPts val="0"/>
              </a:spcAft>
              <a:buNone/>
              <a:defRPr>
                <a:latin typeface="Poppins SemiBold"/>
                <a:ea typeface="Poppins SemiBold"/>
                <a:cs typeface="Poppins SemiBold"/>
                <a:sym typeface="Poppins SemiBold"/>
              </a:defRPr>
            </a:lvl3pPr>
            <a:lvl4pPr lvl="3">
              <a:spcBef>
                <a:spcPts val="0"/>
              </a:spcBef>
              <a:spcAft>
                <a:spcPts val="0"/>
              </a:spcAft>
              <a:buNone/>
              <a:defRPr>
                <a:latin typeface="Poppins SemiBold"/>
                <a:ea typeface="Poppins SemiBold"/>
                <a:cs typeface="Poppins SemiBold"/>
                <a:sym typeface="Poppins SemiBold"/>
              </a:defRPr>
            </a:lvl4pPr>
            <a:lvl5pPr lvl="4">
              <a:spcBef>
                <a:spcPts val="0"/>
              </a:spcBef>
              <a:spcAft>
                <a:spcPts val="0"/>
              </a:spcAft>
              <a:buNone/>
              <a:defRPr>
                <a:latin typeface="Poppins SemiBold"/>
                <a:ea typeface="Poppins SemiBold"/>
                <a:cs typeface="Poppins SemiBold"/>
                <a:sym typeface="Poppins SemiBold"/>
              </a:defRPr>
            </a:lvl5pPr>
            <a:lvl6pPr lvl="5">
              <a:spcBef>
                <a:spcPts val="0"/>
              </a:spcBef>
              <a:spcAft>
                <a:spcPts val="0"/>
              </a:spcAft>
              <a:buNone/>
              <a:defRPr>
                <a:latin typeface="Poppins SemiBold"/>
                <a:ea typeface="Poppins SemiBold"/>
                <a:cs typeface="Poppins SemiBold"/>
                <a:sym typeface="Poppins SemiBold"/>
              </a:defRPr>
            </a:lvl6pPr>
            <a:lvl7pPr lvl="6">
              <a:spcBef>
                <a:spcPts val="0"/>
              </a:spcBef>
              <a:spcAft>
                <a:spcPts val="0"/>
              </a:spcAft>
              <a:buNone/>
              <a:defRPr>
                <a:latin typeface="Poppins SemiBold"/>
                <a:ea typeface="Poppins SemiBold"/>
                <a:cs typeface="Poppins SemiBold"/>
                <a:sym typeface="Poppins SemiBold"/>
              </a:defRPr>
            </a:lvl7pPr>
            <a:lvl8pPr lvl="7">
              <a:spcBef>
                <a:spcPts val="0"/>
              </a:spcBef>
              <a:spcAft>
                <a:spcPts val="0"/>
              </a:spcAft>
              <a:buNone/>
              <a:defRPr>
                <a:latin typeface="Poppins SemiBold"/>
                <a:ea typeface="Poppins SemiBold"/>
                <a:cs typeface="Poppins SemiBold"/>
                <a:sym typeface="Poppins SemiBold"/>
              </a:defRPr>
            </a:lvl8pPr>
            <a:lvl9pPr lvl="8">
              <a:spcBef>
                <a:spcPts val="0"/>
              </a:spcBef>
              <a:spcAft>
                <a:spcPts val="0"/>
              </a:spcAft>
              <a:buNone/>
              <a:defRPr>
                <a:latin typeface="Poppins SemiBold"/>
                <a:ea typeface="Poppins SemiBold"/>
                <a:cs typeface="Poppins SemiBold"/>
                <a:sym typeface="Poppins SemiBold"/>
              </a:defRPr>
            </a:lvl9pPr>
          </a:lstStyle>
          <a:p>
            <a:endParaRPr/>
          </a:p>
        </p:txBody>
      </p:sp>
      <p:sp>
        <p:nvSpPr>
          <p:cNvPr id="281" name="Google Shape;281;p22"/>
          <p:cNvSpPr txBox="1">
            <a:spLocks noGrp="1"/>
          </p:cNvSpPr>
          <p:nvPr>
            <p:ph type="title" idx="2"/>
          </p:nvPr>
        </p:nvSpPr>
        <p:spPr>
          <a:xfrm>
            <a:off x="2040700" y="2971669"/>
            <a:ext cx="2758200" cy="292500"/>
          </a:xfrm>
          <a:prstGeom prst="rect">
            <a:avLst/>
          </a:prstGeom>
        </p:spPr>
        <p:txBody>
          <a:bodyPr spcFirstLastPara="1" wrap="square" lIns="91425" tIns="91425" rIns="91425" bIns="0" anchor="t" anchorCtr="0">
            <a:spAutoFit/>
          </a:bodyPr>
          <a:lstStyle>
            <a:lvl1pPr lvl="0">
              <a:spcBef>
                <a:spcPts val="0"/>
              </a:spcBef>
              <a:spcAft>
                <a:spcPts val="0"/>
              </a:spcAft>
              <a:buNone/>
              <a:defRPr sz="700" b="0">
                <a:latin typeface="Nunito Sans"/>
                <a:ea typeface="Nunito Sans"/>
                <a:cs typeface="Nunito Sans"/>
                <a:sym typeface="Nunito Sans"/>
              </a:defRPr>
            </a:lvl1pPr>
            <a:lvl2pPr lvl="1">
              <a:spcBef>
                <a:spcPts val="0"/>
              </a:spcBef>
              <a:spcAft>
                <a:spcPts val="0"/>
              </a:spcAft>
              <a:buNone/>
              <a:defRPr sz="900">
                <a:latin typeface="Nunito Sans"/>
                <a:ea typeface="Nunito Sans"/>
                <a:cs typeface="Nunito Sans"/>
                <a:sym typeface="Nunito Sans"/>
              </a:defRPr>
            </a:lvl2pPr>
            <a:lvl3pPr lvl="2">
              <a:spcBef>
                <a:spcPts val="0"/>
              </a:spcBef>
              <a:spcAft>
                <a:spcPts val="0"/>
              </a:spcAft>
              <a:buNone/>
              <a:defRPr sz="900">
                <a:latin typeface="Nunito Sans"/>
                <a:ea typeface="Nunito Sans"/>
                <a:cs typeface="Nunito Sans"/>
                <a:sym typeface="Nunito Sans"/>
              </a:defRPr>
            </a:lvl3pPr>
            <a:lvl4pPr lvl="3">
              <a:spcBef>
                <a:spcPts val="0"/>
              </a:spcBef>
              <a:spcAft>
                <a:spcPts val="0"/>
              </a:spcAft>
              <a:buNone/>
              <a:defRPr sz="900">
                <a:latin typeface="Nunito Sans"/>
                <a:ea typeface="Nunito Sans"/>
                <a:cs typeface="Nunito Sans"/>
                <a:sym typeface="Nunito Sans"/>
              </a:defRPr>
            </a:lvl4pPr>
            <a:lvl5pPr lvl="4">
              <a:spcBef>
                <a:spcPts val="0"/>
              </a:spcBef>
              <a:spcAft>
                <a:spcPts val="0"/>
              </a:spcAft>
              <a:buNone/>
              <a:defRPr sz="900">
                <a:latin typeface="Nunito Sans"/>
                <a:ea typeface="Nunito Sans"/>
                <a:cs typeface="Nunito Sans"/>
                <a:sym typeface="Nunito Sans"/>
              </a:defRPr>
            </a:lvl5pPr>
            <a:lvl6pPr lvl="5">
              <a:spcBef>
                <a:spcPts val="0"/>
              </a:spcBef>
              <a:spcAft>
                <a:spcPts val="0"/>
              </a:spcAft>
              <a:buNone/>
              <a:defRPr sz="900">
                <a:latin typeface="Nunito Sans"/>
                <a:ea typeface="Nunito Sans"/>
                <a:cs typeface="Nunito Sans"/>
                <a:sym typeface="Nunito Sans"/>
              </a:defRPr>
            </a:lvl6pPr>
            <a:lvl7pPr lvl="6">
              <a:spcBef>
                <a:spcPts val="0"/>
              </a:spcBef>
              <a:spcAft>
                <a:spcPts val="0"/>
              </a:spcAft>
              <a:buNone/>
              <a:defRPr sz="900">
                <a:latin typeface="Nunito Sans"/>
                <a:ea typeface="Nunito Sans"/>
                <a:cs typeface="Nunito Sans"/>
                <a:sym typeface="Nunito Sans"/>
              </a:defRPr>
            </a:lvl7pPr>
            <a:lvl8pPr lvl="7">
              <a:spcBef>
                <a:spcPts val="0"/>
              </a:spcBef>
              <a:spcAft>
                <a:spcPts val="0"/>
              </a:spcAft>
              <a:buNone/>
              <a:defRPr sz="900">
                <a:latin typeface="Nunito Sans"/>
                <a:ea typeface="Nunito Sans"/>
                <a:cs typeface="Nunito Sans"/>
                <a:sym typeface="Nunito Sans"/>
              </a:defRPr>
            </a:lvl8pPr>
            <a:lvl9pPr lvl="8">
              <a:spcBef>
                <a:spcPts val="0"/>
              </a:spcBef>
              <a:spcAft>
                <a:spcPts val="0"/>
              </a:spcAft>
              <a:buNone/>
              <a:defRPr sz="900">
                <a:latin typeface="Nunito Sans"/>
                <a:ea typeface="Nunito Sans"/>
                <a:cs typeface="Nunito Sans"/>
                <a:sym typeface="Nunito Sans"/>
              </a:defRPr>
            </a:lvl9pPr>
          </a:lstStyle>
          <a:p>
            <a:endParaRPr/>
          </a:p>
        </p:txBody>
      </p:sp>
      <p:sp>
        <p:nvSpPr>
          <p:cNvPr id="282" name="Google Shape;282;p22"/>
          <p:cNvSpPr txBox="1">
            <a:spLocks noGrp="1"/>
          </p:cNvSpPr>
          <p:nvPr>
            <p:ph type="title" idx="3"/>
          </p:nvPr>
        </p:nvSpPr>
        <p:spPr>
          <a:xfrm>
            <a:off x="4905100" y="3259050"/>
            <a:ext cx="1622700" cy="292500"/>
          </a:xfrm>
          <a:prstGeom prst="rect">
            <a:avLst/>
          </a:prstGeom>
        </p:spPr>
        <p:txBody>
          <a:bodyPr spcFirstLastPara="1" wrap="square" lIns="91425" tIns="91425" rIns="91425" bIns="0" anchor="t" anchorCtr="0">
            <a:spAutoFit/>
          </a:bodyPr>
          <a:lstStyle>
            <a:lvl1pPr lvl="0">
              <a:spcBef>
                <a:spcPts val="0"/>
              </a:spcBef>
              <a:spcAft>
                <a:spcPts val="0"/>
              </a:spcAft>
              <a:buNone/>
              <a:defRPr sz="700" b="0">
                <a:latin typeface="Nunito Sans"/>
                <a:ea typeface="Nunito Sans"/>
                <a:cs typeface="Nunito Sans"/>
                <a:sym typeface="Nunito Sans"/>
              </a:defRPr>
            </a:lvl1pPr>
            <a:lvl2pPr lvl="1">
              <a:spcBef>
                <a:spcPts val="0"/>
              </a:spcBef>
              <a:spcAft>
                <a:spcPts val="0"/>
              </a:spcAft>
              <a:buNone/>
              <a:defRPr sz="900">
                <a:latin typeface="Nunito Sans"/>
                <a:ea typeface="Nunito Sans"/>
                <a:cs typeface="Nunito Sans"/>
                <a:sym typeface="Nunito Sans"/>
              </a:defRPr>
            </a:lvl2pPr>
            <a:lvl3pPr lvl="2">
              <a:spcBef>
                <a:spcPts val="0"/>
              </a:spcBef>
              <a:spcAft>
                <a:spcPts val="0"/>
              </a:spcAft>
              <a:buNone/>
              <a:defRPr sz="900">
                <a:latin typeface="Nunito Sans"/>
                <a:ea typeface="Nunito Sans"/>
                <a:cs typeface="Nunito Sans"/>
                <a:sym typeface="Nunito Sans"/>
              </a:defRPr>
            </a:lvl3pPr>
            <a:lvl4pPr lvl="3">
              <a:spcBef>
                <a:spcPts val="0"/>
              </a:spcBef>
              <a:spcAft>
                <a:spcPts val="0"/>
              </a:spcAft>
              <a:buNone/>
              <a:defRPr sz="900">
                <a:latin typeface="Nunito Sans"/>
                <a:ea typeface="Nunito Sans"/>
                <a:cs typeface="Nunito Sans"/>
                <a:sym typeface="Nunito Sans"/>
              </a:defRPr>
            </a:lvl4pPr>
            <a:lvl5pPr lvl="4">
              <a:spcBef>
                <a:spcPts val="0"/>
              </a:spcBef>
              <a:spcAft>
                <a:spcPts val="0"/>
              </a:spcAft>
              <a:buNone/>
              <a:defRPr sz="900">
                <a:latin typeface="Nunito Sans"/>
                <a:ea typeface="Nunito Sans"/>
                <a:cs typeface="Nunito Sans"/>
                <a:sym typeface="Nunito Sans"/>
              </a:defRPr>
            </a:lvl5pPr>
            <a:lvl6pPr lvl="5">
              <a:spcBef>
                <a:spcPts val="0"/>
              </a:spcBef>
              <a:spcAft>
                <a:spcPts val="0"/>
              </a:spcAft>
              <a:buNone/>
              <a:defRPr sz="900">
                <a:latin typeface="Nunito Sans"/>
                <a:ea typeface="Nunito Sans"/>
                <a:cs typeface="Nunito Sans"/>
                <a:sym typeface="Nunito Sans"/>
              </a:defRPr>
            </a:lvl6pPr>
            <a:lvl7pPr lvl="6">
              <a:spcBef>
                <a:spcPts val="0"/>
              </a:spcBef>
              <a:spcAft>
                <a:spcPts val="0"/>
              </a:spcAft>
              <a:buNone/>
              <a:defRPr sz="900">
                <a:latin typeface="Nunito Sans"/>
                <a:ea typeface="Nunito Sans"/>
                <a:cs typeface="Nunito Sans"/>
                <a:sym typeface="Nunito Sans"/>
              </a:defRPr>
            </a:lvl7pPr>
            <a:lvl8pPr lvl="7">
              <a:spcBef>
                <a:spcPts val="0"/>
              </a:spcBef>
              <a:spcAft>
                <a:spcPts val="0"/>
              </a:spcAft>
              <a:buNone/>
              <a:defRPr sz="900">
                <a:latin typeface="Nunito Sans"/>
                <a:ea typeface="Nunito Sans"/>
                <a:cs typeface="Nunito Sans"/>
                <a:sym typeface="Nunito Sans"/>
              </a:defRPr>
            </a:lvl8pPr>
            <a:lvl9pPr lvl="8">
              <a:spcBef>
                <a:spcPts val="0"/>
              </a:spcBef>
              <a:spcAft>
                <a:spcPts val="0"/>
              </a:spcAft>
              <a:buNone/>
              <a:defRPr sz="900">
                <a:latin typeface="Nunito Sans"/>
                <a:ea typeface="Nunito Sans"/>
                <a:cs typeface="Nunito Sans"/>
                <a:sym typeface="Nunito Sans"/>
              </a:defRPr>
            </a:lvl9pPr>
          </a:lstStyle>
          <a:p>
            <a:endParaRPr/>
          </a:p>
        </p:txBody>
      </p:sp>
      <p:sp>
        <p:nvSpPr>
          <p:cNvPr id="283" name="Google Shape;283;p22"/>
          <p:cNvSpPr txBox="1">
            <a:spLocks noGrp="1"/>
          </p:cNvSpPr>
          <p:nvPr>
            <p:ph type="title" idx="4"/>
          </p:nvPr>
        </p:nvSpPr>
        <p:spPr>
          <a:xfrm>
            <a:off x="6589325" y="3591225"/>
            <a:ext cx="1622700" cy="292500"/>
          </a:xfrm>
          <a:prstGeom prst="rect">
            <a:avLst/>
          </a:prstGeom>
        </p:spPr>
        <p:txBody>
          <a:bodyPr spcFirstLastPara="1" wrap="square" lIns="91425" tIns="91425" rIns="91425" bIns="0" anchor="t" anchorCtr="0">
            <a:spAutoFit/>
          </a:bodyPr>
          <a:lstStyle>
            <a:lvl1pPr lvl="0">
              <a:spcBef>
                <a:spcPts val="0"/>
              </a:spcBef>
              <a:spcAft>
                <a:spcPts val="0"/>
              </a:spcAft>
              <a:buNone/>
              <a:defRPr sz="700" b="0">
                <a:latin typeface="Nunito Sans"/>
                <a:ea typeface="Nunito Sans"/>
                <a:cs typeface="Nunito Sans"/>
                <a:sym typeface="Nunito Sans"/>
              </a:defRPr>
            </a:lvl1pPr>
            <a:lvl2pPr lvl="1">
              <a:spcBef>
                <a:spcPts val="0"/>
              </a:spcBef>
              <a:spcAft>
                <a:spcPts val="0"/>
              </a:spcAft>
              <a:buNone/>
              <a:defRPr sz="900">
                <a:latin typeface="Nunito Sans"/>
                <a:ea typeface="Nunito Sans"/>
                <a:cs typeface="Nunito Sans"/>
                <a:sym typeface="Nunito Sans"/>
              </a:defRPr>
            </a:lvl2pPr>
            <a:lvl3pPr lvl="2">
              <a:spcBef>
                <a:spcPts val="0"/>
              </a:spcBef>
              <a:spcAft>
                <a:spcPts val="0"/>
              </a:spcAft>
              <a:buNone/>
              <a:defRPr sz="900">
                <a:latin typeface="Nunito Sans"/>
                <a:ea typeface="Nunito Sans"/>
                <a:cs typeface="Nunito Sans"/>
                <a:sym typeface="Nunito Sans"/>
              </a:defRPr>
            </a:lvl3pPr>
            <a:lvl4pPr lvl="3">
              <a:spcBef>
                <a:spcPts val="0"/>
              </a:spcBef>
              <a:spcAft>
                <a:spcPts val="0"/>
              </a:spcAft>
              <a:buNone/>
              <a:defRPr sz="900">
                <a:latin typeface="Nunito Sans"/>
                <a:ea typeface="Nunito Sans"/>
                <a:cs typeface="Nunito Sans"/>
                <a:sym typeface="Nunito Sans"/>
              </a:defRPr>
            </a:lvl4pPr>
            <a:lvl5pPr lvl="4">
              <a:spcBef>
                <a:spcPts val="0"/>
              </a:spcBef>
              <a:spcAft>
                <a:spcPts val="0"/>
              </a:spcAft>
              <a:buNone/>
              <a:defRPr sz="900">
                <a:latin typeface="Nunito Sans"/>
                <a:ea typeface="Nunito Sans"/>
                <a:cs typeface="Nunito Sans"/>
                <a:sym typeface="Nunito Sans"/>
              </a:defRPr>
            </a:lvl5pPr>
            <a:lvl6pPr lvl="5">
              <a:spcBef>
                <a:spcPts val="0"/>
              </a:spcBef>
              <a:spcAft>
                <a:spcPts val="0"/>
              </a:spcAft>
              <a:buNone/>
              <a:defRPr sz="900">
                <a:latin typeface="Nunito Sans"/>
                <a:ea typeface="Nunito Sans"/>
                <a:cs typeface="Nunito Sans"/>
                <a:sym typeface="Nunito Sans"/>
              </a:defRPr>
            </a:lvl6pPr>
            <a:lvl7pPr lvl="6">
              <a:spcBef>
                <a:spcPts val="0"/>
              </a:spcBef>
              <a:spcAft>
                <a:spcPts val="0"/>
              </a:spcAft>
              <a:buNone/>
              <a:defRPr sz="900">
                <a:latin typeface="Nunito Sans"/>
                <a:ea typeface="Nunito Sans"/>
                <a:cs typeface="Nunito Sans"/>
                <a:sym typeface="Nunito Sans"/>
              </a:defRPr>
            </a:lvl7pPr>
            <a:lvl8pPr lvl="7">
              <a:spcBef>
                <a:spcPts val="0"/>
              </a:spcBef>
              <a:spcAft>
                <a:spcPts val="0"/>
              </a:spcAft>
              <a:buNone/>
              <a:defRPr sz="900">
                <a:latin typeface="Nunito Sans"/>
                <a:ea typeface="Nunito Sans"/>
                <a:cs typeface="Nunito Sans"/>
                <a:sym typeface="Nunito Sans"/>
              </a:defRPr>
            </a:lvl8pPr>
            <a:lvl9pPr lvl="8">
              <a:spcBef>
                <a:spcPts val="0"/>
              </a:spcBef>
              <a:spcAft>
                <a:spcPts val="0"/>
              </a:spcAft>
              <a:buNone/>
              <a:defRPr sz="900">
                <a:latin typeface="Nunito Sans"/>
                <a:ea typeface="Nunito Sans"/>
                <a:cs typeface="Nunito Sans"/>
                <a:sym typeface="Nunito Sans"/>
              </a:defRPr>
            </a:lvl9pPr>
          </a:lstStyle>
          <a:p>
            <a:endParaRPr/>
          </a:p>
        </p:txBody>
      </p:sp>
      <p:sp>
        <p:nvSpPr>
          <p:cNvPr id="284" name="Google Shape;284;p22"/>
          <p:cNvSpPr txBox="1">
            <a:spLocks noGrp="1"/>
          </p:cNvSpPr>
          <p:nvPr>
            <p:ph type="title" idx="5"/>
          </p:nvPr>
        </p:nvSpPr>
        <p:spPr>
          <a:xfrm>
            <a:off x="228600" y="2642422"/>
            <a:ext cx="1622700" cy="292500"/>
          </a:xfrm>
          <a:prstGeom prst="rect">
            <a:avLst/>
          </a:prstGeom>
        </p:spPr>
        <p:txBody>
          <a:bodyPr spcFirstLastPara="1" wrap="square" lIns="91425" tIns="91425" rIns="91425" bIns="0" anchor="t" anchorCtr="0">
            <a:spAutoFit/>
          </a:bodyPr>
          <a:lstStyle>
            <a:lvl1pPr lvl="0">
              <a:spcBef>
                <a:spcPts val="0"/>
              </a:spcBef>
              <a:spcAft>
                <a:spcPts val="0"/>
              </a:spcAft>
              <a:buNone/>
              <a:defRPr sz="700" b="0">
                <a:latin typeface="Nunito Sans"/>
                <a:ea typeface="Nunito Sans"/>
                <a:cs typeface="Nunito Sans"/>
                <a:sym typeface="Nunito Sans"/>
              </a:defRPr>
            </a:lvl1pPr>
            <a:lvl2pPr lvl="1">
              <a:spcBef>
                <a:spcPts val="0"/>
              </a:spcBef>
              <a:spcAft>
                <a:spcPts val="0"/>
              </a:spcAft>
              <a:buNone/>
              <a:defRPr sz="900">
                <a:latin typeface="Nunito Sans"/>
                <a:ea typeface="Nunito Sans"/>
                <a:cs typeface="Nunito Sans"/>
                <a:sym typeface="Nunito Sans"/>
              </a:defRPr>
            </a:lvl2pPr>
            <a:lvl3pPr lvl="2">
              <a:spcBef>
                <a:spcPts val="0"/>
              </a:spcBef>
              <a:spcAft>
                <a:spcPts val="0"/>
              </a:spcAft>
              <a:buNone/>
              <a:defRPr sz="900">
                <a:latin typeface="Nunito Sans"/>
                <a:ea typeface="Nunito Sans"/>
                <a:cs typeface="Nunito Sans"/>
                <a:sym typeface="Nunito Sans"/>
              </a:defRPr>
            </a:lvl3pPr>
            <a:lvl4pPr lvl="3">
              <a:spcBef>
                <a:spcPts val="0"/>
              </a:spcBef>
              <a:spcAft>
                <a:spcPts val="0"/>
              </a:spcAft>
              <a:buNone/>
              <a:defRPr sz="900">
                <a:latin typeface="Nunito Sans"/>
                <a:ea typeface="Nunito Sans"/>
                <a:cs typeface="Nunito Sans"/>
                <a:sym typeface="Nunito Sans"/>
              </a:defRPr>
            </a:lvl4pPr>
            <a:lvl5pPr lvl="4">
              <a:spcBef>
                <a:spcPts val="0"/>
              </a:spcBef>
              <a:spcAft>
                <a:spcPts val="0"/>
              </a:spcAft>
              <a:buNone/>
              <a:defRPr sz="900">
                <a:latin typeface="Nunito Sans"/>
                <a:ea typeface="Nunito Sans"/>
                <a:cs typeface="Nunito Sans"/>
                <a:sym typeface="Nunito Sans"/>
              </a:defRPr>
            </a:lvl5pPr>
            <a:lvl6pPr lvl="5">
              <a:spcBef>
                <a:spcPts val="0"/>
              </a:spcBef>
              <a:spcAft>
                <a:spcPts val="0"/>
              </a:spcAft>
              <a:buNone/>
              <a:defRPr sz="900">
                <a:latin typeface="Nunito Sans"/>
                <a:ea typeface="Nunito Sans"/>
                <a:cs typeface="Nunito Sans"/>
                <a:sym typeface="Nunito Sans"/>
              </a:defRPr>
            </a:lvl6pPr>
            <a:lvl7pPr lvl="6">
              <a:spcBef>
                <a:spcPts val="0"/>
              </a:spcBef>
              <a:spcAft>
                <a:spcPts val="0"/>
              </a:spcAft>
              <a:buNone/>
              <a:defRPr sz="900">
                <a:latin typeface="Nunito Sans"/>
                <a:ea typeface="Nunito Sans"/>
                <a:cs typeface="Nunito Sans"/>
                <a:sym typeface="Nunito Sans"/>
              </a:defRPr>
            </a:lvl7pPr>
            <a:lvl8pPr lvl="7">
              <a:spcBef>
                <a:spcPts val="0"/>
              </a:spcBef>
              <a:spcAft>
                <a:spcPts val="0"/>
              </a:spcAft>
              <a:buNone/>
              <a:defRPr sz="900">
                <a:latin typeface="Nunito Sans"/>
                <a:ea typeface="Nunito Sans"/>
                <a:cs typeface="Nunito Sans"/>
                <a:sym typeface="Nunito Sans"/>
              </a:defRPr>
            </a:lvl8pPr>
            <a:lvl9pPr lvl="8">
              <a:spcBef>
                <a:spcPts val="0"/>
              </a:spcBef>
              <a:spcAft>
                <a:spcPts val="0"/>
              </a:spcAft>
              <a:buNone/>
              <a:defRPr sz="900">
                <a:latin typeface="Nunito Sans"/>
                <a:ea typeface="Nunito Sans"/>
                <a:cs typeface="Nunito Sans"/>
                <a:sym typeface="Nunito Sans"/>
              </a:defRPr>
            </a:lvl9pPr>
          </a:lstStyle>
          <a:p>
            <a:endParaRPr/>
          </a:p>
        </p:txBody>
      </p:sp>
      <p:sp>
        <p:nvSpPr>
          <p:cNvPr id="285" name="Google Shape;285;p22"/>
          <p:cNvSpPr txBox="1">
            <a:spLocks noGrp="1"/>
          </p:cNvSpPr>
          <p:nvPr>
            <p:ph type="title" idx="6"/>
          </p:nvPr>
        </p:nvSpPr>
        <p:spPr>
          <a:xfrm>
            <a:off x="228600" y="1712000"/>
            <a:ext cx="763200" cy="292500"/>
          </a:xfrm>
          <a:prstGeom prst="rect">
            <a:avLst/>
          </a:prstGeom>
        </p:spPr>
        <p:txBody>
          <a:bodyPr spcFirstLastPara="1" wrap="square" lIns="91425" tIns="91425" rIns="91425" bIns="0" anchor="t" anchorCtr="0">
            <a:spAutoFit/>
          </a:bodyPr>
          <a:lstStyle>
            <a:lvl1pPr lvl="0">
              <a:spcBef>
                <a:spcPts val="0"/>
              </a:spcBef>
              <a:spcAft>
                <a:spcPts val="0"/>
              </a:spcAft>
              <a:buNone/>
              <a:defRPr sz="700">
                <a:latin typeface="Nunito Sans"/>
                <a:ea typeface="Nunito Sans"/>
                <a:cs typeface="Nunito Sans"/>
                <a:sym typeface="Nunito Sans"/>
              </a:defRPr>
            </a:lvl1pPr>
            <a:lvl2pPr lvl="1">
              <a:spcBef>
                <a:spcPts val="0"/>
              </a:spcBef>
              <a:spcAft>
                <a:spcPts val="0"/>
              </a:spcAft>
              <a:buNone/>
              <a:defRPr sz="900">
                <a:latin typeface="Nunito Sans"/>
                <a:ea typeface="Nunito Sans"/>
                <a:cs typeface="Nunito Sans"/>
                <a:sym typeface="Nunito Sans"/>
              </a:defRPr>
            </a:lvl2pPr>
            <a:lvl3pPr lvl="2">
              <a:spcBef>
                <a:spcPts val="0"/>
              </a:spcBef>
              <a:spcAft>
                <a:spcPts val="0"/>
              </a:spcAft>
              <a:buNone/>
              <a:defRPr sz="900">
                <a:latin typeface="Nunito Sans"/>
                <a:ea typeface="Nunito Sans"/>
                <a:cs typeface="Nunito Sans"/>
                <a:sym typeface="Nunito Sans"/>
              </a:defRPr>
            </a:lvl3pPr>
            <a:lvl4pPr lvl="3">
              <a:spcBef>
                <a:spcPts val="0"/>
              </a:spcBef>
              <a:spcAft>
                <a:spcPts val="0"/>
              </a:spcAft>
              <a:buNone/>
              <a:defRPr sz="900">
                <a:latin typeface="Nunito Sans"/>
                <a:ea typeface="Nunito Sans"/>
                <a:cs typeface="Nunito Sans"/>
                <a:sym typeface="Nunito Sans"/>
              </a:defRPr>
            </a:lvl4pPr>
            <a:lvl5pPr lvl="4">
              <a:spcBef>
                <a:spcPts val="0"/>
              </a:spcBef>
              <a:spcAft>
                <a:spcPts val="0"/>
              </a:spcAft>
              <a:buNone/>
              <a:defRPr sz="900">
                <a:latin typeface="Nunito Sans"/>
                <a:ea typeface="Nunito Sans"/>
                <a:cs typeface="Nunito Sans"/>
                <a:sym typeface="Nunito Sans"/>
              </a:defRPr>
            </a:lvl5pPr>
            <a:lvl6pPr lvl="5">
              <a:spcBef>
                <a:spcPts val="0"/>
              </a:spcBef>
              <a:spcAft>
                <a:spcPts val="0"/>
              </a:spcAft>
              <a:buNone/>
              <a:defRPr sz="900">
                <a:latin typeface="Nunito Sans"/>
                <a:ea typeface="Nunito Sans"/>
                <a:cs typeface="Nunito Sans"/>
                <a:sym typeface="Nunito Sans"/>
              </a:defRPr>
            </a:lvl6pPr>
            <a:lvl7pPr lvl="6">
              <a:spcBef>
                <a:spcPts val="0"/>
              </a:spcBef>
              <a:spcAft>
                <a:spcPts val="0"/>
              </a:spcAft>
              <a:buNone/>
              <a:defRPr sz="900">
                <a:latin typeface="Nunito Sans"/>
                <a:ea typeface="Nunito Sans"/>
                <a:cs typeface="Nunito Sans"/>
                <a:sym typeface="Nunito Sans"/>
              </a:defRPr>
            </a:lvl7pPr>
            <a:lvl8pPr lvl="7">
              <a:spcBef>
                <a:spcPts val="0"/>
              </a:spcBef>
              <a:spcAft>
                <a:spcPts val="0"/>
              </a:spcAft>
              <a:buNone/>
              <a:defRPr sz="900">
                <a:latin typeface="Nunito Sans"/>
                <a:ea typeface="Nunito Sans"/>
                <a:cs typeface="Nunito Sans"/>
                <a:sym typeface="Nunito Sans"/>
              </a:defRPr>
            </a:lvl8pPr>
            <a:lvl9pPr lvl="8">
              <a:spcBef>
                <a:spcPts val="0"/>
              </a:spcBef>
              <a:spcAft>
                <a:spcPts val="0"/>
              </a:spcAft>
              <a:buNone/>
              <a:defRPr sz="900">
                <a:latin typeface="Nunito Sans"/>
                <a:ea typeface="Nunito Sans"/>
                <a:cs typeface="Nunito Sans"/>
                <a:sym typeface="Nunito Sans"/>
              </a:defRPr>
            </a:lvl9pPr>
          </a:lstStyle>
          <a:p>
            <a:endParaRPr/>
          </a:p>
        </p:txBody>
      </p:sp>
      <p:sp>
        <p:nvSpPr>
          <p:cNvPr id="286" name="Google Shape;286;p22"/>
          <p:cNvSpPr txBox="1">
            <a:spLocks noGrp="1"/>
          </p:cNvSpPr>
          <p:nvPr>
            <p:ph type="title" idx="7"/>
          </p:nvPr>
        </p:nvSpPr>
        <p:spPr>
          <a:xfrm>
            <a:off x="1533025" y="1712000"/>
            <a:ext cx="763200" cy="292500"/>
          </a:xfrm>
          <a:prstGeom prst="rect">
            <a:avLst/>
          </a:prstGeom>
        </p:spPr>
        <p:txBody>
          <a:bodyPr spcFirstLastPara="1" wrap="square" lIns="91425" tIns="91425" rIns="91425" bIns="0" anchor="t" anchorCtr="0">
            <a:spAutoFit/>
          </a:bodyPr>
          <a:lstStyle>
            <a:lvl1pPr lvl="0">
              <a:spcBef>
                <a:spcPts val="0"/>
              </a:spcBef>
              <a:spcAft>
                <a:spcPts val="0"/>
              </a:spcAft>
              <a:buNone/>
              <a:defRPr sz="700">
                <a:latin typeface="Nunito Sans"/>
                <a:ea typeface="Nunito Sans"/>
                <a:cs typeface="Nunito Sans"/>
                <a:sym typeface="Nunito Sans"/>
              </a:defRPr>
            </a:lvl1pPr>
            <a:lvl2pPr lvl="1">
              <a:spcBef>
                <a:spcPts val="0"/>
              </a:spcBef>
              <a:spcAft>
                <a:spcPts val="0"/>
              </a:spcAft>
              <a:buNone/>
              <a:defRPr sz="900">
                <a:latin typeface="Nunito Sans"/>
                <a:ea typeface="Nunito Sans"/>
                <a:cs typeface="Nunito Sans"/>
                <a:sym typeface="Nunito Sans"/>
              </a:defRPr>
            </a:lvl2pPr>
            <a:lvl3pPr lvl="2">
              <a:spcBef>
                <a:spcPts val="0"/>
              </a:spcBef>
              <a:spcAft>
                <a:spcPts val="0"/>
              </a:spcAft>
              <a:buNone/>
              <a:defRPr sz="900">
                <a:latin typeface="Nunito Sans"/>
                <a:ea typeface="Nunito Sans"/>
                <a:cs typeface="Nunito Sans"/>
                <a:sym typeface="Nunito Sans"/>
              </a:defRPr>
            </a:lvl3pPr>
            <a:lvl4pPr lvl="3">
              <a:spcBef>
                <a:spcPts val="0"/>
              </a:spcBef>
              <a:spcAft>
                <a:spcPts val="0"/>
              </a:spcAft>
              <a:buNone/>
              <a:defRPr sz="900">
                <a:latin typeface="Nunito Sans"/>
                <a:ea typeface="Nunito Sans"/>
                <a:cs typeface="Nunito Sans"/>
                <a:sym typeface="Nunito Sans"/>
              </a:defRPr>
            </a:lvl4pPr>
            <a:lvl5pPr lvl="4">
              <a:spcBef>
                <a:spcPts val="0"/>
              </a:spcBef>
              <a:spcAft>
                <a:spcPts val="0"/>
              </a:spcAft>
              <a:buNone/>
              <a:defRPr sz="900">
                <a:latin typeface="Nunito Sans"/>
                <a:ea typeface="Nunito Sans"/>
                <a:cs typeface="Nunito Sans"/>
                <a:sym typeface="Nunito Sans"/>
              </a:defRPr>
            </a:lvl5pPr>
            <a:lvl6pPr lvl="5">
              <a:spcBef>
                <a:spcPts val="0"/>
              </a:spcBef>
              <a:spcAft>
                <a:spcPts val="0"/>
              </a:spcAft>
              <a:buNone/>
              <a:defRPr sz="900">
                <a:latin typeface="Nunito Sans"/>
                <a:ea typeface="Nunito Sans"/>
                <a:cs typeface="Nunito Sans"/>
                <a:sym typeface="Nunito Sans"/>
              </a:defRPr>
            </a:lvl6pPr>
            <a:lvl7pPr lvl="6">
              <a:spcBef>
                <a:spcPts val="0"/>
              </a:spcBef>
              <a:spcAft>
                <a:spcPts val="0"/>
              </a:spcAft>
              <a:buNone/>
              <a:defRPr sz="900">
                <a:latin typeface="Nunito Sans"/>
                <a:ea typeface="Nunito Sans"/>
                <a:cs typeface="Nunito Sans"/>
                <a:sym typeface="Nunito Sans"/>
              </a:defRPr>
            </a:lvl7pPr>
            <a:lvl8pPr lvl="7">
              <a:spcBef>
                <a:spcPts val="0"/>
              </a:spcBef>
              <a:spcAft>
                <a:spcPts val="0"/>
              </a:spcAft>
              <a:buNone/>
              <a:defRPr sz="900">
                <a:latin typeface="Nunito Sans"/>
                <a:ea typeface="Nunito Sans"/>
                <a:cs typeface="Nunito Sans"/>
                <a:sym typeface="Nunito Sans"/>
              </a:defRPr>
            </a:lvl8pPr>
            <a:lvl9pPr lvl="8">
              <a:spcBef>
                <a:spcPts val="0"/>
              </a:spcBef>
              <a:spcAft>
                <a:spcPts val="0"/>
              </a:spcAft>
              <a:buNone/>
              <a:defRPr sz="900">
                <a:latin typeface="Nunito Sans"/>
                <a:ea typeface="Nunito Sans"/>
                <a:cs typeface="Nunito Sans"/>
                <a:sym typeface="Nunito Sans"/>
              </a:defRPr>
            </a:lvl9pPr>
          </a:lstStyle>
          <a:p>
            <a:endParaRPr/>
          </a:p>
        </p:txBody>
      </p:sp>
      <p:sp>
        <p:nvSpPr>
          <p:cNvPr id="287" name="Google Shape;287;p22"/>
          <p:cNvSpPr txBox="1">
            <a:spLocks noGrp="1"/>
          </p:cNvSpPr>
          <p:nvPr>
            <p:ph type="title" idx="8"/>
          </p:nvPr>
        </p:nvSpPr>
        <p:spPr>
          <a:xfrm>
            <a:off x="2837450" y="1712000"/>
            <a:ext cx="763200" cy="292500"/>
          </a:xfrm>
          <a:prstGeom prst="rect">
            <a:avLst/>
          </a:prstGeom>
        </p:spPr>
        <p:txBody>
          <a:bodyPr spcFirstLastPara="1" wrap="square" lIns="91425" tIns="91425" rIns="91425" bIns="0" anchor="t" anchorCtr="0">
            <a:spAutoFit/>
          </a:bodyPr>
          <a:lstStyle>
            <a:lvl1pPr lvl="0">
              <a:spcBef>
                <a:spcPts val="0"/>
              </a:spcBef>
              <a:spcAft>
                <a:spcPts val="0"/>
              </a:spcAft>
              <a:buNone/>
              <a:defRPr sz="700">
                <a:latin typeface="Nunito Sans"/>
                <a:ea typeface="Nunito Sans"/>
                <a:cs typeface="Nunito Sans"/>
                <a:sym typeface="Nunito Sans"/>
              </a:defRPr>
            </a:lvl1pPr>
            <a:lvl2pPr lvl="1">
              <a:spcBef>
                <a:spcPts val="0"/>
              </a:spcBef>
              <a:spcAft>
                <a:spcPts val="0"/>
              </a:spcAft>
              <a:buNone/>
              <a:defRPr sz="900">
                <a:latin typeface="Nunito Sans"/>
                <a:ea typeface="Nunito Sans"/>
                <a:cs typeface="Nunito Sans"/>
                <a:sym typeface="Nunito Sans"/>
              </a:defRPr>
            </a:lvl2pPr>
            <a:lvl3pPr lvl="2">
              <a:spcBef>
                <a:spcPts val="0"/>
              </a:spcBef>
              <a:spcAft>
                <a:spcPts val="0"/>
              </a:spcAft>
              <a:buNone/>
              <a:defRPr sz="900">
                <a:latin typeface="Nunito Sans"/>
                <a:ea typeface="Nunito Sans"/>
                <a:cs typeface="Nunito Sans"/>
                <a:sym typeface="Nunito Sans"/>
              </a:defRPr>
            </a:lvl3pPr>
            <a:lvl4pPr lvl="3">
              <a:spcBef>
                <a:spcPts val="0"/>
              </a:spcBef>
              <a:spcAft>
                <a:spcPts val="0"/>
              </a:spcAft>
              <a:buNone/>
              <a:defRPr sz="900">
                <a:latin typeface="Nunito Sans"/>
                <a:ea typeface="Nunito Sans"/>
                <a:cs typeface="Nunito Sans"/>
                <a:sym typeface="Nunito Sans"/>
              </a:defRPr>
            </a:lvl4pPr>
            <a:lvl5pPr lvl="4">
              <a:spcBef>
                <a:spcPts val="0"/>
              </a:spcBef>
              <a:spcAft>
                <a:spcPts val="0"/>
              </a:spcAft>
              <a:buNone/>
              <a:defRPr sz="900">
                <a:latin typeface="Nunito Sans"/>
                <a:ea typeface="Nunito Sans"/>
                <a:cs typeface="Nunito Sans"/>
                <a:sym typeface="Nunito Sans"/>
              </a:defRPr>
            </a:lvl5pPr>
            <a:lvl6pPr lvl="5">
              <a:spcBef>
                <a:spcPts val="0"/>
              </a:spcBef>
              <a:spcAft>
                <a:spcPts val="0"/>
              </a:spcAft>
              <a:buNone/>
              <a:defRPr sz="900">
                <a:latin typeface="Nunito Sans"/>
                <a:ea typeface="Nunito Sans"/>
                <a:cs typeface="Nunito Sans"/>
                <a:sym typeface="Nunito Sans"/>
              </a:defRPr>
            </a:lvl6pPr>
            <a:lvl7pPr lvl="6">
              <a:spcBef>
                <a:spcPts val="0"/>
              </a:spcBef>
              <a:spcAft>
                <a:spcPts val="0"/>
              </a:spcAft>
              <a:buNone/>
              <a:defRPr sz="900">
                <a:latin typeface="Nunito Sans"/>
                <a:ea typeface="Nunito Sans"/>
                <a:cs typeface="Nunito Sans"/>
                <a:sym typeface="Nunito Sans"/>
              </a:defRPr>
            </a:lvl7pPr>
            <a:lvl8pPr lvl="7">
              <a:spcBef>
                <a:spcPts val="0"/>
              </a:spcBef>
              <a:spcAft>
                <a:spcPts val="0"/>
              </a:spcAft>
              <a:buNone/>
              <a:defRPr sz="900">
                <a:latin typeface="Nunito Sans"/>
                <a:ea typeface="Nunito Sans"/>
                <a:cs typeface="Nunito Sans"/>
                <a:sym typeface="Nunito Sans"/>
              </a:defRPr>
            </a:lvl8pPr>
            <a:lvl9pPr lvl="8">
              <a:spcBef>
                <a:spcPts val="0"/>
              </a:spcBef>
              <a:spcAft>
                <a:spcPts val="0"/>
              </a:spcAft>
              <a:buNone/>
              <a:defRPr sz="900">
                <a:latin typeface="Nunito Sans"/>
                <a:ea typeface="Nunito Sans"/>
                <a:cs typeface="Nunito Sans"/>
                <a:sym typeface="Nunito Sans"/>
              </a:defRPr>
            </a:lvl9pPr>
          </a:lstStyle>
          <a:p>
            <a:endParaRPr/>
          </a:p>
        </p:txBody>
      </p:sp>
      <p:sp>
        <p:nvSpPr>
          <p:cNvPr id="288" name="Google Shape;288;p22"/>
          <p:cNvSpPr txBox="1">
            <a:spLocks noGrp="1"/>
          </p:cNvSpPr>
          <p:nvPr>
            <p:ph type="title" idx="9"/>
          </p:nvPr>
        </p:nvSpPr>
        <p:spPr>
          <a:xfrm>
            <a:off x="4141875" y="1712000"/>
            <a:ext cx="763200" cy="292500"/>
          </a:xfrm>
          <a:prstGeom prst="rect">
            <a:avLst/>
          </a:prstGeom>
        </p:spPr>
        <p:txBody>
          <a:bodyPr spcFirstLastPara="1" wrap="square" lIns="91425" tIns="91425" rIns="91425" bIns="0" anchor="t" anchorCtr="0">
            <a:spAutoFit/>
          </a:bodyPr>
          <a:lstStyle>
            <a:lvl1pPr lvl="0">
              <a:spcBef>
                <a:spcPts val="0"/>
              </a:spcBef>
              <a:spcAft>
                <a:spcPts val="0"/>
              </a:spcAft>
              <a:buNone/>
              <a:defRPr sz="700">
                <a:latin typeface="Nunito Sans"/>
                <a:ea typeface="Nunito Sans"/>
                <a:cs typeface="Nunito Sans"/>
                <a:sym typeface="Nunito Sans"/>
              </a:defRPr>
            </a:lvl1pPr>
            <a:lvl2pPr lvl="1">
              <a:spcBef>
                <a:spcPts val="0"/>
              </a:spcBef>
              <a:spcAft>
                <a:spcPts val="0"/>
              </a:spcAft>
              <a:buNone/>
              <a:defRPr sz="900">
                <a:latin typeface="Nunito Sans"/>
                <a:ea typeface="Nunito Sans"/>
                <a:cs typeface="Nunito Sans"/>
                <a:sym typeface="Nunito Sans"/>
              </a:defRPr>
            </a:lvl2pPr>
            <a:lvl3pPr lvl="2">
              <a:spcBef>
                <a:spcPts val="0"/>
              </a:spcBef>
              <a:spcAft>
                <a:spcPts val="0"/>
              </a:spcAft>
              <a:buNone/>
              <a:defRPr sz="900">
                <a:latin typeface="Nunito Sans"/>
                <a:ea typeface="Nunito Sans"/>
                <a:cs typeface="Nunito Sans"/>
                <a:sym typeface="Nunito Sans"/>
              </a:defRPr>
            </a:lvl3pPr>
            <a:lvl4pPr lvl="3">
              <a:spcBef>
                <a:spcPts val="0"/>
              </a:spcBef>
              <a:spcAft>
                <a:spcPts val="0"/>
              </a:spcAft>
              <a:buNone/>
              <a:defRPr sz="900">
                <a:latin typeface="Nunito Sans"/>
                <a:ea typeface="Nunito Sans"/>
                <a:cs typeface="Nunito Sans"/>
                <a:sym typeface="Nunito Sans"/>
              </a:defRPr>
            </a:lvl4pPr>
            <a:lvl5pPr lvl="4">
              <a:spcBef>
                <a:spcPts val="0"/>
              </a:spcBef>
              <a:spcAft>
                <a:spcPts val="0"/>
              </a:spcAft>
              <a:buNone/>
              <a:defRPr sz="900">
                <a:latin typeface="Nunito Sans"/>
                <a:ea typeface="Nunito Sans"/>
                <a:cs typeface="Nunito Sans"/>
                <a:sym typeface="Nunito Sans"/>
              </a:defRPr>
            </a:lvl5pPr>
            <a:lvl6pPr lvl="5">
              <a:spcBef>
                <a:spcPts val="0"/>
              </a:spcBef>
              <a:spcAft>
                <a:spcPts val="0"/>
              </a:spcAft>
              <a:buNone/>
              <a:defRPr sz="900">
                <a:latin typeface="Nunito Sans"/>
                <a:ea typeface="Nunito Sans"/>
                <a:cs typeface="Nunito Sans"/>
                <a:sym typeface="Nunito Sans"/>
              </a:defRPr>
            </a:lvl6pPr>
            <a:lvl7pPr lvl="6">
              <a:spcBef>
                <a:spcPts val="0"/>
              </a:spcBef>
              <a:spcAft>
                <a:spcPts val="0"/>
              </a:spcAft>
              <a:buNone/>
              <a:defRPr sz="900">
                <a:latin typeface="Nunito Sans"/>
                <a:ea typeface="Nunito Sans"/>
                <a:cs typeface="Nunito Sans"/>
                <a:sym typeface="Nunito Sans"/>
              </a:defRPr>
            </a:lvl7pPr>
            <a:lvl8pPr lvl="7">
              <a:spcBef>
                <a:spcPts val="0"/>
              </a:spcBef>
              <a:spcAft>
                <a:spcPts val="0"/>
              </a:spcAft>
              <a:buNone/>
              <a:defRPr sz="900">
                <a:latin typeface="Nunito Sans"/>
                <a:ea typeface="Nunito Sans"/>
                <a:cs typeface="Nunito Sans"/>
                <a:sym typeface="Nunito Sans"/>
              </a:defRPr>
            </a:lvl8pPr>
            <a:lvl9pPr lvl="8">
              <a:spcBef>
                <a:spcPts val="0"/>
              </a:spcBef>
              <a:spcAft>
                <a:spcPts val="0"/>
              </a:spcAft>
              <a:buNone/>
              <a:defRPr sz="900">
                <a:latin typeface="Nunito Sans"/>
                <a:ea typeface="Nunito Sans"/>
                <a:cs typeface="Nunito Sans"/>
                <a:sym typeface="Nunito Sans"/>
              </a:defRPr>
            </a:lvl9pPr>
          </a:lstStyle>
          <a:p>
            <a:endParaRPr/>
          </a:p>
        </p:txBody>
      </p:sp>
      <p:sp>
        <p:nvSpPr>
          <p:cNvPr id="289" name="Google Shape;289;p22"/>
          <p:cNvSpPr txBox="1">
            <a:spLocks noGrp="1"/>
          </p:cNvSpPr>
          <p:nvPr>
            <p:ph type="title" idx="13"/>
          </p:nvPr>
        </p:nvSpPr>
        <p:spPr>
          <a:xfrm>
            <a:off x="5446300" y="1712000"/>
            <a:ext cx="763200" cy="292500"/>
          </a:xfrm>
          <a:prstGeom prst="rect">
            <a:avLst/>
          </a:prstGeom>
        </p:spPr>
        <p:txBody>
          <a:bodyPr spcFirstLastPara="1" wrap="square" lIns="91425" tIns="91425" rIns="91425" bIns="0" anchor="t" anchorCtr="0">
            <a:spAutoFit/>
          </a:bodyPr>
          <a:lstStyle>
            <a:lvl1pPr lvl="0">
              <a:spcBef>
                <a:spcPts val="0"/>
              </a:spcBef>
              <a:spcAft>
                <a:spcPts val="0"/>
              </a:spcAft>
              <a:buNone/>
              <a:defRPr sz="700">
                <a:latin typeface="Nunito Sans"/>
                <a:ea typeface="Nunito Sans"/>
                <a:cs typeface="Nunito Sans"/>
                <a:sym typeface="Nunito Sans"/>
              </a:defRPr>
            </a:lvl1pPr>
            <a:lvl2pPr lvl="1">
              <a:spcBef>
                <a:spcPts val="0"/>
              </a:spcBef>
              <a:spcAft>
                <a:spcPts val="0"/>
              </a:spcAft>
              <a:buNone/>
              <a:defRPr sz="900">
                <a:latin typeface="Nunito Sans"/>
                <a:ea typeface="Nunito Sans"/>
                <a:cs typeface="Nunito Sans"/>
                <a:sym typeface="Nunito Sans"/>
              </a:defRPr>
            </a:lvl2pPr>
            <a:lvl3pPr lvl="2">
              <a:spcBef>
                <a:spcPts val="0"/>
              </a:spcBef>
              <a:spcAft>
                <a:spcPts val="0"/>
              </a:spcAft>
              <a:buNone/>
              <a:defRPr sz="900">
                <a:latin typeface="Nunito Sans"/>
                <a:ea typeface="Nunito Sans"/>
                <a:cs typeface="Nunito Sans"/>
                <a:sym typeface="Nunito Sans"/>
              </a:defRPr>
            </a:lvl3pPr>
            <a:lvl4pPr lvl="3">
              <a:spcBef>
                <a:spcPts val="0"/>
              </a:spcBef>
              <a:spcAft>
                <a:spcPts val="0"/>
              </a:spcAft>
              <a:buNone/>
              <a:defRPr sz="900">
                <a:latin typeface="Nunito Sans"/>
                <a:ea typeface="Nunito Sans"/>
                <a:cs typeface="Nunito Sans"/>
                <a:sym typeface="Nunito Sans"/>
              </a:defRPr>
            </a:lvl4pPr>
            <a:lvl5pPr lvl="4">
              <a:spcBef>
                <a:spcPts val="0"/>
              </a:spcBef>
              <a:spcAft>
                <a:spcPts val="0"/>
              </a:spcAft>
              <a:buNone/>
              <a:defRPr sz="900">
                <a:latin typeface="Nunito Sans"/>
                <a:ea typeface="Nunito Sans"/>
                <a:cs typeface="Nunito Sans"/>
                <a:sym typeface="Nunito Sans"/>
              </a:defRPr>
            </a:lvl5pPr>
            <a:lvl6pPr lvl="5">
              <a:spcBef>
                <a:spcPts val="0"/>
              </a:spcBef>
              <a:spcAft>
                <a:spcPts val="0"/>
              </a:spcAft>
              <a:buNone/>
              <a:defRPr sz="900">
                <a:latin typeface="Nunito Sans"/>
                <a:ea typeface="Nunito Sans"/>
                <a:cs typeface="Nunito Sans"/>
                <a:sym typeface="Nunito Sans"/>
              </a:defRPr>
            </a:lvl6pPr>
            <a:lvl7pPr lvl="6">
              <a:spcBef>
                <a:spcPts val="0"/>
              </a:spcBef>
              <a:spcAft>
                <a:spcPts val="0"/>
              </a:spcAft>
              <a:buNone/>
              <a:defRPr sz="900">
                <a:latin typeface="Nunito Sans"/>
                <a:ea typeface="Nunito Sans"/>
                <a:cs typeface="Nunito Sans"/>
                <a:sym typeface="Nunito Sans"/>
              </a:defRPr>
            </a:lvl7pPr>
            <a:lvl8pPr lvl="7">
              <a:spcBef>
                <a:spcPts val="0"/>
              </a:spcBef>
              <a:spcAft>
                <a:spcPts val="0"/>
              </a:spcAft>
              <a:buNone/>
              <a:defRPr sz="900">
                <a:latin typeface="Nunito Sans"/>
                <a:ea typeface="Nunito Sans"/>
                <a:cs typeface="Nunito Sans"/>
                <a:sym typeface="Nunito Sans"/>
              </a:defRPr>
            </a:lvl8pPr>
            <a:lvl9pPr lvl="8">
              <a:spcBef>
                <a:spcPts val="0"/>
              </a:spcBef>
              <a:spcAft>
                <a:spcPts val="0"/>
              </a:spcAft>
              <a:buNone/>
              <a:defRPr sz="900">
                <a:latin typeface="Nunito Sans"/>
                <a:ea typeface="Nunito Sans"/>
                <a:cs typeface="Nunito Sans"/>
                <a:sym typeface="Nunito Sans"/>
              </a:defRPr>
            </a:lvl9pPr>
          </a:lstStyle>
          <a:p>
            <a:endParaRPr/>
          </a:p>
        </p:txBody>
      </p:sp>
      <p:sp>
        <p:nvSpPr>
          <p:cNvPr id="290" name="Google Shape;290;p22"/>
          <p:cNvSpPr txBox="1">
            <a:spLocks noGrp="1"/>
          </p:cNvSpPr>
          <p:nvPr>
            <p:ph type="title" idx="14"/>
          </p:nvPr>
        </p:nvSpPr>
        <p:spPr>
          <a:xfrm>
            <a:off x="6750725" y="1712000"/>
            <a:ext cx="763200" cy="292500"/>
          </a:xfrm>
          <a:prstGeom prst="rect">
            <a:avLst/>
          </a:prstGeom>
        </p:spPr>
        <p:txBody>
          <a:bodyPr spcFirstLastPara="1" wrap="square" lIns="91425" tIns="91425" rIns="91425" bIns="0" anchor="t" anchorCtr="0">
            <a:spAutoFit/>
          </a:bodyPr>
          <a:lstStyle>
            <a:lvl1pPr lvl="0">
              <a:spcBef>
                <a:spcPts val="0"/>
              </a:spcBef>
              <a:spcAft>
                <a:spcPts val="0"/>
              </a:spcAft>
              <a:buNone/>
              <a:defRPr sz="700">
                <a:latin typeface="Nunito Sans"/>
                <a:ea typeface="Nunito Sans"/>
                <a:cs typeface="Nunito Sans"/>
                <a:sym typeface="Nunito Sans"/>
              </a:defRPr>
            </a:lvl1pPr>
            <a:lvl2pPr lvl="1">
              <a:spcBef>
                <a:spcPts val="0"/>
              </a:spcBef>
              <a:spcAft>
                <a:spcPts val="0"/>
              </a:spcAft>
              <a:buNone/>
              <a:defRPr sz="900">
                <a:latin typeface="Nunito Sans"/>
                <a:ea typeface="Nunito Sans"/>
                <a:cs typeface="Nunito Sans"/>
                <a:sym typeface="Nunito Sans"/>
              </a:defRPr>
            </a:lvl2pPr>
            <a:lvl3pPr lvl="2">
              <a:spcBef>
                <a:spcPts val="0"/>
              </a:spcBef>
              <a:spcAft>
                <a:spcPts val="0"/>
              </a:spcAft>
              <a:buNone/>
              <a:defRPr sz="900">
                <a:latin typeface="Nunito Sans"/>
                <a:ea typeface="Nunito Sans"/>
                <a:cs typeface="Nunito Sans"/>
                <a:sym typeface="Nunito Sans"/>
              </a:defRPr>
            </a:lvl3pPr>
            <a:lvl4pPr lvl="3">
              <a:spcBef>
                <a:spcPts val="0"/>
              </a:spcBef>
              <a:spcAft>
                <a:spcPts val="0"/>
              </a:spcAft>
              <a:buNone/>
              <a:defRPr sz="900">
                <a:latin typeface="Nunito Sans"/>
                <a:ea typeface="Nunito Sans"/>
                <a:cs typeface="Nunito Sans"/>
                <a:sym typeface="Nunito Sans"/>
              </a:defRPr>
            </a:lvl4pPr>
            <a:lvl5pPr lvl="4">
              <a:spcBef>
                <a:spcPts val="0"/>
              </a:spcBef>
              <a:spcAft>
                <a:spcPts val="0"/>
              </a:spcAft>
              <a:buNone/>
              <a:defRPr sz="900">
                <a:latin typeface="Nunito Sans"/>
                <a:ea typeface="Nunito Sans"/>
                <a:cs typeface="Nunito Sans"/>
                <a:sym typeface="Nunito Sans"/>
              </a:defRPr>
            </a:lvl5pPr>
            <a:lvl6pPr lvl="5">
              <a:spcBef>
                <a:spcPts val="0"/>
              </a:spcBef>
              <a:spcAft>
                <a:spcPts val="0"/>
              </a:spcAft>
              <a:buNone/>
              <a:defRPr sz="900">
                <a:latin typeface="Nunito Sans"/>
                <a:ea typeface="Nunito Sans"/>
                <a:cs typeface="Nunito Sans"/>
                <a:sym typeface="Nunito Sans"/>
              </a:defRPr>
            </a:lvl6pPr>
            <a:lvl7pPr lvl="6">
              <a:spcBef>
                <a:spcPts val="0"/>
              </a:spcBef>
              <a:spcAft>
                <a:spcPts val="0"/>
              </a:spcAft>
              <a:buNone/>
              <a:defRPr sz="900">
                <a:latin typeface="Nunito Sans"/>
                <a:ea typeface="Nunito Sans"/>
                <a:cs typeface="Nunito Sans"/>
                <a:sym typeface="Nunito Sans"/>
              </a:defRPr>
            </a:lvl7pPr>
            <a:lvl8pPr lvl="7">
              <a:spcBef>
                <a:spcPts val="0"/>
              </a:spcBef>
              <a:spcAft>
                <a:spcPts val="0"/>
              </a:spcAft>
              <a:buNone/>
              <a:defRPr sz="900">
                <a:latin typeface="Nunito Sans"/>
                <a:ea typeface="Nunito Sans"/>
                <a:cs typeface="Nunito Sans"/>
                <a:sym typeface="Nunito Sans"/>
              </a:defRPr>
            </a:lvl8pPr>
            <a:lvl9pPr lvl="8">
              <a:spcBef>
                <a:spcPts val="0"/>
              </a:spcBef>
              <a:spcAft>
                <a:spcPts val="0"/>
              </a:spcAft>
              <a:buNone/>
              <a:defRPr sz="900">
                <a:latin typeface="Nunito Sans"/>
                <a:ea typeface="Nunito Sans"/>
                <a:cs typeface="Nunito Sans"/>
                <a:sym typeface="Nunito Sans"/>
              </a:defRPr>
            </a:lvl9pPr>
          </a:lstStyle>
          <a:p>
            <a:endParaRPr/>
          </a:p>
        </p:txBody>
      </p:sp>
      <p:sp>
        <p:nvSpPr>
          <p:cNvPr id="291" name="Google Shape;291;p22"/>
          <p:cNvSpPr txBox="1">
            <a:spLocks noGrp="1"/>
          </p:cNvSpPr>
          <p:nvPr>
            <p:ph type="title" idx="15"/>
          </p:nvPr>
        </p:nvSpPr>
        <p:spPr>
          <a:xfrm>
            <a:off x="8055150" y="1712000"/>
            <a:ext cx="763200" cy="292500"/>
          </a:xfrm>
          <a:prstGeom prst="rect">
            <a:avLst/>
          </a:prstGeom>
        </p:spPr>
        <p:txBody>
          <a:bodyPr spcFirstLastPara="1" wrap="square" lIns="91425" tIns="91425" rIns="91425" bIns="0" anchor="t" anchorCtr="0">
            <a:spAutoFit/>
          </a:bodyPr>
          <a:lstStyle>
            <a:lvl1pPr lvl="0">
              <a:spcBef>
                <a:spcPts val="0"/>
              </a:spcBef>
              <a:spcAft>
                <a:spcPts val="0"/>
              </a:spcAft>
              <a:buNone/>
              <a:defRPr sz="700">
                <a:latin typeface="Nunito Sans"/>
                <a:ea typeface="Nunito Sans"/>
                <a:cs typeface="Nunito Sans"/>
                <a:sym typeface="Nunito Sans"/>
              </a:defRPr>
            </a:lvl1pPr>
            <a:lvl2pPr lvl="1">
              <a:spcBef>
                <a:spcPts val="0"/>
              </a:spcBef>
              <a:spcAft>
                <a:spcPts val="0"/>
              </a:spcAft>
              <a:buNone/>
              <a:defRPr sz="900">
                <a:latin typeface="Nunito Sans"/>
                <a:ea typeface="Nunito Sans"/>
                <a:cs typeface="Nunito Sans"/>
                <a:sym typeface="Nunito Sans"/>
              </a:defRPr>
            </a:lvl2pPr>
            <a:lvl3pPr lvl="2">
              <a:spcBef>
                <a:spcPts val="0"/>
              </a:spcBef>
              <a:spcAft>
                <a:spcPts val="0"/>
              </a:spcAft>
              <a:buNone/>
              <a:defRPr sz="900">
                <a:latin typeface="Nunito Sans"/>
                <a:ea typeface="Nunito Sans"/>
                <a:cs typeface="Nunito Sans"/>
                <a:sym typeface="Nunito Sans"/>
              </a:defRPr>
            </a:lvl3pPr>
            <a:lvl4pPr lvl="3">
              <a:spcBef>
                <a:spcPts val="0"/>
              </a:spcBef>
              <a:spcAft>
                <a:spcPts val="0"/>
              </a:spcAft>
              <a:buNone/>
              <a:defRPr sz="900">
                <a:latin typeface="Nunito Sans"/>
                <a:ea typeface="Nunito Sans"/>
                <a:cs typeface="Nunito Sans"/>
                <a:sym typeface="Nunito Sans"/>
              </a:defRPr>
            </a:lvl4pPr>
            <a:lvl5pPr lvl="4">
              <a:spcBef>
                <a:spcPts val="0"/>
              </a:spcBef>
              <a:spcAft>
                <a:spcPts val="0"/>
              </a:spcAft>
              <a:buNone/>
              <a:defRPr sz="900">
                <a:latin typeface="Nunito Sans"/>
                <a:ea typeface="Nunito Sans"/>
                <a:cs typeface="Nunito Sans"/>
                <a:sym typeface="Nunito Sans"/>
              </a:defRPr>
            </a:lvl5pPr>
            <a:lvl6pPr lvl="5">
              <a:spcBef>
                <a:spcPts val="0"/>
              </a:spcBef>
              <a:spcAft>
                <a:spcPts val="0"/>
              </a:spcAft>
              <a:buNone/>
              <a:defRPr sz="900">
                <a:latin typeface="Nunito Sans"/>
                <a:ea typeface="Nunito Sans"/>
                <a:cs typeface="Nunito Sans"/>
                <a:sym typeface="Nunito Sans"/>
              </a:defRPr>
            </a:lvl6pPr>
            <a:lvl7pPr lvl="6">
              <a:spcBef>
                <a:spcPts val="0"/>
              </a:spcBef>
              <a:spcAft>
                <a:spcPts val="0"/>
              </a:spcAft>
              <a:buNone/>
              <a:defRPr sz="900">
                <a:latin typeface="Nunito Sans"/>
                <a:ea typeface="Nunito Sans"/>
                <a:cs typeface="Nunito Sans"/>
                <a:sym typeface="Nunito Sans"/>
              </a:defRPr>
            </a:lvl7pPr>
            <a:lvl8pPr lvl="7">
              <a:spcBef>
                <a:spcPts val="0"/>
              </a:spcBef>
              <a:spcAft>
                <a:spcPts val="0"/>
              </a:spcAft>
              <a:buNone/>
              <a:defRPr sz="900">
                <a:latin typeface="Nunito Sans"/>
                <a:ea typeface="Nunito Sans"/>
                <a:cs typeface="Nunito Sans"/>
                <a:sym typeface="Nunito Sans"/>
              </a:defRPr>
            </a:lvl8pPr>
            <a:lvl9pPr lvl="8">
              <a:spcBef>
                <a:spcPts val="0"/>
              </a:spcBef>
              <a:spcAft>
                <a:spcPts val="0"/>
              </a:spcAft>
              <a:buNone/>
              <a:defRPr sz="900">
                <a:latin typeface="Nunito Sans"/>
                <a:ea typeface="Nunito Sans"/>
                <a:cs typeface="Nunito Sans"/>
                <a:sym typeface="Nunito Sans"/>
              </a:defRPr>
            </a:lvl9pPr>
          </a:lstStyle>
          <a:p>
            <a:endParaRPr/>
          </a:p>
        </p:txBody>
      </p:sp>
      <p:sp>
        <p:nvSpPr>
          <p:cNvPr id="292" name="Google Shape;292;p22"/>
          <p:cNvSpPr txBox="1"/>
          <p:nvPr/>
        </p:nvSpPr>
        <p:spPr>
          <a:xfrm>
            <a:off x="6720300" y="4800275"/>
            <a:ext cx="2195100" cy="2925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fld id="{00000000-1234-1234-1234-123412341234}" type="slidenum">
              <a:rPr lang="en" sz="700">
                <a:solidFill>
                  <a:schemeClr val="accent5"/>
                </a:solidFill>
                <a:latin typeface="Nunito Sans"/>
                <a:ea typeface="Nunito Sans"/>
                <a:cs typeface="Nunito Sans"/>
                <a:sym typeface="Nunito Sans"/>
              </a:rPr>
              <a:t>‹#›</a:t>
            </a:fld>
            <a:endParaRPr sz="700">
              <a:solidFill>
                <a:schemeClr val="accent5"/>
              </a:solidFill>
              <a:latin typeface="Nunito Sans"/>
              <a:ea typeface="Nunito Sans"/>
              <a:cs typeface="Nunito Sans"/>
              <a:sym typeface="Nunito Sans"/>
            </a:endParaRPr>
          </a:p>
        </p:txBody>
      </p:sp>
      <p:sp>
        <p:nvSpPr>
          <p:cNvPr id="293" name="Google Shape;293;p22"/>
          <p:cNvSpPr txBox="1">
            <a:spLocks noGrp="1"/>
          </p:cNvSpPr>
          <p:nvPr>
            <p:ph type="subTitle" idx="1"/>
          </p:nvPr>
        </p:nvSpPr>
        <p:spPr>
          <a:xfrm>
            <a:off x="228600" y="4800275"/>
            <a:ext cx="1115700" cy="311400"/>
          </a:xfrm>
          <a:prstGeom prst="rect">
            <a:avLst/>
          </a:prstGeom>
        </p:spPr>
        <p:txBody>
          <a:bodyPr spcFirstLastPara="1" wrap="square" lIns="91425" tIns="91425" rIns="91425" bIns="91425" anchor="t" anchorCtr="0">
            <a:noAutofit/>
          </a:bodyPr>
          <a:lstStyle>
            <a:lvl1pPr lvl="0">
              <a:spcBef>
                <a:spcPts val="0"/>
              </a:spcBef>
              <a:spcAft>
                <a:spcPts val="0"/>
              </a:spcAft>
              <a:buNone/>
              <a:defRPr sz="700">
                <a:solidFill>
                  <a:schemeClr val="accent5"/>
                </a:solidFill>
                <a:latin typeface="Nunito Sans"/>
                <a:ea typeface="Nunito Sans"/>
                <a:cs typeface="Nunito Sans"/>
                <a:sym typeface="Nunito Sans"/>
              </a:defRPr>
            </a:lvl1pPr>
            <a:lvl2pPr lvl="1">
              <a:spcBef>
                <a:spcPts val="0"/>
              </a:spcBef>
              <a:spcAft>
                <a:spcPts val="0"/>
              </a:spcAft>
              <a:buSzPts val="700"/>
              <a:buFont typeface="Nunito Sans"/>
              <a:buNone/>
              <a:defRPr sz="700">
                <a:latin typeface="Nunito Sans"/>
                <a:ea typeface="Nunito Sans"/>
                <a:cs typeface="Nunito Sans"/>
                <a:sym typeface="Nunito Sans"/>
              </a:defRPr>
            </a:lvl2pPr>
            <a:lvl3pPr lvl="2">
              <a:spcBef>
                <a:spcPts val="0"/>
              </a:spcBef>
              <a:spcAft>
                <a:spcPts val="0"/>
              </a:spcAft>
              <a:buSzPts val="700"/>
              <a:buFont typeface="Nunito Sans"/>
              <a:buNone/>
              <a:defRPr sz="700">
                <a:latin typeface="Nunito Sans"/>
                <a:ea typeface="Nunito Sans"/>
                <a:cs typeface="Nunito Sans"/>
                <a:sym typeface="Nunito Sans"/>
              </a:defRPr>
            </a:lvl3pPr>
            <a:lvl4pPr lvl="3">
              <a:spcBef>
                <a:spcPts val="0"/>
              </a:spcBef>
              <a:spcAft>
                <a:spcPts val="0"/>
              </a:spcAft>
              <a:buSzPts val="700"/>
              <a:buFont typeface="Nunito Sans"/>
              <a:buNone/>
              <a:defRPr sz="700">
                <a:latin typeface="Nunito Sans"/>
                <a:ea typeface="Nunito Sans"/>
                <a:cs typeface="Nunito Sans"/>
                <a:sym typeface="Nunito Sans"/>
              </a:defRPr>
            </a:lvl4pPr>
            <a:lvl5pPr lvl="4">
              <a:spcBef>
                <a:spcPts val="0"/>
              </a:spcBef>
              <a:spcAft>
                <a:spcPts val="0"/>
              </a:spcAft>
              <a:buSzPts val="700"/>
              <a:buFont typeface="Nunito Sans"/>
              <a:buNone/>
              <a:defRPr sz="700">
                <a:latin typeface="Nunito Sans"/>
                <a:ea typeface="Nunito Sans"/>
                <a:cs typeface="Nunito Sans"/>
                <a:sym typeface="Nunito Sans"/>
              </a:defRPr>
            </a:lvl5pPr>
            <a:lvl6pPr lvl="5">
              <a:spcBef>
                <a:spcPts val="0"/>
              </a:spcBef>
              <a:spcAft>
                <a:spcPts val="0"/>
              </a:spcAft>
              <a:buSzPts val="700"/>
              <a:buFont typeface="Nunito Sans"/>
              <a:buNone/>
              <a:defRPr sz="700">
                <a:latin typeface="Nunito Sans"/>
                <a:ea typeface="Nunito Sans"/>
                <a:cs typeface="Nunito Sans"/>
                <a:sym typeface="Nunito Sans"/>
              </a:defRPr>
            </a:lvl6pPr>
            <a:lvl7pPr lvl="6">
              <a:spcBef>
                <a:spcPts val="0"/>
              </a:spcBef>
              <a:spcAft>
                <a:spcPts val="0"/>
              </a:spcAft>
              <a:buSzPts val="700"/>
              <a:buFont typeface="Nunito Sans"/>
              <a:buNone/>
              <a:defRPr sz="700">
                <a:latin typeface="Nunito Sans"/>
                <a:ea typeface="Nunito Sans"/>
                <a:cs typeface="Nunito Sans"/>
                <a:sym typeface="Nunito Sans"/>
              </a:defRPr>
            </a:lvl7pPr>
            <a:lvl8pPr lvl="7">
              <a:spcBef>
                <a:spcPts val="0"/>
              </a:spcBef>
              <a:spcAft>
                <a:spcPts val="0"/>
              </a:spcAft>
              <a:buSzPts val="700"/>
              <a:buFont typeface="Nunito Sans"/>
              <a:buNone/>
              <a:defRPr sz="700">
                <a:latin typeface="Nunito Sans"/>
                <a:ea typeface="Nunito Sans"/>
                <a:cs typeface="Nunito Sans"/>
                <a:sym typeface="Nunito Sans"/>
              </a:defRPr>
            </a:lvl8pPr>
            <a:lvl9pPr lvl="8">
              <a:spcBef>
                <a:spcPts val="0"/>
              </a:spcBef>
              <a:spcAft>
                <a:spcPts val="0"/>
              </a:spcAft>
              <a:buSzPts val="700"/>
              <a:buFont typeface="Nunito Sans"/>
              <a:buNone/>
              <a:defRPr sz="700">
                <a:latin typeface="Nunito Sans"/>
                <a:ea typeface="Nunito Sans"/>
                <a:cs typeface="Nunito Sans"/>
                <a:sym typeface="Nunito Sans"/>
              </a:defRPr>
            </a:lvl9pPr>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Five big ideas">
  <p:cSld name="BLANK_1_1_1_1_1_1_1_1_1_1_1_1_1_1_1_2">
    <p:bg>
      <p:bgPr>
        <a:solidFill>
          <a:schemeClr val="lt1"/>
        </a:solidFill>
        <a:effectLst/>
      </p:bgPr>
    </p:bg>
    <p:spTree>
      <p:nvGrpSpPr>
        <p:cNvPr id="1" name="Shape 294"/>
        <p:cNvGrpSpPr/>
        <p:nvPr/>
      </p:nvGrpSpPr>
      <p:grpSpPr>
        <a:xfrm>
          <a:off x="0" y="0"/>
          <a:ext cx="0" cy="0"/>
          <a:chOff x="0" y="0"/>
          <a:chExt cx="0" cy="0"/>
        </a:xfrm>
      </p:grpSpPr>
      <p:sp>
        <p:nvSpPr>
          <p:cNvPr id="295" name="Google Shape;295;p23"/>
          <p:cNvSpPr txBox="1">
            <a:spLocks noGrp="1"/>
          </p:cNvSpPr>
          <p:nvPr>
            <p:ph type="subTitle" idx="1"/>
          </p:nvPr>
        </p:nvSpPr>
        <p:spPr>
          <a:xfrm>
            <a:off x="228600" y="2666275"/>
            <a:ext cx="1312500" cy="347400"/>
          </a:xfrm>
          <a:prstGeom prst="rect">
            <a:avLst/>
          </a:prstGeom>
        </p:spPr>
        <p:txBody>
          <a:bodyPr spcFirstLastPara="1" wrap="square" lIns="182875" tIns="0" rIns="182875" bIns="0" anchor="ctr" anchorCtr="0">
            <a:noAutofit/>
          </a:bodyPr>
          <a:lstStyle>
            <a:lvl1pPr lvl="0">
              <a:spcBef>
                <a:spcPts val="0"/>
              </a:spcBef>
              <a:spcAft>
                <a:spcPts val="0"/>
              </a:spcAft>
              <a:buNone/>
              <a:defRPr sz="900">
                <a:solidFill>
                  <a:schemeClr val="dk2"/>
                </a:solidFill>
                <a:latin typeface="Poppins Medium"/>
                <a:ea typeface="Poppins Medium"/>
                <a:cs typeface="Poppins Medium"/>
                <a:sym typeface="Poppins Medium"/>
              </a:defRPr>
            </a:lvl1pPr>
            <a:lvl2pPr lvl="1">
              <a:spcBef>
                <a:spcPts val="0"/>
              </a:spcBef>
              <a:spcAft>
                <a:spcPts val="0"/>
              </a:spcAft>
              <a:buClr>
                <a:schemeClr val="dk2"/>
              </a:buClr>
              <a:buSzPts val="900"/>
              <a:buFont typeface="Poppins SemiBold"/>
              <a:buNone/>
              <a:defRPr sz="900">
                <a:solidFill>
                  <a:schemeClr val="dk2"/>
                </a:solidFill>
                <a:latin typeface="Poppins SemiBold"/>
                <a:ea typeface="Poppins SemiBold"/>
                <a:cs typeface="Poppins SemiBold"/>
                <a:sym typeface="Poppins SemiBold"/>
              </a:defRPr>
            </a:lvl2pPr>
            <a:lvl3pPr lvl="2">
              <a:spcBef>
                <a:spcPts val="0"/>
              </a:spcBef>
              <a:spcAft>
                <a:spcPts val="0"/>
              </a:spcAft>
              <a:buClr>
                <a:schemeClr val="dk2"/>
              </a:buClr>
              <a:buSzPts val="900"/>
              <a:buFont typeface="Poppins SemiBold"/>
              <a:buNone/>
              <a:defRPr sz="900">
                <a:solidFill>
                  <a:schemeClr val="dk2"/>
                </a:solidFill>
                <a:latin typeface="Poppins SemiBold"/>
                <a:ea typeface="Poppins SemiBold"/>
                <a:cs typeface="Poppins SemiBold"/>
                <a:sym typeface="Poppins SemiBold"/>
              </a:defRPr>
            </a:lvl3pPr>
            <a:lvl4pPr lvl="3">
              <a:spcBef>
                <a:spcPts val="0"/>
              </a:spcBef>
              <a:spcAft>
                <a:spcPts val="0"/>
              </a:spcAft>
              <a:buClr>
                <a:schemeClr val="dk2"/>
              </a:buClr>
              <a:buSzPts val="900"/>
              <a:buFont typeface="Poppins SemiBold"/>
              <a:buNone/>
              <a:defRPr sz="900">
                <a:solidFill>
                  <a:schemeClr val="dk2"/>
                </a:solidFill>
                <a:latin typeface="Poppins SemiBold"/>
                <a:ea typeface="Poppins SemiBold"/>
                <a:cs typeface="Poppins SemiBold"/>
                <a:sym typeface="Poppins SemiBold"/>
              </a:defRPr>
            </a:lvl4pPr>
            <a:lvl5pPr lvl="4">
              <a:spcBef>
                <a:spcPts val="0"/>
              </a:spcBef>
              <a:spcAft>
                <a:spcPts val="0"/>
              </a:spcAft>
              <a:buClr>
                <a:schemeClr val="dk2"/>
              </a:buClr>
              <a:buSzPts val="900"/>
              <a:buFont typeface="Poppins SemiBold"/>
              <a:buNone/>
              <a:defRPr sz="900">
                <a:solidFill>
                  <a:schemeClr val="dk2"/>
                </a:solidFill>
                <a:latin typeface="Poppins SemiBold"/>
                <a:ea typeface="Poppins SemiBold"/>
                <a:cs typeface="Poppins SemiBold"/>
                <a:sym typeface="Poppins SemiBold"/>
              </a:defRPr>
            </a:lvl5pPr>
            <a:lvl6pPr lvl="5">
              <a:spcBef>
                <a:spcPts val="0"/>
              </a:spcBef>
              <a:spcAft>
                <a:spcPts val="0"/>
              </a:spcAft>
              <a:buClr>
                <a:schemeClr val="dk2"/>
              </a:buClr>
              <a:buSzPts val="900"/>
              <a:buFont typeface="Poppins SemiBold"/>
              <a:buNone/>
              <a:defRPr sz="900">
                <a:solidFill>
                  <a:schemeClr val="dk2"/>
                </a:solidFill>
                <a:latin typeface="Poppins SemiBold"/>
                <a:ea typeface="Poppins SemiBold"/>
                <a:cs typeface="Poppins SemiBold"/>
                <a:sym typeface="Poppins SemiBold"/>
              </a:defRPr>
            </a:lvl6pPr>
            <a:lvl7pPr lvl="6">
              <a:spcBef>
                <a:spcPts val="0"/>
              </a:spcBef>
              <a:spcAft>
                <a:spcPts val="0"/>
              </a:spcAft>
              <a:buClr>
                <a:schemeClr val="dk2"/>
              </a:buClr>
              <a:buSzPts val="900"/>
              <a:buFont typeface="Poppins SemiBold"/>
              <a:buNone/>
              <a:defRPr sz="900">
                <a:solidFill>
                  <a:schemeClr val="dk2"/>
                </a:solidFill>
                <a:latin typeface="Poppins SemiBold"/>
                <a:ea typeface="Poppins SemiBold"/>
                <a:cs typeface="Poppins SemiBold"/>
                <a:sym typeface="Poppins SemiBold"/>
              </a:defRPr>
            </a:lvl7pPr>
            <a:lvl8pPr lvl="7">
              <a:spcBef>
                <a:spcPts val="0"/>
              </a:spcBef>
              <a:spcAft>
                <a:spcPts val="0"/>
              </a:spcAft>
              <a:buClr>
                <a:schemeClr val="dk2"/>
              </a:buClr>
              <a:buSzPts val="900"/>
              <a:buFont typeface="Poppins SemiBold"/>
              <a:buNone/>
              <a:defRPr sz="900">
                <a:solidFill>
                  <a:schemeClr val="dk2"/>
                </a:solidFill>
                <a:latin typeface="Poppins SemiBold"/>
                <a:ea typeface="Poppins SemiBold"/>
                <a:cs typeface="Poppins SemiBold"/>
                <a:sym typeface="Poppins SemiBold"/>
              </a:defRPr>
            </a:lvl8pPr>
            <a:lvl9pPr lvl="8">
              <a:spcBef>
                <a:spcPts val="0"/>
              </a:spcBef>
              <a:spcAft>
                <a:spcPts val="0"/>
              </a:spcAft>
              <a:buClr>
                <a:schemeClr val="dk2"/>
              </a:buClr>
              <a:buSzPts val="900"/>
              <a:buFont typeface="Poppins SemiBold"/>
              <a:buNone/>
              <a:defRPr sz="900">
                <a:solidFill>
                  <a:schemeClr val="dk2"/>
                </a:solidFill>
                <a:latin typeface="Poppins SemiBold"/>
                <a:ea typeface="Poppins SemiBold"/>
                <a:cs typeface="Poppins SemiBold"/>
                <a:sym typeface="Poppins SemiBold"/>
              </a:defRPr>
            </a:lvl9pPr>
          </a:lstStyle>
          <a:p>
            <a:endParaRPr/>
          </a:p>
        </p:txBody>
      </p:sp>
      <p:sp>
        <p:nvSpPr>
          <p:cNvPr id="296" name="Google Shape;296;p23"/>
          <p:cNvSpPr txBox="1">
            <a:spLocks noGrp="1"/>
          </p:cNvSpPr>
          <p:nvPr>
            <p:ph type="subTitle" idx="2"/>
          </p:nvPr>
        </p:nvSpPr>
        <p:spPr>
          <a:xfrm>
            <a:off x="1971375" y="2666275"/>
            <a:ext cx="1312500" cy="347400"/>
          </a:xfrm>
          <a:prstGeom prst="rect">
            <a:avLst/>
          </a:prstGeom>
        </p:spPr>
        <p:txBody>
          <a:bodyPr spcFirstLastPara="1" wrap="square" lIns="182875" tIns="0" rIns="182875" bIns="0" anchor="ctr" anchorCtr="0">
            <a:noAutofit/>
          </a:bodyPr>
          <a:lstStyle>
            <a:lvl1pPr lvl="0">
              <a:spcBef>
                <a:spcPts val="0"/>
              </a:spcBef>
              <a:spcAft>
                <a:spcPts val="0"/>
              </a:spcAft>
              <a:buNone/>
              <a:defRPr sz="900">
                <a:solidFill>
                  <a:schemeClr val="dk2"/>
                </a:solidFill>
                <a:latin typeface="Poppins Medium"/>
                <a:ea typeface="Poppins Medium"/>
                <a:cs typeface="Poppins Medium"/>
                <a:sym typeface="Poppins Medium"/>
              </a:defRPr>
            </a:lvl1pPr>
            <a:lvl2pPr lvl="1">
              <a:spcBef>
                <a:spcPts val="0"/>
              </a:spcBef>
              <a:spcAft>
                <a:spcPts val="0"/>
              </a:spcAft>
              <a:buClr>
                <a:schemeClr val="dk2"/>
              </a:buClr>
              <a:buSzPts val="900"/>
              <a:buFont typeface="Poppins SemiBold"/>
              <a:buNone/>
              <a:defRPr sz="900">
                <a:solidFill>
                  <a:schemeClr val="dk2"/>
                </a:solidFill>
                <a:latin typeface="Poppins SemiBold"/>
                <a:ea typeface="Poppins SemiBold"/>
                <a:cs typeface="Poppins SemiBold"/>
                <a:sym typeface="Poppins SemiBold"/>
              </a:defRPr>
            </a:lvl2pPr>
            <a:lvl3pPr lvl="2">
              <a:spcBef>
                <a:spcPts val="0"/>
              </a:spcBef>
              <a:spcAft>
                <a:spcPts val="0"/>
              </a:spcAft>
              <a:buClr>
                <a:schemeClr val="dk2"/>
              </a:buClr>
              <a:buSzPts val="900"/>
              <a:buFont typeface="Poppins SemiBold"/>
              <a:buNone/>
              <a:defRPr sz="900">
                <a:solidFill>
                  <a:schemeClr val="dk2"/>
                </a:solidFill>
                <a:latin typeface="Poppins SemiBold"/>
                <a:ea typeface="Poppins SemiBold"/>
                <a:cs typeface="Poppins SemiBold"/>
                <a:sym typeface="Poppins SemiBold"/>
              </a:defRPr>
            </a:lvl3pPr>
            <a:lvl4pPr lvl="3">
              <a:spcBef>
                <a:spcPts val="0"/>
              </a:spcBef>
              <a:spcAft>
                <a:spcPts val="0"/>
              </a:spcAft>
              <a:buClr>
                <a:schemeClr val="dk2"/>
              </a:buClr>
              <a:buSzPts val="900"/>
              <a:buFont typeface="Poppins SemiBold"/>
              <a:buNone/>
              <a:defRPr sz="900">
                <a:solidFill>
                  <a:schemeClr val="dk2"/>
                </a:solidFill>
                <a:latin typeface="Poppins SemiBold"/>
                <a:ea typeface="Poppins SemiBold"/>
                <a:cs typeface="Poppins SemiBold"/>
                <a:sym typeface="Poppins SemiBold"/>
              </a:defRPr>
            </a:lvl4pPr>
            <a:lvl5pPr lvl="4">
              <a:spcBef>
                <a:spcPts val="0"/>
              </a:spcBef>
              <a:spcAft>
                <a:spcPts val="0"/>
              </a:spcAft>
              <a:buClr>
                <a:schemeClr val="dk2"/>
              </a:buClr>
              <a:buSzPts val="900"/>
              <a:buFont typeface="Poppins SemiBold"/>
              <a:buNone/>
              <a:defRPr sz="900">
                <a:solidFill>
                  <a:schemeClr val="dk2"/>
                </a:solidFill>
                <a:latin typeface="Poppins SemiBold"/>
                <a:ea typeface="Poppins SemiBold"/>
                <a:cs typeface="Poppins SemiBold"/>
                <a:sym typeface="Poppins SemiBold"/>
              </a:defRPr>
            </a:lvl5pPr>
            <a:lvl6pPr lvl="5">
              <a:spcBef>
                <a:spcPts val="0"/>
              </a:spcBef>
              <a:spcAft>
                <a:spcPts val="0"/>
              </a:spcAft>
              <a:buClr>
                <a:schemeClr val="dk2"/>
              </a:buClr>
              <a:buSzPts val="900"/>
              <a:buFont typeface="Poppins SemiBold"/>
              <a:buNone/>
              <a:defRPr sz="900">
                <a:solidFill>
                  <a:schemeClr val="dk2"/>
                </a:solidFill>
                <a:latin typeface="Poppins SemiBold"/>
                <a:ea typeface="Poppins SemiBold"/>
                <a:cs typeface="Poppins SemiBold"/>
                <a:sym typeface="Poppins SemiBold"/>
              </a:defRPr>
            </a:lvl6pPr>
            <a:lvl7pPr lvl="6">
              <a:spcBef>
                <a:spcPts val="0"/>
              </a:spcBef>
              <a:spcAft>
                <a:spcPts val="0"/>
              </a:spcAft>
              <a:buClr>
                <a:schemeClr val="dk2"/>
              </a:buClr>
              <a:buSzPts val="900"/>
              <a:buFont typeface="Poppins SemiBold"/>
              <a:buNone/>
              <a:defRPr sz="900">
                <a:solidFill>
                  <a:schemeClr val="dk2"/>
                </a:solidFill>
                <a:latin typeface="Poppins SemiBold"/>
                <a:ea typeface="Poppins SemiBold"/>
                <a:cs typeface="Poppins SemiBold"/>
                <a:sym typeface="Poppins SemiBold"/>
              </a:defRPr>
            </a:lvl7pPr>
            <a:lvl8pPr lvl="7">
              <a:spcBef>
                <a:spcPts val="0"/>
              </a:spcBef>
              <a:spcAft>
                <a:spcPts val="0"/>
              </a:spcAft>
              <a:buClr>
                <a:schemeClr val="dk2"/>
              </a:buClr>
              <a:buSzPts val="900"/>
              <a:buFont typeface="Poppins SemiBold"/>
              <a:buNone/>
              <a:defRPr sz="900">
                <a:solidFill>
                  <a:schemeClr val="dk2"/>
                </a:solidFill>
                <a:latin typeface="Poppins SemiBold"/>
                <a:ea typeface="Poppins SemiBold"/>
                <a:cs typeface="Poppins SemiBold"/>
                <a:sym typeface="Poppins SemiBold"/>
              </a:defRPr>
            </a:lvl8pPr>
            <a:lvl9pPr lvl="8">
              <a:spcBef>
                <a:spcPts val="0"/>
              </a:spcBef>
              <a:spcAft>
                <a:spcPts val="0"/>
              </a:spcAft>
              <a:buClr>
                <a:schemeClr val="dk2"/>
              </a:buClr>
              <a:buSzPts val="900"/>
              <a:buFont typeface="Poppins SemiBold"/>
              <a:buNone/>
              <a:defRPr sz="900">
                <a:solidFill>
                  <a:schemeClr val="dk2"/>
                </a:solidFill>
                <a:latin typeface="Poppins SemiBold"/>
                <a:ea typeface="Poppins SemiBold"/>
                <a:cs typeface="Poppins SemiBold"/>
                <a:sym typeface="Poppins SemiBold"/>
              </a:defRPr>
            </a:lvl9pPr>
          </a:lstStyle>
          <a:p>
            <a:endParaRPr/>
          </a:p>
        </p:txBody>
      </p:sp>
      <p:sp>
        <p:nvSpPr>
          <p:cNvPr id="297" name="Google Shape;297;p23"/>
          <p:cNvSpPr txBox="1">
            <a:spLocks noGrp="1"/>
          </p:cNvSpPr>
          <p:nvPr>
            <p:ph type="subTitle" idx="3"/>
          </p:nvPr>
        </p:nvSpPr>
        <p:spPr>
          <a:xfrm>
            <a:off x="3714150" y="2666275"/>
            <a:ext cx="1312500" cy="347400"/>
          </a:xfrm>
          <a:prstGeom prst="rect">
            <a:avLst/>
          </a:prstGeom>
        </p:spPr>
        <p:txBody>
          <a:bodyPr spcFirstLastPara="1" wrap="square" lIns="182875" tIns="0" rIns="182875" bIns="0" anchor="ctr" anchorCtr="0">
            <a:noAutofit/>
          </a:bodyPr>
          <a:lstStyle>
            <a:lvl1pPr lvl="0">
              <a:spcBef>
                <a:spcPts val="0"/>
              </a:spcBef>
              <a:spcAft>
                <a:spcPts val="0"/>
              </a:spcAft>
              <a:buNone/>
              <a:defRPr sz="900">
                <a:solidFill>
                  <a:schemeClr val="dk2"/>
                </a:solidFill>
                <a:latin typeface="Poppins Medium"/>
                <a:ea typeface="Poppins Medium"/>
                <a:cs typeface="Poppins Medium"/>
                <a:sym typeface="Poppins Medium"/>
              </a:defRPr>
            </a:lvl1pPr>
            <a:lvl2pPr lvl="1">
              <a:spcBef>
                <a:spcPts val="0"/>
              </a:spcBef>
              <a:spcAft>
                <a:spcPts val="0"/>
              </a:spcAft>
              <a:buClr>
                <a:schemeClr val="dk2"/>
              </a:buClr>
              <a:buSzPts val="900"/>
              <a:buFont typeface="Poppins SemiBold"/>
              <a:buNone/>
              <a:defRPr sz="900">
                <a:solidFill>
                  <a:schemeClr val="dk2"/>
                </a:solidFill>
                <a:latin typeface="Poppins SemiBold"/>
                <a:ea typeface="Poppins SemiBold"/>
                <a:cs typeface="Poppins SemiBold"/>
                <a:sym typeface="Poppins SemiBold"/>
              </a:defRPr>
            </a:lvl2pPr>
            <a:lvl3pPr lvl="2">
              <a:spcBef>
                <a:spcPts val="0"/>
              </a:spcBef>
              <a:spcAft>
                <a:spcPts val="0"/>
              </a:spcAft>
              <a:buClr>
                <a:schemeClr val="dk2"/>
              </a:buClr>
              <a:buSzPts val="900"/>
              <a:buFont typeface="Poppins SemiBold"/>
              <a:buNone/>
              <a:defRPr sz="900">
                <a:solidFill>
                  <a:schemeClr val="dk2"/>
                </a:solidFill>
                <a:latin typeface="Poppins SemiBold"/>
                <a:ea typeface="Poppins SemiBold"/>
                <a:cs typeface="Poppins SemiBold"/>
                <a:sym typeface="Poppins SemiBold"/>
              </a:defRPr>
            </a:lvl3pPr>
            <a:lvl4pPr lvl="3">
              <a:spcBef>
                <a:spcPts val="0"/>
              </a:spcBef>
              <a:spcAft>
                <a:spcPts val="0"/>
              </a:spcAft>
              <a:buClr>
                <a:schemeClr val="dk2"/>
              </a:buClr>
              <a:buSzPts val="900"/>
              <a:buFont typeface="Poppins SemiBold"/>
              <a:buNone/>
              <a:defRPr sz="900">
                <a:solidFill>
                  <a:schemeClr val="dk2"/>
                </a:solidFill>
                <a:latin typeface="Poppins SemiBold"/>
                <a:ea typeface="Poppins SemiBold"/>
                <a:cs typeface="Poppins SemiBold"/>
                <a:sym typeface="Poppins SemiBold"/>
              </a:defRPr>
            </a:lvl4pPr>
            <a:lvl5pPr lvl="4">
              <a:spcBef>
                <a:spcPts val="0"/>
              </a:spcBef>
              <a:spcAft>
                <a:spcPts val="0"/>
              </a:spcAft>
              <a:buClr>
                <a:schemeClr val="dk2"/>
              </a:buClr>
              <a:buSzPts val="900"/>
              <a:buFont typeface="Poppins SemiBold"/>
              <a:buNone/>
              <a:defRPr sz="900">
                <a:solidFill>
                  <a:schemeClr val="dk2"/>
                </a:solidFill>
                <a:latin typeface="Poppins SemiBold"/>
                <a:ea typeface="Poppins SemiBold"/>
                <a:cs typeface="Poppins SemiBold"/>
                <a:sym typeface="Poppins SemiBold"/>
              </a:defRPr>
            </a:lvl5pPr>
            <a:lvl6pPr lvl="5">
              <a:spcBef>
                <a:spcPts val="0"/>
              </a:spcBef>
              <a:spcAft>
                <a:spcPts val="0"/>
              </a:spcAft>
              <a:buClr>
                <a:schemeClr val="dk2"/>
              </a:buClr>
              <a:buSzPts val="900"/>
              <a:buFont typeface="Poppins SemiBold"/>
              <a:buNone/>
              <a:defRPr sz="900">
                <a:solidFill>
                  <a:schemeClr val="dk2"/>
                </a:solidFill>
                <a:latin typeface="Poppins SemiBold"/>
                <a:ea typeface="Poppins SemiBold"/>
                <a:cs typeface="Poppins SemiBold"/>
                <a:sym typeface="Poppins SemiBold"/>
              </a:defRPr>
            </a:lvl6pPr>
            <a:lvl7pPr lvl="6">
              <a:spcBef>
                <a:spcPts val="0"/>
              </a:spcBef>
              <a:spcAft>
                <a:spcPts val="0"/>
              </a:spcAft>
              <a:buClr>
                <a:schemeClr val="dk2"/>
              </a:buClr>
              <a:buSzPts val="900"/>
              <a:buFont typeface="Poppins SemiBold"/>
              <a:buNone/>
              <a:defRPr sz="900">
                <a:solidFill>
                  <a:schemeClr val="dk2"/>
                </a:solidFill>
                <a:latin typeface="Poppins SemiBold"/>
                <a:ea typeface="Poppins SemiBold"/>
                <a:cs typeface="Poppins SemiBold"/>
                <a:sym typeface="Poppins SemiBold"/>
              </a:defRPr>
            </a:lvl7pPr>
            <a:lvl8pPr lvl="7">
              <a:spcBef>
                <a:spcPts val="0"/>
              </a:spcBef>
              <a:spcAft>
                <a:spcPts val="0"/>
              </a:spcAft>
              <a:buClr>
                <a:schemeClr val="dk2"/>
              </a:buClr>
              <a:buSzPts val="900"/>
              <a:buFont typeface="Poppins SemiBold"/>
              <a:buNone/>
              <a:defRPr sz="900">
                <a:solidFill>
                  <a:schemeClr val="dk2"/>
                </a:solidFill>
                <a:latin typeface="Poppins SemiBold"/>
                <a:ea typeface="Poppins SemiBold"/>
                <a:cs typeface="Poppins SemiBold"/>
                <a:sym typeface="Poppins SemiBold"/>
              </a:defRPr>
            </a:lvl8pPr>
            <a:lvl9pPr lvl="8">
              <a:spcBef>
                <a:spcPts val="0"/>
              </a:spcBef>
              <a:spcAft>
                <a:spcPts val="0"/>
              </a:spcAft>
              <a:buClr>
                <a:schemeClr val="dk2"/>
              </a:buClr>
              <a:buSzPts val="900"/>
              <a:buFont typeface="Poppins SemiBold"/>
              <a:buNone/>
              <a:defRPr sz="900">
                <a:solidFill>
                  <a:schemeClr val="dk2"/>
                </a:solidFill>
                <a:latin typeface="Poppins SemiBold"/>
                <a:ea typeface="Poppins SemiBold"/>
                <a:cs typeface="Poppins SemiBold"/>
                <a:sym typeface="Poppins SemiBold"/>
              </a:defRPr>
            </a:lvl9pPr>
          </a:lstStyle>
          <a:p>
            <a:endParaRPr/>
          </a:p>
        </p:txBody>
      </p:sp>
      <p:sp>
        <p:nvSpPr>
          <p:cNvPr id="298" name="Google Shape;298;p23"/>
          <p:cNvSpPr txBox="1">
            <a:spLocks noGrp="1"/>
          </p:cNvSpPr>
          <p:nvPr>
            <p:ph type="subTitle" idx="4"/>
          </p:nvPr>
        </p:nvSpPr>
        <p:spPr>
          <a:xfrm>
            <a:off x="5456925" y="2666275"/>
            <a:ext cx="1312500" cy="347400"/>
          </a:xfrm>
          <a:prstGeom prst="rect">
            <a:avLst/>
          </a:prstGeom>
        </p:spPr>
        <p:txBody>
          <a:bodyPr spcFirstLastPara="1" wrap="square" lIns="182875" tIns="0" rIns="182875" bIns="0" anchor="ctr" anchorCtr="0">
            <a:noAutofit/>
          </a:bodyPr>
          <a:lstStyle>
            <a:lvl1pPr lvl="0">
              <a:spcBef>
                <a:spcPts val="0"/>
              </a:spcBef>
              <a:spcAft>
                <a:spcPts val="0"/>
              </a:spcAft>
              <a:buNone/>
              <a:defRPr sz="900">
                <a:solidFill>
                  <a:schemeClr val="dk2"/>
                </a:solidFill>
                <a:latin typeface="Poppins Medium"/>
                <a:ea typeface="Poppins Medium"/>
                <a:cs typeface="Poppins Medium"/>
                <a:sym typeface="Poppins Medium"/>
              </a:defRPr>
            </a:lvl1pPr>
            <a:lvl2pPr lvl="1">
              <a:spcBef>
                <a:spcPts val="0"/>
              </a:spcBef>
              <a:spcAft>
                <a:spcPts val="0"/>
              </a:spcAft>
              <a:buClr>
                <a:schemeClr val="dk2"/>
              </a:buClr>
              <a:buSzPts val="900"/>
              <a:buFont typeface="Poppins SemiBold"/>
              <a:buNone/>
              <a:defRPr sz="900">
                <a:solidFill>
                  <a:schemeClr val="dk2"/>
                </a:solidFill>
                <a:latin typeface="Poppins SemiBold"/>
                <a:ea typeface="Poppins SemiBold"/>
                <a:cs typeface="Poppins SemiBold"/>
                <a:sym typeface="Poppins SemiBold"/>
              </a:defRPr>
            </a:lvl2pPr>
            <a:lvl3pPr lvl="2">
              <a:spcBef>
                <a:spcPts val="0"/>
              </a:spcBef>
              <a:spcAft>
                <a:spcPts val="0"/>
              </a:spcAft>
              <a:buClr>
                <a:schemeClr val="dk2"/>
              </a:buClr>
              <a:buSzPts val="900"/>
              <a:buFont typeface="Poppins SemiBold"/>
              <a:buNone/>
              <a:defRPr sz="900">
                <a:solidFill>
                  <a:schemeClr val="dk2"/>
                </a:solidFill>
                <a:latin typeface="Poppins SemiBold"/>
                <a:ea typeface="Poppins SemiBold"/>
                <a:cs typeface="Poppins SemiBold"/>
                <a:sym typeface="Poppins SemiBold"/>
              </a:defRPr>
            </a:lvl3pPr>
            <a:lvl4pPr lvl="3">
              <a:spcBef>
                <a:spcPts val="0"/>
              </a:spcBef>
              <a:spcAft>
                <a:spcPts val="0"/>
              </a:spcAft>
              <a:buClr>
                <a:schemeClr val="dk2"/>
              </a:buClr>
              <a:buSzPts val="900"/>
              <a:buFont typeface="Poppins SemiBold"/>
              <a:buNone/>
              <a:defRPr sz="900">
                <a:solidFill>
                  <a:schemeClr val="dk2"/>
                </a:solidFill>
                <a:latin typeface="Poppins SemiBold"/>
                <a:ea typeface="Poppins SemiBold"/>
                <a:cs typeface="Poppins SemiBold"/>
                <a:sym typeface="Poppins SemiBold"/>
              </a:defRPr>
            </a:lvl4pPr>
            <a:lvl5pPr lvl="4">
              <a:spcBef>
                <a:spcPts val="0"/>
              </a:spcBef>
              <a:spcAft>
                <a:spcPts val="0"/>
              </a:spcAft>
              <a:buClr>
                <a:schemeClr val="dk2"/>
              </a:buClr>
              <a:buSzPts val="900"/>
              <a:buFont typeface="Poppins SemiBold"/>
              <a:buNone/>
              <a:defRPr sz="900">
                <a:solidFill>
                  <a:schemeClr val="dk2"/>
                </a:solidFill>
                <a:latin typeface="Poppins SemiBold"/>
                <a:ea typeface="Poppins SemiBold"/>
                <a:cs typeface="Poppins SemiBold"/>
                <a:sym typeface="Poppins SemiBold"/>
              </a:defRPr>
            </a:lvl5pPr>
            <a:lvl6pPr lvl="5">
              <a:spcBef>
                <a:spcPts val="0"/>
              </a:spcBef>
              <a:spcAft>
                <a:spcPts val="0"/>
              </a:spcAft>
              <a:buClr>
                <a:schemeClr val="dk2"/>
              </a:buClr>
              <a:buSzPts val="900"/>
              <a:buFont typeface="Poppins SemiBold"/>
              <a:buNone/>
              <a:defRPr sz="900">
                <a:solidFill>
                  <a:schemeClr val="dk2"/>
                </a:solidFill>
                <a:latin typeface="Poppins SemiBold"/>
                <a:ea typeface="Poppins SemiBold"/>
                <a:cs typeface="Poppins SemiBold"/>
                <a:sym typeface="Poppins SemiBold"/>
              </a:defRPr>
            </a:lvl6pPr>
            <a:lvl7pPr lvl="6">
              <a:spcBef>
                <a:spcPts val="0"/>
              </a:spcBef>
              <a:spcAft>
                <a:spcPts val="0"/>
              </a:spcAft>
              <a:buClr>
                <a:schemeClr val="dk2"/>
              </a:buClr>
              <a:buSzPts val="900"/>
              <a:buFont typeface="Poppins SemiBold"/>
              <a:buNone/>
              <a:defRPr sz="900">
                <a:solidFill>
                  <a:schemeClr val="dk2"/>
                </a:solidFill>
                <a:latin typeface="Poppins SemiBold"/>
                <a:ea typeface="Poppins SemiBold"/>
                <a:cs typeface="Poppins SemiBold"/>
                <a:sym typeface="Poppins SemiBold"/>
              </a:defRPr>
            </a:lvl7pPr>
            <a:lvl8pPr lvl="7">
              <a:spcBef>
                <a:spcPts val="0"/>
              </a:spcBef>
              <a:spcAft>
                <a:spcPts val="0"/>
              </a:spcAft>
              <a:buClr>
                <a:schemeClr val="dk2"/>
              </a:buClr>
              <a:buSzPts val="900"/>
              <a:buFont typeface="Poppins SemiBold"/>
              <a:buNone/>
              <a:defRPr sz="900">
                <a:solidFill>
                  <a:schemeClr val="dk2"/>
                </a:solidFill>
                <a:latin typeface="Poppins SemiBold"/>
                <a:ea typeface="Poppins SemiBold"/>
                <a:cs typeface="Poppins SemiBold"/>
                <a:sym typeface="Poppins SemiBold"/>
              </a:defRPr>
            </a:lvl8pPr>
            <a:lvl9pPr lvl="8">
              <a:spcBef>
                <a:spcPts val="0"/>
              </a:spcBef>
              <a:spcAft>
                <a:spcPts val="0"/>
              </a:spcAft>
              <a:buClr>
                <a:schemeClr val="dk2"/>
              </a:buClr>
              <a:buSzPts val="900"/>
              <a:buFont typeface="Poppins SemiBold"/>
              <a:buNone/>
              <a:defRPr sz="900">
                <a:solidFill>
                  <a:schemeClr val="dk2"/>
                </a:solidFill>
                <a:latin typeface="Poppins SemiBold"/>
                <a:ea typeface="Poppins SemiBold"/>
                <a:cs typeface="Poppins SemiBold"/>
                <a:sym typeface="Poppins SemiBold"/>
              </a:defRPr>
            </a:lvl9pPr>
          </a:lstStyle>
          <a:p>
            <a:endParaRPr/>
          </a:p>
        </p:txBody>
      </p:sp>
      <p:sp>
        <p:nvSpPr>
          <p:cNvPr id="299" name="Google Shape;299;p23"/>
          <p:cNvSpPr txBox="1">
            <a:spLocks noGrp="1"/>
          </p:cNvSpPr>
          <p:nvPr>
            <p:ph type="subTitle" idx="5"/>
          </p:nvPr>
        </p:nvSpPr>
        <p:spPr>
          <a:xfrm>
            <a:off x="7199700" y="2666275"/>
            <a:ext cx="1312500" cy="347400"/>
          </a:xfrm>
          <a:prstGeom prst="rect">
            <a:avLst/>
          </a:prstGeom>
        </p:spPr>
        <p:txBody>
          <a:bodyPr spcFirstLastPara="1" wrap="square" lIns="182875" tIns="0" rIns="182875" bIns="0" anchor="ctr" anchorCtr="0">
            <a:noAutofit/>
          </a:bodyPr>
          <a:lstStyle>
            <a:lvl1pPr lvl="0">
              <a:spcBef>
                <a:spcPts val="0"/>
              </a:spcBef>
              <a:spcAft>
                <a:spcPts val="0"/>
              </a:spcAft>
              <a:buNone/>
              <a:defRPr sz="900">
                <a:solidFill>
                  <a:schemeClr val="dk2"/>
                </a:solidFill>
                <a:latin typeface="Poppins Medium"/>
                <a:ea typeface="Poppins Medium"/>
                <a:cs typeface="Poppins Medium"/>
                <a:sym typeface="Poppins Medium"/>
              </a:defRPr>
            </a:lvl1pPr>
            <a:lvl2pPr lvl="1">
              <a:spcBef>
                <a:spcPts val="0"/>
              </a:spcBef>
              <a:spcAft>
                <a:spcPts val="0"/>
              </a:spcAft>
              <a:buClr>
                <a:schemeClr val="dk2"/>
              </a:buClr>
              <a:buSzPts val="900"/>
              <a:buFont typeface="Poppins SemiBold"/>
              <a:buNone/>
              <a:defRPr sz="900">
                <a:solidFill>
                  <a:schemeClr val="dk2"/>
                </a:solidFill>
                <a:latin typeface="Poppins SemiBold"/>
                <a:ea typeface="Poppins SemiBold"/>
                <a:cs typeface="Poppins SemiBold"/>
                <a:sym typeface="Poppins SemiBold"/>
              </a:defRPr>
            </a:lvl2pPr>
            <a:lvl3pPr lvl="2">
              <a:spcBef>
                <a:spcPts val="0"/>
              </a:spcBef>
              <a:spcAft>
                <a:spcPts val="0"/>
              </a:spcAft>
              <a:buClr>
                <a:schemeClr val="dk2"/>
              </a:buClr>
              <a:buSzPts val="900"/>
              <a:buFont typeface="Poppins SemiBold"/>
              <a:buNone/>
              <a:defRPr sz="900">
                <a:solidFill>
                  <a:schemeClr val="dk2"/>
                </a:solidFill>
                <a:latin typeface="Poppins SemiBold"/>
                <a:ea typeface="Poppins SemiBold"/>
                <a:cs typeface="Poppins SemiBold"/>
                <a:sym typeface="Poppins SemiBold"/>
              </a:defRPr>
            </a:lvl3pPr>
            <a:lvl4pPr lvl="3">
              <a:spcBef>
                <a:spcPts val="0"/>
              </a:spcBef>
              <a:spcAft>
                <a:spcPts val="0"/>
              </a:spcAft>
              <a:buClr>
                <a:schemeClr val="dk2"/>
              </a:buClr>
              <a:buSzPts val="900"/>
              <a:buFont typeface="Poppins SemiBold"/>
              <a:buNone/>
              <a:defRPr sz="900">
                <a:solidFill>
                  <a:schemeClr val="dk2"/>
                </a:solidFill>
                <a:latin typeface="Poppins SemiBold"/>
                <a:ea typeface="Poppins SemiBold"/>
                <a:cs typeface="Poppins SemiBold"/>
                <a:sym typeface="Poppins SemiBold"/>
              </a:defRPr>
            </a:lvl4pPr>
            <a:lvl5pPr lvl="4">
              <a:spcBef>
                <a:spcPts val="0"/>
              </a:spcBef>
              <a:spcAft>
                <a:spcPts val="0"/>
              </a:spcAft>
              <a:buClr>
                <a:schemeClr val="dk2"/>
              </a:buClr>
              <a:buSzPts val="900"/>
              <a:buFont typeface="Poppins SemiBold"/>
              <a:buNone/>
              <a:defRPr sz="900">
                <a:solidFill>
                  <a:schemeClr val="dk2"/>
                </a:solidFill>
                <a:latin typeface="Poppins SemiBold"/>
                <a:ea typeface="Poppins SemiBold"/>
                <a:cs typeface="Poppins SemiBold"/>
                <a:sym typeface="Poppins SemiBold"/>
              </a:defRPr>
            </a:lvl5pPr>
            <a:lvl6pPr lvl="5">
              <a:spcBef>
                <a:spcPts val="0"/>
              </a:spcBef>
              <a:spcAft>
                <a:spcPts val="0"/>
              </a:spcAft>
              <a:buClr>
                <a:schemeClr val="dk2"/>
              </a:buClr>
              <a:buSzPts val="900"/>
              <a:buFont typeface="Poppins SemiBold"/>
              <a:buNone/>
              <a:defRPr sz="900">
                <a:solidFill>
                  <a:schemeClr val="dk2"/>
                </a:solidFill>
                <a:latin typeface="Poppins SemiBold"/>
                <a:ea typeface="Poppins SemiBold"/>
                <a:cs typeface="Poppins SemiBold"/>
                <a:sym typeface="Poppins SemiBold"/>
              </a:defRPr>
            </a:lvl6pPr>
            <a:lvl7pPr lvl="6">
              <a:spcBef>
                <a:spcPts val="0"/>
              </a:spcBef>
              <a:spcAft>
                <a:spcPts val="0"/>
              </a:spcAft>
              <a:buClr>
                <a:schemeClr val="dk2"/>
              </a:buClr>
              <a:buSzPts val="900"/>
              <a:buFont typeface="Poppins SemiBold"/>
              <a:buNone/>
              <a:defRPr sz="900">
                <a:solidFill>
                  <a:schemeClr val="dk2"/>
                </a:solidFill>
                <a:latin typeface="Poppins SemiBold"/>
                <a:ea typeface="Poppins SemiBold"/>
                <a:cs typeface="Poppins SemiBold"/>
                <a:sym typeface="Poppins SemiBold"/>
              </a:defRPr>
            </a:lvl7pPr>
            <a:lvl8pPr lvl="7">
              <a:spcBef>
                <a:spcPts val="0"/>
              </a:spcBef>
              <a:spcAft>
                <a:spcPts val="0"/>
              </a:spcAft>
              <a:buClr>
                <a:schemeClr val="dk2"/>
              </a:buClr>
              <a:buSzPts val="900"/>
              <a:buFont typeface="Poppins SemiBold"/>
              <a:buNone/>
              <a:defRPr sz="900">
                <a:solidFill>
                  <a:schemeClr val="dk2"/>
                </a:solidFill>
                <a:latin typeface="Poppins SemiBold"/>
                <a:ea typeface="Poppins SemiBold"/>
                <a:cs typeface="Poppins SemiBold"/>
                <a:sym typeface="Poppins SemiBold"/>
              </a:defRPr>
            </a:lvl8pPr>
            <a:lvl9pPr lvl="8">
              <a:spcBef>
                <a:spcPts val="0"/>
              </a:spcBef>
              <a:spcAft>
                <a:spcPts val="0"/>
              </a:spcAft>
              <a:buClr>
                <a:schemeClr val="dk2"/>
              </a:buClr>
              <a:buSzPts val="900"/>
              <a:buFont typeface="Poppins SemiBold"/>
              <a:buNone/>
              <a:defRPr sz="900">
                <a:solidFill>
                  <a:schemeClr val="dk2"/>
                </a:solidFill>
                <a:latin typeface="Poppins SemiBold"/>
                <a:ea typeface="Poppins SemiBold"/>
                <a:cs typeface="Poppins SemiBold"/>
                <a:sym typeface="Poppins SemiBold"/>
              </a:defRPr>
            </a:lvl9pPr>
          </a:lstStyle>
          <a:p>
            <a:endParaRPr/>
          </a:p>
        </p:txBody>
      </p:sp>
      <p:pic>
        <p:nvPicPr>
          <p:cNvPr id="300" name="Google Shape;300;p23"/>
          <p:cNvPicPr preferRelativeResize="0"/>
          <p:nvPr/>
        </p:nvPicPr>
        <p:blipFill rotWithShape="1">
          <a:blip r:embed="rId2">
            <a:alphaModFix/>
          </a:blip>
          <a:srcRect t="70460" r="33897"/>
          <a:stretch/>
        </p:blipFill>
        <p:spPr>
          <a:xfrm>
            <a:off x="5624200" y="0"/>
            <a:ext cx="3519800" cy="1572900"/>
          </a:xfrm>
          <a:prstGeom prst="rect">
            <a:avLst/>
          </a:prstGeom>
          <a:noFill/>
          <a:ln>
            <a:noFill/>
          </a:ln>
        </p:spPr>
      </p:pic>
      <p:sp>
        <p:nvSpPr>
          <p:cNvPr id="301" name="Google Shape;301;p23"/>
          <p:cNvSpPr txBox="1">
            <a:spLocks noGrp="1"/>
          </p:cNvSpPr>
          <p:nvPr>
            <p:ph type="body" idx="6"/>
          </p:nvPr>
        </p:nvSpPr>
        <p:spPr>
          <a:xfrm>
            <a:off x="1971375" y="3030250"/>
            <a:ext cx="1715400" cy="1145100"/>
          </a:xfrm>
          <a:prstGeom prst="rect">
            <a:avLst/>
          </a:prstGeom>
        </p:spPr>
        <p:txBody>
          <a:bodyPr spcFirstLastPara="1" wrap="square" lIns="91425" tIns="182875" rIns="182875" bIns="91425" anchor="t" anchorCtr="0">
            <a:noAutofit/>
          </a:bodyPr>
          <a:lstStyle>
            <a:lvl1pPr marL="457200" lvl="0" indent="-285750">
              <a:lnSpc>
                <a:spcPct val="115000"/>
              </a:lnSpc>
              <a:spcBef>
                <a:spcPts val="0"/>
              </a:spcBef>
              <a:spcAft>
                <a:spcPts val="0"/>
              </a:spcAft>
              <a:buClr>
                <a:schemeClr val="dk1"/>
              </a:buClr>
              <a:buSzPts val="900"/>
              <a:buFont typeface="Nunito Sans"/>
              <a:buChar char="●"/>
              <a:defRPr sz="900"/>
            </a:lvl1pPr>
            <a:lvl2pPr marL="914400" lvl="1" indent="-285750">
              <a:lnSpc>
                <a:spcPct val="115000"/>
              </a:lnSpc>
              <a:spcBef>
                <a:spcPts val="0"/>
              </a:spcBef>
              <a:spcAft>
                <a:spcPts val="0"/>
              </a:spcAft>
              <a:buClr>
                <a:schemeClr val="dk1"/>
              </a:buClr>
              <a:buSzPts val="900"/>
              <a:buFont typeface="Nunito Sans"/>
              <a:buChar char="○"/>
              <a:defRPr sz="900"/>
            </a:lvl2pPr>
            <a:lvl3pPr marL="1371600" lvl="2" indent="-285750">
              <a:lnSpc>
                <a:spcPct val="115000"/>
              </a:lnSpc>
              <a:spcBef>
                <a:spcPts val="0"/>
              </a:spcBef>
              <a:spcAft>
                <a:spcPts val="0"/>
              </a:spcAft>
              <a:buClr>
                <a:schemeClr val="dk1"/>
              </a:buClr>
              <a:buSzPts val="900"/>
              <a:buFont typeface="Nunito Sans"/>
              <a:buChar char="■"/>
              <a:defRPr sz="900"/>
            </a:lvl3pPr>
            <a:lvl4pPr marL="1828800" lvl="3" indent="-285750">
              <a:lnSpc>
                <a:spcPct val="115000"/>
              </a:lnSpc>
              <a:spcBef>
                <a:spcPts val="0"/>
              </a:spcBef>
              <a:spcAft>
                <a:spcPts val="0"/>
              </a:spcAft>
              <a:buClr>
                <a:schemeClr val="dk1"/>
              </a:buClr>
              <a:buSzPts val="900"/>
              <a:buFont typeface="Nunito Sans"/>
              <a:buChar char="●"/>
              <a:defRPr sz="900"/>
            </a:lvl4pPr>
            <a:lvl5pPr marL="2286000" lvl="4" indent="-285750">
              <a:lnSpc>
                <a:spcPct val="115000"/>
              </a:lnSpc>
              <a:spcBef>
                <a:spcPts val="0"/>
              </a:spcBef>
              <a:spcAft>
                <a:spcPts val="0"/>
              </a:spcAft>
              <a:buClr>
                <a:schemeClr val="dk1"/>
              </a:buClr>
              <a:buSzPts val="900"/>
              <a:buFont typeface="Nunito Sans"/>
              <a:buChar char="○"/>
              <a:defRPr sz="900"/>
            </a:lvl5pPr>
            <a:lvl6pPr marL="2743200" lvl="5" indent="-285750">
              <a:lnSpc>
                <a:spcPct val="115000"/>
              </a:lnSpc>
              <a:spcBef>
                <a:spcPts val="0"/>
              </a:spcBef>
              <a:spcAft>
                <a:spcPts val="0"/>
              </a:spcAft>
              <a:buClr>
                <a:schemeClr val="dk1"/>
              </a:buClr>
              <a:buSzPts val="900"/>
              <a:buFont typeface="Nunito Sans"/>
              <a:buChar char="■"/>
              <a:defRPr sz="900"/>
            </a:lvl6pPr>
            <a:lvl7pPr marL="3200400" lvl="6" indent="-285750">
              <a:lnSpc>
                <a:spcPct val="115000"/>
              </a:lnSpc>
              <a:spcBef>
                <a:spcPts val="0"/>
              </a:spcBef>
              <a:spcAft>
                <a:spcPts val="0"/>
              </a:spcAft>
              <a:buClr>
                <a:schemeClr val="dk1"/>
              </a:buClr>
              <a:buSzPts val="900"/>
              <a:buFont typeface="Nunito Sans"/>
              <a:buChar char="●"/>
              <a:defRPr sz="900"/>
            </a:lvl7pPr>
            <a:lvl8pPr marL="3657600" lvl="7" indent="-285750">
              <a:lnSpc>
                <a:spcPct val="115000"/>
              </a:lnSpc>
              <a:spcBef>
                <a:spcPts val="0"/>
              </a:spcBef>
              <a:spcAft>
                <a:spcPts val="0"/>
              </a:spcAft>
              <a:buClr>
                <a:schemeClr val="dk1"/>
              </a:buClr>
              <a:buSzPts val="900"/>
              <a:buFont typeface="Nunito Sans"/>
              <a:buChar char="○"/>
              <a:defRPr sz="900"/>
            </a:lvl8pPr>
            <a:lvl9pPr marL="4114800" lvl="8" indent="-285750">
              <a:lnSpc>
                <a:spcPct val="115000"/>
              </a:lnSpc>
              <a:spcBef>
                <a:spcPts val="0"/>
              </a:spcBef>
              <a:spcAft>
                <a:spcPts val="0"/>
              </a:spcAft>
              <a:buClr>
                <a:schemeClr val="dk1"/>
              </a:buClr>
              <a:buSzPts val="900"/>
              <a:buFont typeface="Nunito Sans"/>
              <a:buChar char="■"/>
              <a:defRPr sz="900"/>
            </a:lvl9pPr>
          </a:lstStyle>
          <a:p>
            <a:endParaRPr/>
          </a:p>
        </p:txBody>
      </p:sp>
      <p:sp>
        <p:nvSpPr>
          <p:cNvPr id="302" name="Google Shape;302;p23"/>
          <p:cNvSpPr txBox="1">
            <a:spLocks noGrp="1"/>
          </p:cNvSpPr>
          <p:nvPr>
            <p:ph type="body" idx="7"/>
          </p:nvPr>
        </p:nvSpPr>
        <p:spPr>
          <a:xfrm>
            <a:off x="3714150" y="3030250"/>
            <a:ext cx="1715400" cy="1145100"/>
          </a:xfrm>
          <a:prstGeom prst="rect">
            <a:avLst/>
          </a:prstGeom>
        </p:spPr>
        <p:txBody>
          <a:bodyPr spcFirstLastPara="1" wrap="square" lIns="91425" tIns="182875" rIns="182875" bIns="91425" anchor="t" anchorCtr="0">
            <a:noAutofit/>
          </a:bodyPr>
          <a:lstStyle>
            <a:lvl1pPr marL="457200" lvl="0" indent="-285750">
              <a:spcBef>
                <a:spcPts val="0"/>
              </a:spcBef>
              <a:spcAft>
                <a:spcPts val="0"/>
              </a:spcAft>
              <a:buClr>
                <a:schemeClr val="dk1"/>
              </a:buClr>
              <a:buSzPts val="900"/>
              <a:buFont typeface="Nunito Sans"/>
              <a:buChar char="●"/>
              <a:defRPr sz="900"/>
            </a:lvl1pPr>
            <a:lvl2pPr marL="914400" lvl="1" indent="-285750">
              <a:spcBef>
                <a:spcPts val="0"/>
              </a:spcBef>
              <a:spcAft>
                <a:spcPts val="0"/>
              </a:spcAft>
              <a:buClr>
                <a:schemeClr val="dk1"/>
              </a:buClr>
              <a:buSzPts val="900"/>
              <a:buFont typeface="Nunito Sans"/>
              <a:buChar char="○"/>
              <a:defRPr sz="900"/>
            </a:lvl2pPr>
            <a:lvl3pPr marL="1371600" lvl="2" indent="-285750">
              <a:spcBef>
                <a:spcPts val="0"/>
              </a:spcBef>
              <a:spcAft>
                <a:spcPts val="0"/>
              </a:spcAft>
              <a:buClr>
                <a:schemeClr val="dk1"/>
              </a:buClr>
              <a:buSzPts val="900"/>
              <a:buFont typeface="Nunito Sans"/>
              <a:buChar char="■"/>
              <a:defRPr sz="900"/>
            </a:lvl3pPr>
            <a:lvl4pPr marL="1828800" lvl="3" indent="-285750">
              <a:spcBef>
                <a:spcPts val="0"/>
              </a:spcBef>
              <a:spcAft>
                <a:spcPts val="0"/>
              </a:spcAft>
              <a:buClr>
                <a:schemeClr val="dk1"/>
              </a:buClr>
              <a:buSzPts val="900"/>
              <a:buFont typeface="Nunito Sans"/>
              <a:buChar char="●"/>
              <a:defRPr sz="900"/>
            </a:lvl4pPr>
            <a:lvl5pPr marL="2286000" lvl="4" indent="-285750">
              <a:spcBef>
                <a:spcPts val="0"/>
              </a:spcBef>
              <a:spcAft>
                <a:spcPts val="0"/>
              </a:spcAft>
              <a:buClr>
                <a:schemeClr val="dk1"/>
              </a:buClr>
              <a:buSzPts val="900"/>
              <a:buFont typeface="Nunito Sans"/>
              <a:buChar char="○"/>
              <a:defRPr sz="900"/>
            </a:lvl5pPr>
            <a:lvl6pPr marL="2743200" lvl="5" indent="-285750">
              <a:spcBef>
                <a:spcPts val="0"/>
              </a:spcBef>
              <a:spcAft>
                <a:spcPts val="0"/>
              </a:spcAft>
              <a:buClr>
                <a:schemeClr val="dk1"/>
              </a:buClr>
              <a:buSzPts val="900"/>
              <a:buFont typeface="Nunito Sans"/>
              <a:buChar char="■"/>
              <a:defRPr sz="900"/>
            </a:lvl6pPr>
            <a:lvl7pPr marL="3200400" lvl="6" indent="-285750">
              <a:spcBef>
                <a:spcPts val="0"/>
              </a:spcBef>
              <a:spcAft>
                <a:spcPts val="0"/>
              </a:spcAft>
              <a:buClr>
                <a:schemeClr val="dk1"/>
              </a:buClr>
              <a:buSzPts val="900"/>
              <a:buFont typeface="Nunito Sans"/>
              <a:buChar char="●"/>
              <a:defRPr sz="900"/>
            </a:lvl7pPr>
            <a:lvl8pPr marL="3657600" lvl="7" indent="-285750">
              <a:spcBef>
                <a:spcPts val="0"/>
              </a:spcBef>
              <a:spcAft>
                <a:spcPts val="0"/>
              </a:spcAft>
              <a:buClr>
                <a:schemeClr val="dk1"/>
              </a:buClr>
              <a:buSzPts val="900"/>
              <a:buFont typeface="Nunito Sans"/>
              <a:buChar char="○"/>
              <a:defRPr sz="900"/>
            </a:lvl8pPr>
            <a:lvl9pPr marL="4114800" lvl="8" indent="-285750">
              <a:spcBef>
                <a:spcPts val="0"/>
              </a:spcBef>
              <a:spcAft>
                <a:spcPts val="0"/>
              </a:spcAft>
              <a:buClr>
                <a:schemeClr val="dk1"/>
              </a:buClr>
              <a:buSzPts val="900"/>
              <a:buFont typeface="Nunito Sans"/>
              <a:buChar char="■"/>
              <a:defRPr sz="900"/>
            </a:lvl9pPr>
          </a:lstStyle>
          <a:p>
            <a:endParaRPr/>
          </a:p>
        </p:txBody>
      </p:sp>
      <p:sp>
        <p:nvSpPr>
          <p:cNvPr id="303" name="Google Shape;303;p23"/>
          <p:cNvSpPr txBox="1">
            <a:spLocks noGrp="1"/>
          </p:cNvSpPr>
          <p:nvPr>
            <p:ph type="body" idx="8"/>
          </p:nvPr>
        </p:nvSpPr>
        <p:spPr>
          <a:xfrm>
            <a:off x="5456925" y="3030250"/>
            <a:ext cx="1715400" cy="1145100"/>
          </a:xfrm>
          <a:prstGeom prst="rect">
            <a:avLst/>
          </a:prstGeom>
        </p:spPr>
        <p:txBody>
          <a:bodyPr spcFirstLastPara="1" wrap="square" lIns="91425" tIns="182875" rIns="182875" bIns="91425" anchor="t" anchorCtr="0">
            <a:noAutofit/>
          </a:bodyPr>
          <a:lstStyle>
            <a:lvl1pPr marL="457200" lvl="0" indent="-285750">
              <a:lnSpc>
                <a:spcPct val="115000"/>
              </a:lnSpc>
              <a:spcBef>
                <a:spcPts val="0"/>
              </a:spcBef>
              <a:spcAft>
                <a:spcPts val="0"/>
              </a:spcAft>
              <a:buClr>
                <a:schemeClr val="dk1"/>
              </a:buClr>
              <a:buSzPts val="900"/>
              <a:buFont typeface="Nunito Sans"/>
              <a:buChar char="●"/>
              <a:defRPr sz="900"/>
            </a:lvl1pPr>
            <a:lvl2pPr marL="914400" lvl="1" indent="-285750">
              <a:lnSpc>
                <a:spcPct val="115000"/>
              </a:lnSpc>
              <a:spcBef>
                <a:spcPts val="0"/>
              </a:spcBef>
              <a:spcAft>
                <a:spcPts val="0"/>
              </a:spcAft>
              <a:buClr>
                <a:schemeClr val="dk1"/>
              </a:buClr>
              <a:buSzPts val="900"/>
              <a:buFont typeface="Nunito Sans"/>
              <a:buChar char="○"/>
              <a:defRPr sz="900"/>
            </a:lvl2pPr>
            <a:lvl3pPr marL="1371600" lvl="2" indent="-285750">
              <a:lnSpc>
                <a:spcPct val="115000"/>
              </a:lnSpc>
              <a:spcBef>
                <a:spcPts val="0"/>
              </a:spcBef>
              <a:spcAft>
                <a:spcPts val="0"/>
              </a:spcAft>
              <a:buClr>
                <a:schemeClr val="dk1"/>
              </a:buClr>
              <a:buSzPts val="900"/>
              <a:buFont typeface="Nunito Sans"/>
              <a:buChar char="■"/>
              <a:defRPr sz="900"/>
            </a:lvl3pPr>
            <a:lvl4pPr marL="1828800" lvl="3" indent="-285750">
              <a:lnSpc>
                <a:spcPct val="115000"/>
              </a:lnSpc>
              <a:spcBef>
                <a:spcPts val="0"/>
              </a:spcBef>
              <a:spcAft>
                <a:spcPts val="0"/>
              </a:spcAft>
              <a:buClr>
                <a:schemeClr val="dk1"/>
              </a:buClr>
              <a:buSzPts val="900"/>
              <a:buFont typeface="Nunito Sans"/>
              <a:buChar char="●"/>
              <a:defRPr sz="900"/>
            </a:lvl4pPr>
            <a:lvl5pPr marL="2286000" lvl="4" indent="-285750">
              <a:lnSpc>
                <a:spcPct val="115000"/>
              </a:lnSpc>
              <a:spcBef>
                <a:spcPts val="0"/>
              </a:spcBef>
              <a:spcAft>
                <a:spcPts val="0"/>
              </a:spcAft>
              <a:buClr>
                <a:schemeClr val="dk1"/>
              </a:buClr>
              <a:buSzPts val="900"/>
              <a:buFont typeface="Nunito Sans"/>
              <a:buChar char="○"/>
              <a:defRPr sz="900"/>
            </a:lvl5pPr>
            <a:lvl6pPr marL="2743200" lvl="5" indent="-285750">
              <a:lnSpc>
                <a:spcPct val="115000"/>
              </a:lnSpc>
              <a:spcBef>
                <a:spcPts val="0"/>
              </a:spcBef>
              <a:spcAft>
                <a:spcPts val="0"/>
              </a:spcAft>
              <a:buClr>
                <a:schemeClr val="dk1"/>
              </a:buClr>
              <a:buSzPts val="900"/>
              <a:buFont typeface="Nunito Sans"/>
              <a:buChar char="■"/>
              <a:defRPr sz="900"/>
            </a:lvl6pPr>
            <a:lvl7pPr marL="3200400" lvl="6" indent="-285750">
              <a:lnSpc>
                <a:spcPct val="115000"/>
              </a:lnSpc>
              <a:spcBef>
                <a:spcPts val="0"/>
              </a:spcBef>
              <a:spcAft>
                <a:spcPts val="0"/>
              </a:spcAft>
              <a:buClr>
                <a:schemeClr val="dk1"/>
              </a:buClr>
              <a:buSzPts val="900"/>
              <a:buFont typeface="Nunito Sans"/>
              <a:buChar char="●"/>
              <a:defRPr sz="900"/>
            </a:lvl7pPr>
            <a:lvl8pPr marL="3657600" lvl="7" indent="-285750">
              <a:lnSpc>
                <a:spcPct val="115000"/>
              </a:lnSpc>
              <a:spcBef>
                <a:spcPts val="0"/>
              </a:spcBef>
              <a:spcAft>
                <a:spcPts val="0"/>
              </a:spcAft>
              <a:buClr>
                <a:schemeClr val="dk1"/>
              </a:buClr>
              <a:buSzPts val="900"/>
              <a:buFont typeface="Nunito Sans"/>
              <a:buChar char="○"/>
              <a:defRPr sz="900"/>
            </a:lvl8pPr>
            <a:lvl9pPr marL="4114800" lvl="8" indent="-285750">
              <a:lnSpc>
                <a:spcPct val="115000"/>
              </a:lnSpc>
              <a:spcBef>
                <a:spcPts val="0"/>
              </a:spcBef>
              <a:spcAft>
                <a:spcPts val="0"/>
              </a:spcAft>
              <a:buClr>
                <a:schemeClr val="dk1"/>
              </a:buClr>
              <a:buSzPts val="900"/>
              <a:buFont typeface="Nunito Sans"/>
              <a:buChar char="■"/>
              <a:defRPr sz="900"/>
            </a:lvl9pPr>
          </a:lstStyle>
          <a:p>
            <a:endParaRPr/>
          </a:p>
        </p:txBody>
      </p:sp>
      <p:sp>
        <p:nvSpPr>
          <p:cNvPr id="304" name="Google Shape;304;p23"/>
          <p:cNvSpPr txBox="1">
            <a:spLocks noGrp="1"/>
          </p:cNvSpPr>
          <p:nvPr>
            <p:ph type="body" idx="9"/>
          </p:nvPr>
        </p:nvSpPr>
        <p:spPr>
          <a:xfrm>
            <a:off x="228450" y="3030250"/>
            <a:ext cx="1715400" cy="1145100"/>
          </a:xfrm>
          <a:prstGeom prst="rect">
            <a:avLst/>
          </a:prstGeom>
        </p:spPr>
        <p:txBody>
          <a:bodyPr spcFirstLastPara="1" wrap="square" lIns="91425" tIns="182875" rIns="182875" bIns="91425" anchor="t" anchorCtr="0">
            <a:noAutofit/>
          </a:bodyPr>
          <a:lstStyle>
            <a:lvl1pPr marL="457200" lvl="0" indent="-285750">
              <a:lnSpc>
                <a:spcPct val="115000"/>
              </a:lnSpc>
              <a:spcBef>
                <a:spcPts val="0"/>
              </a:spcBef>
              <a:spcAft>
                <a:spcPts val="0"/>
              </a:spcAft>
              <a:buClr>
                <a:schemeClr val="dk1"/>
              </a:buClr>
              <a:buSzPts val="900"/>
              <a:buFont typeface="Nunito Sans"/>
              <a:buChar char="●"/>
              <a:defRPr sz="900"/>
            </a:lvl1pPr>
            <a:lvl2pPr marL="914400" lvl="1" indent="-285750">
              <a:lnSpc>
                <a:spcPct val="115000"/>
              </a:lnSpc>
              <a:spcBef>
                <a:spcPts val="0"/>
              </a:spcBef>
              <a:spcAft>
                <a:spcPts val="0"/>
              </a:spcAft>
              <a:buClr>
                <a:schemeClr val="dk1"/>
              </a:buClr>
              <a:buSzPts val="900"/>
              <a:buFont typeface="Nunito Sans"/>
              <a:buChar char="○"/>
              <a:defRPr sz="900"/>
            </a:lvl2pPr>
            <a:lvl3pPr marL="1371600" lvl="2" indent="-285750">
              <a:lnSpc>
                <a:spcPct val="115000"/>
              </a:lnSpc>
              <a:spcBef>
                <a:spcPts val="0"/>
              </a:spcBef>
              <a:spcAft>
                <a:spcPts val="0"/>
              </a:spcAft>
              <a:buClr>
                <a:schemeClr val="dk1"/>
              </a:buClr>
              <a:buSzPts val="900"/>
              <a:buFont typeface="Nunito Sans"/>
              <a:buChar char="■"/>
              <a:defRPr sz="900"/>
            </a:lvl3pPr>
            <a:lvl4pPr marL="1828800" lvl="3" indent="-285750">
              <a:lnSpc>
                <a:spcPct val="115000"/>
              </a:lnSpc>
              <a:spcBef>
                <a:spcPts val="0"/>
              </a:spcBef>
              <a:spcAft>
                <a:spcPts val="0"/>
              </a:spcAft>
              <a:buClr>
                <a:schemeClr val="dk1"/>
              </a:buClr>
              <a:buSzPts val="900"/>
              <a:buFont typeface="Nunito Sans"/>
              <a:buChar char="●"/>
              <a:defRPr sz="900"/>
            </a:lvl4pPr>
            <a:lvl5pPr marL="2286000" lvl="4" indent="-285750">
              <a:lnSpc>
                <a:spcPct val="115000"/>
              </a:lnSpc>
              <a:spcBef>
                <a:spcPts val="0"/>
              </a:spcBef>
              <a:spcAft>
                <a:spcPts val="0"/>
              </a:spcAft>
              <a:buClr>
                <a:schemeClr val="dk1"/>
              </a:buClr>
              <a:buSzPts val="900"/>
              <a:buFont typeface="Nunito Sans"/>
              <a:buChar char="○"/>
              <a:defRPr sz="900"/>
            </a:lvl5pPr>
            <a:lvl6pPr marL="2743200" lvl="5" indent="-285750">
              <a:lnSpc>
                <a:spcPct val="115000"/>
              </a:lnSpc>
              <a:spcBef>
                <a:spcPts val="0"/>
              </a:spcBef>
              <a:spcAft>
                <a:spcPts val="0"/>
              </a:spcAft>
              <a:buClr>
                <a:schemeClr val="dk1"/>
              </a:buClr>
              <a:buSzPts val="900"/>
              <a:buFont typeface="Nunito Sans"/>
              <a:buChar char="■"/>
              <a:defRPr sz="900"/>
            </a:lvl6pPr>
            <a:lvl7pPr marL="3200400" lvl="6" indent="-285750">
              <a:lnSpc>
                <a:spcPct val="115000"/>
              </a:lnSpc>
              <a:spcBef>
                <a:spcPts val="0"/>
              </a:spcBef>
              <a:spcAft>
                <a:spcPts val="0"/>
              </a:spcAft>
              <a:buClr>
                <a:schemeClr val="dk1"/>
              </a:buClr>
              <a:buSzPts val="900"/>
              <a:buFont typeface="Nunito Sans"/>
              <a:buChar char="●"/>
              <a:defRPr sz="900"/>
            </a:lvl7pPr>
            <a:lvl8pPr marL="3657600" lvl="7" indent="-285750">
              <a:lnSpc>
                <a:spcPct val="115000"/>
              </a:lnSpc>
              <a:spcBef>
                <a:spcPts val="0"/>
              </a:spcBef>
              <a:spcAft>
                <a:spcPts val="0"/>
              </a:spcAft>
              <a:buClr>
                <a:schemeClr val="dk1"/>
              </a:buClr>
              <a:buSzPts val="900"/>
              <a:buFont typeface="Nunito Sans"/>
              <a:buChar char="○"/>
              <a:defRPr sz="900"/>
            </a:lvl8pPr>
            <a:lvl9pPr marL="4114800" lvl="8" indent="-285750">
              <a:lnSpc>
                <a:spcPct val="115000"/>
              </a:lnSpc>
              <a:spcBef>
                <a:spcPts val="0"/>
              </a:spcBef>
              <a:spcAft>
                <a:spcPts val="0"/>
              </a:spcAft>
              <a:buClr>
                <a:schemeClr val="dk1"/>
              </a:buClr>
              <a:buSzPts val="900"/>
              <a:buFont typeface="Nunito Sans"/>
              <a:buChar char="■"/>
              <a:defRPr sz="900"/>
            </a:lvl9pPr>
          </a:lstStyle>
          <a:p>
            <a:endParaRPr/>
          </a:p>
        </p:txBody>
      </p:sp>
      <p:sp>
        <p:nvSpPr>
          <p:cNvPr id="305" name="Google Shape;305;p23"/>
          <p:cNvSpPr txBox="1">
            <a:spLocks noGrp="1"/>
          </p:cNvSpPr>
          <p:nvPr>
            <p:ph type="title"/>
          </p:nvPr>
        </p:nvSpPr>
        <p:spPr>
          <a:xfrm>
            <a:off x="228600" y="228600"/>
            <a:ext cx="5707200" cy="587700"/>
          </a:xfrm>
          <a:prstGeom prst="rect">
            <a:avLst/>
          </a:prstGeom>
        </p:spPr>
        <p:txBody>
          <a:bodyPr spcFirstLastPara="1" wrap="square" lIns="91425" tIns="91425" rIns="91425" bIns="91425" anchor="t" anchorCtr="0">
            <a:spAutoFit/>
          </a:bodyPr>
          <a:lstStyle>
            <a:lvl1pPr lvl="0">
              <a:spcBef>
                <a:spcPts val="0"/>
              </a:spcBef>
              <a:spcAft>
                <a:spcPts val="0"/>
              </a:spcAft>
              <a:buNone/>
              <a:defRPr/>
            </a:lvl1pPr>
            <a:lvl2pPr lvl="1">
              <a:spcBef>
                <a:spcPts val="0"/>
              </a:spcBef>
              <a:spcAft>
                <a:spcPts val="0"/>
              </a:spcAft>
              <a:buNone/>
              <a:defRPr>
                <a:latin typeface="Poppins SemiBold"/>
                <a:ea typeface="Poppins SemiBold"/>
                <a:cs typeface="Poppins SemiBold"/>
                <a:sym typeface="Poppins SemiBold"/>
              </a:defRPr>
            </a:lvl2pPr>
            <a:lvl3pPr lvl="2">
              <a:spcBef>
                <a:spcPts val="0"/>
              </a:spcBef>
              <a:spcAft>
                <a:spcPts val="0"/>
              </a:spcAft>
              <a:buNone/>
              <a:defRPr>
                <a:latin typeface="Poppins SemiBold"/>
                <a:ea typeface="Poppins SemiBold"/>
                <a:cs typeface="Poppins SemiBold"/>
                <a:sym typeface="Poppins SemiBold"/>
              </a:defRPr>
            </a:lvl3pPr>
            <a:lvl4pPr lvl="3">
              <a:spcBef>
                <a:spcPts val="0"/>
              </a:spcBef>
              <a:spcAft>
                <a:spcPts val="0"/>
              </a:spcAft>
              <a:buNone/>
              <a:defRPr>
                <a:latin typeface="Poppins SemiBold"/>
                <a:ea typeface="Poppins SemiBold"/>
                <a:cs typeface="Poppins SemiBold"/>
                <a:sym typeface="Poppins SemiBold"/>
              </a:defRPr>
            </a:lvl4pPr>
            <a:lvl5pPr lvl="4">
              <a:spcBef>
                <a:spcPts val="0"/>
              </a:spcBef>
              <a:spcAft>
                <a:spcPts val="0"/>
              </a:spcAft>
              <a:buNone/>
              <a:defRPr>
                <a:latin typeface="Poppins SemiBold"/>
                <a:ea typeface="Poppins SemiBold"/>
                <a:cs typeface="Poppins SemiBold"/>
                <a:sym typeface="Poppins SemiBold"/>
              </a:defRPr>
            </a:lvl5pPr>
            <a:lvl6pPr lvl="5">
              <a:spcBef>
                <a:spcPts val="0"/>
              </a:spcBef>
              <a:spcAft>
                <a:spcPts val="0"/>
              </a:spcAft>
              <a:buNone/>
              <a:defRPr>
                <a:latin typeface="Poppins SemiBold"/>
                <a:ea typeface="Poppins SemiBold"/>
                <a:cs typeface="Poppins SemiBold"/>
                <a:sym typeface="Poppins SemiBold"/>
              </a:defRPr>
            </a:lvl6pPr>
            <a:lvl7pPr lvl="6">
              <a:spcBef>
                <a:spcPts val="0"/>
              </a:spcBef>
              <a:spcAft>
                <a:spcPts val="0"/>
              </a:spcAft>
              <a:buNone/>
              <a:defRPr>
                <a:latin typeface="Poppins SemiBold"/>
                <a:ea typeface="Poppins SemiBold"/>
                <a:cs typeface="Poppins SemiBold"/>
                <a:sym typeface="Poppins SemiBold"/>
              </a:defRPr>
            </a:lvl7pPr>
            <a:lvl8pPr lvl="7">
              <a:spcBef>
                <a:spcPts val="0"/>
              </a:spcBef>
              <a:spcAft>
                <a:spcPts val="0"/>
              </a:spcAft>
              <a:buNone/>
              <a:defRPr>
                <a:latin typeface="Poppins SemiBold"/>
                <a:ea typeface="Poppins SemiBold"/>
                <a:cs typeface="Poppins SemiBold"/>
                <a:sym typeface="Poppins SemiBold"/>
              </a:defRPr>
            </a:lvl8pPr>
            <a:lvl9pPr lvl="8">
              <a:spcBef>
                <a:spcPts val="0"/>
              </a:spcBef>
              <a:spcAft>
                <a:spcPts val="0"/>
              </a:spcAft>
              <a:buNone/>
              <a:defRPr>
                <a:latin typeface="Poppins SemiBold"/>
                <a:ea typeface="Poppins SemiBold"/>
                <a:cs typeface="Poppins SemiBold"/>
                <a:sym typeface="Poppins SemiBold"/>
              </a:defRPr>
            </a:lvl9pPr>
          </a:lstStyle>
          <a:p>
            <a:endParaRPr/>
          </a:p>
        </p:txBody>
      </p:sp>
      <p:sp>
        <p:nvSpPr>
          <p:cNvPr id="306" name="Google Shape;306;p23"/>
          <p:cNvSpPr txBox="1">
            <a:spLocks noGrp="1"/>
          </p:cNvSpPr>
          <p:nvPr>
            <p:ph type="body" idx="13"/>
          </p:nvPr>
        </p:nvSpPr>
        <p:spPr>
          <a:xfrm>
            <a:off x="7199700" y="3030250"/>
            <a:ext cx="1715400" cy="1145100"/>
          </a:xfrm>
          <a:prstGeom prst="rect">
            <a:avLst/>
          </a:prstGeom>
        </p:spPr>
        <p:txBody>
          <a:bodyPr spcFirstLastPara="1" wrap="square" lIns="91425" tIns="182875" rIns="182875" bIns="91425" anchor="t" anchorCtr="0">
            <a:noAutofit/>
          </a:bodyPr>
          <a:lstStyle>
            <a:lvl1pPr marL="457200" lvl="0" indent="-285750">
              <a:lnSpc>
                <a:spcPct val="115000"/>
              </a:lnSpc>
              <a:spcBef>
                <a:spcPts val="0"/>
              </a:spcBef>
              <a:spcAft>
                <a:spcPts val="0"/>
              </a:spcAft>
              <a:buClr>
                <a:schemeClr val="dk1"/>
              </a:buClr>
              <a:buSzPts val="900"/>
              <a:buFont typeface="Nunito Sans"/>
              <a:buChar char="●"/>
              <a:defRPr sz="900"/>
            </a:lvl1pPr>
            <a:lvl2pPr marL="914400" lvl="1" indent="-285750">
              <a:lnSpc>
                <a:spcPct val="115000"/>
              </a:lnSpc>
              <a:spcBef>
                <a:spcPts val="0"/>
              </a:spcBef>
              <a:spcAft>
                <a:spcPts val="0"/>
              </a:spcAft>
              <a:buClr>
                <a:schemeClr val="dk1"/>
              </a:buClr>
              <a:buSzPts val="900"/>
              <a:buFont typeface="Nunito Sans"/>
              <a:buChar char="○"/>
              <a:defRPr sz="900"/>
            </a:lvl2pPr>
            <a:lvl3pPr marL="1371600" lvl="2" indent="-285750">
              <a:lnSpc>
                <a:spcPct val="115000"/>
              </a:lnSpc>
              <a:spcBef>
                <a:spcPts val="0"/>
              </a:spcBef>
              <a:spcAft>
                <a:spcPts val="0"/>
              </a:spcAft>
              <a:buClr>
                <a:schemeClr val="dk1"/>
              </a:buClr>
              <a:buSzPts val="900"/>
              <a:buFont typeface="Nunito Sans"/>
              <a:buChar char="■"/>
              <a:defRPr sz="900"/>
            </a:lvl3pPr>
            <a:lvl4pPr marL="1828800" lvl="3" indent="-285750">
              <a:lnSpc>
                <a:spcPct val="115000"/>
              </a:lnSpc>
              <a:spcBef>
                <a:spcPts val="0"/>
              </a:spcBef>
              <a:spcAft>
                <a:spcPts val="0"/>
              </a:spcAft>
              <a:buClr>
                <a:schemeClr val="dk1"/>
              </a:buClr>
              <a:buSzPts val="900"/>
              <a:buFont typeface="Nunito Sans"/>
              <a:buChar char="●"/>
              <a:defRPr sz="900"/>
            </a:lvl4pPr>
            <a:lvl5pPr marL="2286000" lvl="4" indent="-285750">
              <a:lnSpc>
                <a:spcPct val="115000"/>
              </a:lnSpc>
              <a:spcBef>
                <a:spcPts val="0"/>
              </a:spcBef>
              <a:spcAft>
                <a:spcPts val="0"/>
              </a:spcAft>
              <a:buClr>
                <a:schemeClr val="dk1"/>
              </a:buClr>
              <a:buSzPts val="900"/>
              <a:buFont typeface="Nunito Sans"/>
              <a:buChar char="○"/>
              <a:defRPr sz="900"/>
            </a:lvl5pPr>
            <a:lvl6pPr marL="2743200" lvl="5" indent="-285750">
              <a:lnSpc>
                <a:spcPct val="115000"/>
              </a:lnSpc>
              <a:spcBef>
                <a:spcPts val="0"/>
              </a:spcBef>
              <a:spcAft>
                <a:spcPts val="0"/>
              </a:spcAft>
              <a:buClr>
                <a:schemeClr val="dk1"/>
              </a:buClr>
              <a:buSzPts val="900"/>
              <a:buFont typeface="Nunito Sans"/>
              <a:buChar char="■"/>
              <a:defRPr sz="900"/>
            </a:lvl6pPr>
            <a:lvl7pPr marL="3200400" lvl="6" indent="-285750">
              <a:lnSpc>
                <a:spcPct val="115000"/>
              </a:lnSpc>
              <a:spcBef>
                <a:spcPts val="0"/>
              </a:spcBef>
              <a:spcAft>
                <a:spcPts val="0"/>
              </a:spcAft>
              <a:buClr>
                <a:schemeClr val="dk1"/>
              </a:buClr>
              <a:buSzPts val="900"/>
              <a:buFont typeface="Nunito Sans"/>
              <a:buChar char="●"/>
              <a:defRPr sz="900"/>
            </a:lvl7pPr>
            <a:lvl8pPr marL="3657600" lvl="7" indent="-285750">
              <a:lnSpc>
                <a:spcPct val="115000"/>
              </a:lnSpc>
              <a:spcBef>
                <a:spcPts val="0"/>
              </a:spcBef>
              <a:spcAft>
                <a:spcPts val="0"/>
              </a:spcAft>
              <a:buClr>
                <a:schemeClr val="dk1"/>
              </a:buClr>
              <a:buSzPts val="900"/>
              <a:buFont typeface="Nunito Sans"/>
              <a:buChar char="○"/>
              <a:defRPr sz="900"/>
            </a:lvl8pPr>
            <a:lvl9pPr marL="4114800" lvl="8" indent="-285750">
              <a:lnSpc>
                <a:spcPct val="115000"/>
              </a:lnSpc>
              <a:spcBef>
                <a:spcPts val="0"/>
              </a:spcBef>
              <a:spcAft>
                <a:spcPts val="0"/>
              </a:spcAft>
              <a:buClr>
                <a:schemeClr val="dk1"/>
              </a:buClr>
              <a:buSzPts val="900"/>
              <a:buFont typeface="Nunito Sans"/>
              <a:buChar char="■"/>
              <a:defRPr sz="900"/>
            </a:lvl9pPr>
          </a:lstStyle>
          <a:p>
            <a:endParaRPr/>
          </a:p>
        </p:txBody>
      </p:sp>
      <p:sp>
        <p:nvSpPr>
          <p:cNvPr id="307" name="Google Shape;307;p23"/>
          <p:cNvSpPr txBox="1"/>
          <p:nvPr/>
        </p:nvSpPr>
        <p:spPr>
          <a:xfrm>
            <a:off x="6720300" y="4800275"/>
            <a:ext cx="2195100" cy="2925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fld id="{00000000-1234-1234-1234-123412341234}" type="slidenum">
              <a:rPr lang="en" sz="700">
                <a:solidFill>
                  <a:schemeClr val="accent5"/>
                </a:solidFill>
                <a:latin typeface="Nunito Sans"/>
                <a:ea typeface="Nunito Sans"/>
                <a:cs typeface="Nunito Sans"/>
                <a:sym typeface="Nunito Sans"/>
              </a:rPr>
              <a:t>‹#›</a:t>
            </a:fld>
            <a:endParaRPr sz="700">
              <a:solidFill>
                <a:schemeClr val="accent5"/>
              </a:solidFill>
              <a:latin typeface="Nunito Sans"/>
              <a:ea typeface="Nunito Sans"/>
              <a:cs typeface="Nunito Sans"/>
              <a:sym typeface="Nunito Sans"/>
            </a:endParaRPr>
          </a:p>
        </p:txBody>
      </p:sp>
      <p:sp>
        <p:nvSpPr>
          <p:cNvPr id="308" name="Google Shape;308;p23"/>
          <p:cNvSpPr txBox="1">
            <a:spLocks noGrp="1"/>
          </p:cNvSpPr>
          <p:nvPr>
            <p:ph type="subTitle" idx="14"/>
          </p:nvPr>
        </p:nvSpPr>
        <p:spPr>
          <a:xfrm>
            <a:off x="228600" y="4800275"/>
            <a:ext cx="1115700" cy="311400"/>
          </a:xfrm>
          <a:prstGeom prst="rect">
            <a:avLst/>
          </a:prstGeom>
        </p:spPr>
        <p:txBody>
          <a:bodyPr spcFirstLastPara="1" wrap="square" lIns="91425" tIns="91425" rIns="91425" bIns="91425" anchor="t" anchorCtr="0">
            <a:noAutofit/>
          </a:bodyPr>
          <a:lstStyle>
            <a:lvl1pPr lvl="0">
              <a:spcBef>
                <a:spcPts val="0"/>
              </a:spcBef>
              <a:spcAft>
                <a:spcPts val="0"/>
              </a:spcAft>
              <a:buNone/>
              <a:defRPr sz="700">
                <a:solidFill>
                  <a:schemeClr val="accent5"/>
                </a:solidFill>
                <a:latin typeface="Nunito Sans"/>
                <a:ea typeface="Nunito Sans"/>
                <a:cs typeface="Nunito Sans"/>
                <a:sym typeface="Nunito Sans"/>
              </a:defRPr>
            </a:lvl1pPr>
            <a:lvl2pPr lvl="1">
              <a:spcBef>
                <a:spcPts val="0"/>
              </a:spcBef>
              <a:spcAft>
                <a:spcPts val="0"/>
              </a:spcAft>
              <a:buSzPts val="700"/>
              <a:buFont typeface="Nunito Sans"/>
              <a:buNone/>
              <a:defRPr sz="700">
                <a:latin typeface="Nunito Sans"/>
                <a:ea typeface="Nunito Sans"/>
                <a:cs typeface="Nunito Sans"/>
                <a:sym typeface="Nunito Sans"/>
              </a:defRPr>
            </a:lvl2pPr>
            <a:lvl3pPr lvl="2">
              <a:spcBef>
                <a:spcPts val="0"/>
              </a:spcBef>
              <a:spcAft>
                <a:spcPts val="0"/>
              </a:spcAft>
              <a:buSzPts val="700"/>
              <a:buFont typeface="Nunito Sans"/>
              <a:buNone/>
              <a:defRPr sz="700">
                <a:latin typeface="Nunito Sans"/>
                <a:ea typeface="Nunito Sans"/>
                <a:cs typeface="Nunito Sans"/>
                <a:sym typeface="Nunito Sans"/>
              </a:defRPr>
            </a:lvl3pPr>
            <a:lvl4pPr lvl="3">
              <a:spcBef>
                <a:spcPts val="0"/>
              </a:spcBef>
              <a:spcAft>
                <a:spcPts val="0"/>
              </a:spcAft>
              <a:buSzPts val="700"/>
              <a:buFont typeface="Nunito Sans"/>
              <a:buNone/>
              <a:defRPr sz="700">
                <a:latin typeface="Nunito Sans"/>
                <a:ea typeface="Nunito Sans"/>
                <a:cs typeface="Nunito Sans"/>
                <a:sym typeface="Nunito Sans"/>
              </a:defRPr>
            </a:lvl4pPr>
            <a:lvl5pPr lvl="4">
              <a:spcBef>
                <a:spcPts val="0"/>
              </a:spcBef>
              <a:spcAft>
                <a:spcPts val="0"/>
              </a:spcAft>
              <a:buSzPts val="700"/>
              <a:buFont typeface="Nunito Sans"/>
              <a:buNone/>
              <a:defRPr sz="700">
                <a:latin typeface="Nunito Sans"/>
                <a:ea typeface="Nunito Sans"/>
                <a:cs typeface="Nunito Sans"/>
                <a:sym typeface="Nunito Sans"/>
              </a:defRPr>
            </a:lvl5pPr>
            <a:lvl6pPr lvl="5">
              <a:spcBef>
                <a:spcPts val="0"/>
              </a:spcBef>
              <a:spcAft>
                <a:spcPts val="0"/>
              </a:spcAft>
              <a:buSzPts val="700"/>
              <a:buFont typeface="Nunito Sans"/>
              <a:buNone/>
              <a:defRPr sz="700">
                <a:latin typeface="Nunito Sans"/>
                <a:ea typeface="Nunito Sans"/>
                <a:cs typeface="Nunito Sans"/>
                <a:sym typeface="Nunito Sans"/>
              </a:defRPr>
            </a:lvl6pPr>
            <a:lvl7pPr lvl="6">
              <a:spcBef>
                <a:spcPts val="0"/>
              </a:spcBef>
              <a:spcAft>
                <a:spcPts val="0"/>
              </a:spcAft>
              <a:buSzPts val="700"/>
              <a:buFont typeface="Nunito Sans"/>
              <a:buNone/>
              <a:defRPr sz="700">
                <a:latin typeface="Nunito Sans"/>
                <a:ea typeface="Nunito Sans"/>
                <a:cs typeface="Nunito Sans"/>
                <a:sym typeface="Nunito Sans"/>
              </a:defRPr>
            </a:lvl7pPr>
            <a:lvl8pPr lvl="7">
              <a:spcBef>
                <a:spcPts val="0"/>
              </a:spcBef>
              <a:spcAft>
                <a:spcPts val="0"/>
              </a:spcAft>
              <a:buSzPts val="700"/>
              <a:buFont typeface="Nunito Sans"/>
              <a:buNone/>
              <a:defRPr sz="700">
                <a:latin typeface="Nunito Sans"/>
                <a:ea typeface="Nunito Sans"/>
                <a:cs typeface="Nunito Sans"/>
                <a:sym typeface="Nunito Sans"/>
              </a:defRPr>
            </a:lvl8pPr>
            <a:lvl9pPr lvl="8">
              <a:spcBef>
                <a:spcPts val="0"/>
              </a:spcBef>
              <a:spcAft>
                <a:spcPts val="0"/>
              </a:spcAft>
              <a:buSzPts val="700"/>
              <a:buFont typeface="Nunito Sans"/>
              <a:buNone/>
              <a:defRPr sz="700">
                <a:latin typeface="Nunito Sans"/>
                <a:ea typeface="Nunito Sans"/>
                <a:cs typeface="Nunito Sans"/>
                <a:sym typeface="Nunito Sans"/>
              </a:defRPr>
            </a:lvl9pPr>
          </a:lstStyle>
          <a:p>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Next steps">
  <p:cSld name="BLANK_1_1_1_1_1_1_1_1_1_1_1_1_1_1_1_1_1_1_1_1_1_1">
    <p:spTree>
      <p:nvGrpSpPr>
        <p:cNvPr id="1" name="Shape 309"/>
        <p:cNvGrpSpPr/>
        <p:nvPr/>
      </p:nvGrpSpPr>
      <p:grpSpPr>
        <a:xfrm>
          <a:off x="0" y="0"/>
          <a:ext cx="0" cy="0"/>
          <a:chOff x="0" y="0"/>
          <a:chExt cx="0" cy="0"/>
        </a:xfrm>
      </p:grpSpPr>
      <p:sp>
        <p:nvSpPr>
          <p:cNvPr id="310" name="Google Shape;310;p24"/>
          <p:cNvSpPr/>
          <p:nvPr/>
        </p:nvSpPr>
        <p:spPr>
          <a:xfrm rot="5400000">
            <a:off x="-3989996" y="1161600"/>
            <a:ext cx="7978200" cy="7978200"/>
          </a:xfrm>
          <a:prstGeom prst="pie">
            <a:avLst>
              <a:gd name="adj1" fmla="val 10792592"/>
              <a:gd name="adj2" fmla="val 16198514"/>
            </a:avLst>
          </a:prstGeom>
          <a:gradFill>
            <a:gsLst>
              <a:gs pos="0">
                <a:schemeClr val="accent1"/>
              </a:gs>
              <a:gs pos="64000">
                <a:schemeClr val="dk2"/>
              </a:gs>
              <a:gs pos="100000">
                <a:schemeClr val="dk2"/>
              </a:gs>
            </a:gsLst>
            <a:path path="circle">
              <a:fillToRect t="100000" r="100000"/>
            </a:path>
            <a:tileRect l="-100000" b="-100000"/>
          </a:gra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Nunito Sans"/>
              <a:ea typeface="Nunito Sans"/>
              <a:cs typeface="Nunito Sans"/>
              <a:sym typeface="Nunito Sans"/>
            </a:endParaRPr>
          </a:p>
        </p:txBody>
      </p:sp>
      <p:pic>
        <p:nvPicPr>
          <p:cNvPr id="311" name="Google Shape;311;p24"/>
          <p:cNvPicPr preferRelativeResize="0"/>
          <p:nvPr/>
        </p:nvPicPr>
        <p:blipFill rotWithShape="1">
          <a:blip r:embed="rId2">
            <a:alphaModFix/>
          </a:blip>
          <a:srcRect l="7339" b="46245"/>
          <a:stretch/>
        </p:blipFill>
        <p:spPr>
          <a:xfrm>
            <a:off x="218592" y="3453125"/>
            <a:ext cx="2926200" cy="1697526"/>
          </a:xfrm>
          <a:prstGeom prst="rect">
            <a:avLst/>
          </a:prstGeom>
          <a:noFill/>
          <a:ln>
            <a:noFill/>
          </a:ln>
        </p:spPr>
      </p:pic>
      <p:sp>
        <p:nvSpPr>
          <p:cNvPr id="312" name="Google Shape;312;p24"/>
          <p:cNvSpPr txBox="1"/>
          <p:nvPr/>
        </p:nvSpPr>
        <p:spPr>
          <a:xfrm>
            <a:off x="6720300" y="4800275"/>
            <a:ext cx="2195100" cy="2925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fld id="{00000000-1234-1234-1234-123412341234}" type="slidenum">
              <a:rPr lang="en" sz="700">
                <a:solidFill>
                  <a:schemeClr val="accent5"/>
                </a:solidFill>
                <a:latin typeface="Nunito Sans"/>
                <a:ea typeface="Nunito Sans"/>
                <a:cs typeface="Nunito Sans"/>
                <a:sym typeface="Nunito Sans"/>
              </a:rPr>
              <a:t>‹#›</a:t>
            </a:fld>
            <a:endParaRPr sz="700">
              <a:solidFill>
                <a:schemeClr val="accent5"/>
              </a:solidFill>
              <a:latin typeface="Nunito Sans"/>
              <a:ea typeface="Nunito Sans"/>
              <a:cs typeface="Nunito Sans"/>
              <a:sym typeface="Nunito Sans"/>
            </a:endParaRPr>
          </a:p>
        </p:txBody>
      </p:sp>
      <p:sp>
        <p:nvSpPr>
          <p:cNvPr id="313" name="Google Shape;313;p24"/>
          <p:cNvSpPr txBox="1">
            <a:spLocks noGrp="1"/>
          </p:cNvSpPr>
          <p:nvPr>
            <p:ph type="title"/>
          </p:nvPr>
        </p:nvSpPr>
        <p:spPr>
          <a:xfrm>
            <a:off x="228600" y="228589"/>
            <a:ext cx="2926200" cy="587700"/>
          </a:xfrm>
          <a:prstGeom prst="rect">
            <a:avLst/>
          </a:prstGeom>
        </p:spPr>
        <p:txBody>
          <a:bodyPr spcFirstLastPara="1" wrap="square" lIns="91425" tIns="91425" rIns="91425" bIns="91425" anchor="t" anchorCtr="0">
            <a:spAutoFit/>
          </a:bodyPr>
          <a:lstStyle>
            <a:lvl1pPr lvl="0">
              <a:lnSpc>
                <a:spcPct val="90000"/>
              </a:lnSpc>
              <a:spcBef>
                <a:spcPts val="0"/>
              </a:spcBef>
              <a:spcAft>
                <a:spcPts val="0"/>
              </a:spcAft>
              <a:buNone/>
              <a:defRPr sz="5400"/>
            </a:lvl1pPr>
            <a:lvl2pPr lvl="1">
              <a:lnSpc>
                <a:spcPct val="90000"/>
              </a:lnSpc>
              <a:spcBef>
                <a:spcPts val="0"/>
              </a:spcBef>
              <a:spcAft>
                <a:spcPts val="0"/>
              </a:spcAft>
              <a:buNone/>
              <a:defRPr sz="5400">
                <a:latin typeface="Poppins SemiBold"/>
                <a:ea typeface="Poppins SemiBold"/>
                <a:cs typeface="Poppins SemiBold"/>
                <a:sym typeface="Poppins SemiBold"/>
              </a:defRPr>
            </a:lvl2pPr>
            <a:lvl3pPr lvl="2">
              <a:lnSpc>
                <a:spcPct val="90000"/>
              </a:lnSpc>
              <a:spcBef>
                <a:spcPts val="0"/>
              </a:spcBef>
              <a:spcAft>
                <a:spcPts val="0"/>
              </a:spcAft>
              <a:buNone/>
              <a:defRPr sz="5400">
                <a:latin typeface="Poppins SemiBold"/>
                <a:ea typeface="Poppins SemiBold"/>
                <a:cs typeface="Poppins SemiBold"/>
                <a:sym typeface="Poppins SemiBold"/>
              </a:defRPr>
            </a:lvl3pPr>
            <a:lvl4pPr lvl="3">
              <a:lnSpc>
                <a:spcPct val="90000"/>
              </a:lnSpc>
              <a:spcBef>
                <a:spcPts val="0"/>
              </a:spcBef>
              <a:spcAft>
                <a:spcPts val="0"/>
              </a:spcAft>
              <a:buNone/>
              <a:defRPr sz="5400">
                <a:latin typeface="Poppins SemiBold"/>
                <a:ea typeface="Poppins SemiBold"/>
                <a:cs typeface="Poppins SemiBold"/>
                <a:sym typeface="Poppins SemiBold"/>
              </a:defRPr>
            </a:lvl4pPr>
            <a:lvl5pPr lvl="4">
              <a:lnSpc>
                <a:spcPct val="90000"/>
              </a:lnSpc>
              <a:spcBef>
                <a:spcPts val="0"/>
              </a:spcBef>
              <a:spcAft>
                <a:spcPts val="0"/>
              </a:spcAft>
              <a:buNone/>
              <a:defRPr sz="5400">
                <a:latin typeface="Poppins SemiBold"/>
                <a:ea typeface="Poppins SemiBold"/>
                <a:cs typeface="Poppins SemiBold"/>
                <a:sym typeface="Poppins SemiBold"/>
              </a:defRPr>
            </a:lvl5pPr>
            <a:lvl6pPr lvl="5">
              <a:lnSpc>
                <a:spcPct val="90000"/>
              </a:lnSpc>
              <a:spcBef>
                <a:spcPts val="0"/>
              </a:spcBef>
              <a:spcAft>
                <a:spcPts val="0"/>
              </a:spcAft>
              <a:buNone/>
              <a:defRPr sz="5400">
                <a:latin typeface="Poppins SemiBold"/>
                <a:ea typeface="Poppins SemiBold"/>
                <a:cs typeface="Poppins SemiBold"/>
                <a:sym typeface="Poppins SemiBold"/>
              </a:defRPr>
            </a:lvl6pPr>
            <a:lvl7pPr lvl="6">
              <a:lnSpc>
                <a:spcPct val="90000"/>
              </a:lnSpc>
              <a:spcBef>
                <a:spcPts val="0"/>
              </a:spcBef>
              <a:spcAft>
                <a:spcPts val="0"/>
              </a:spcAft>
              <a:buNone/>
              <a:defRPr sz="5400">
                <a:latin typeface="Poppins SemiBold"/>
                <a:ea typeface="Poppins SemiBold"/>
                <a:cs typeface="Poppins SemiBold"/>
                <a:sym typeface="Poppins SemiBold"/>
              </a:defRPr>
            </a:lvl7pPr>
            <a:lvl8pPr lvl="7">
              <a:lnSpc>
                <a:spcPct val="90000"/>
              </a:lnSpc>
              <a:spcBef>
                <a:spcPts val="0"/>
              </a:spcBef>
              <a:spcAft>
                <a:spcPts val="0"/>
              </a:spcAft>
              <a:buNone/>
              <a:defRPr sz="5400">
                <a:latin typeface="Poppins SemiBold"/>
                <a:ea typeface="Poppins SemiBold"/>
                <a:cs typeface="Poppins SemiBold"/>
                <a:sym typeface="Poppins SemiBold"/>
              </a:defRPr>
            </a:lvl8pPr>
            <a:lvl9pPr lvl="8">
              <a:lnSpc>
                <a:spcPct val="90000"/>
              </a:lnSpc>
              <a:spcBef>
                <a:spcPts val="0"/>
              </a:spcBef>
              <a:spcAft>
                <a:spcPts val="0"/>
              </a:spcAft>
              <a:buNone/>
              <a:defRPr sz="5400">
                <a:latin typeface="Poppins SemiBold"/>
                <a:ea typeface="Poppins SemiBold"/>
                <a:cs typeface="Poppins SemiBold"/>
                <a:sym typeface="Poppins SemiBold"/>
              </a:defRPr>
            </a:lvl9pPr>
          </a:lstStyle>
          <a:p>
            <a:endParaRPr/>
          </a:p>
        </p:txBody>
      </p:sp>
      <p:sp>
        <p:nvSpPr>
          <p:cNvPr id="314" name="Google Shape;314;p24"/>
          <p:cNvSpPr/>
          <p:nvPr/>
        </p:nvSpPr>
        <p:spPr>
          <a:xfrm>
            <a:off x="-4" y="1992734"/>
            <a:ext cx="3736169" cy="3157919"/>
          </a:xfrm>
          <a:custGeom>
            <a:avLst/>
            <a:gdLst/>
            <a:ahLst/>
            <a:cxnLst/>
            <a:rect l="l" t="t" r="r" b="b"/>
            <a:pathLst>
              <a:path w="247921" h="209550" extrusionOk="0">
                <a:moveTo>
                  <a:pt x="0" y="0"/>
                </a:moveTo>
                <a:lnTo>
                  <a:pt x="0" y="2516"/>
                </a:lnTo>
                <a:lnTo>
                  <a:pt x="1966" y="5976"/>
                </a:lnTo>
                <a:lnTo>
                  <a:pt x="3853" y="9593"/>
                </a:lnTo>
                <a:lnTo>
                  <a:pt x="5661" y="13289"/>
                </a:lnTo>
                <a:lnTo>
                  <a:pt x="7391" y="17063"/>
                </a:lnTo>
                <a:lnTo>
                  <a:pt x="9042" y="20994"/>
                </a:lnTo>
                <a:lnTo>
                  <a:pt x="10615" y="24926"/>
                </a:lnTo>
                <a:lnTo>
                  <a:pt x="12030" y="28936"/>
                </a:lnTo>
                <a:lnTo>
                  <a:pt x="13446" y="32946"/>
                </a:lnTo>
                <a:lnTo>
                  <a:pt x="14704" y="37114"/>
                </a:lnTo>
                <a:lnTo>
                  <a:pt x="15962" y="41360"/>
                </a:lnTo>
                <a:lnTo>
                  <a:pt x="17063" y="45606"/>
                </a:lnTo>
                <a:lnTo>
                  <a:pt x="18085" y="49930"/>
                </a:lnTo>
                <a:lnTo>
                  <a:pt x="19029" y="54334"/>
                </a:lnTo>
                <a:lnTo>
                  <a:pt x="19815" y="58737"/>
                </a:lnTo>
                <a:lnTo>
                  <a:pt x="20601" y="63219"/>
                </a:lnTo>
                <a:lnTo>
                  <a:pt x="21230" y="67779"/>
                </a:lnTo>
                <a:lnTo>
                  <a:pt x="18557" y="68173"/>
                </a:lnTo>
                <a:lnTo>
                  <a:pt x="15883" y="68566"/>
                </a:lnTo>
                <a:lnTo>
                  <a:pt x="13210" y="69037"/>
                </a:lnTo>
                <a:lnTo>
                  <a:pt x="10536" y="69588"/>
                </a:lnTo>
                <a:lnTo>
                  <a:pt x="7942" y="70217"/>
                </a:lnTo>
                <a:lnTo>
                  <a:pt x="5268" y="70846"/>
                </a:lnTo>
                <a:lnTo>
                  <a:pt x="2595" y="71554"/>
                </a:lnTo>
                <a:lnTo>
                  <a:pt x="0" y="72261"/>
                </a:lnTo>
                <a:lnTo>
                  <a:pt x="0" y="73598"/>
                </a:lnTo>
                <a:lnTo>
                  <a:pt x="3302" y="72576"/>
                </a:lnTo>
                <a:lnTo>
                  <a:pt x="7784" y="71475"/>
                </a:lnTo>
                <a:lnTo>
                  <a:pt x="12345" y="70531"/>
                </a:lnTo>
                <a:lnTo>
                  <a:pt x="16827" y="69667"/>
                </a:lnTo>
                <a:lnTo>
                  <a:pt x="21387" y="69037"/>
                </a:lnTo>
                <a:lnTo>
                  <a:pt x="21859" y="72812"/>
                </a:lnTo>
                <a:lnTo>
                  <a:pt x="22174" y="76193"/>
                </a:lnTo>
                <a:lnTo>
                  <a:pt x="22488" y="79495"/>
                </a:lnTo>
                <a:lnTo>
                  <a:pt x="22724" y="82876"/>
                </a:lnTo>
                <a:lnTo>
                  <a:pt x="22881" y="86258"/>
                </a:lnTo>
                <a:lnTo>
                  <a:pt x="22960" y="89639"/>
                </a:lnTo>
                <a:lnTo>
                  <a:pt x="23039" y="92941"/>
                </a:lnTo>
                <a:lnTo>
                  <a:pt x="23039" y="96322"/>
                </a:lnTo>
                <a:lnTo>
                  <a:pt x="23039" y="99703"/>
                </a:lnTo>
                <a:lnTo>
                  <a:pt x="22960" y="103006"/>
                </a:lnTo>
                <a:lnTo>
                  <a:pt x="22803" y="106387"/>
                </a:lnTo>
                <a:lnTo>
                  <a:pt x="22645" y="109689"/>
                </a:lnTo>
                <a:lnTo>
                  <a:pt x="22410" y="113071"/>
                </a:lnTo>
                <a:lnTo>
                  <a:pt x="22095" y="116373"/>
                </a:lnTo>
                <a:lnTo>
                  <a:pt x="21781" y="119675"/>
                </a:lnTo>
                <a:lnTo>
                  <a:pt x="21387" y="122978"/>
                </a:lnTo>
                <a:lnTo>
                  <a:pt x="20916" y="126280"/>
                </a:lnTo>
                <a:lnTo>
                  <a:pt x="20444" y="129504"/>
                </a:lnTo>
                <a:lnTo>
                  <a:pt x="19893" y="132807"/>
                </a:lnTo>
                <a:lnTo>
                  <a:pt x="19264" y="136031"/>
                </a:lnTo>
                <a:lnTo>
                  <a:pt x="18635" y="139254"/>
                </a:lnTo>
                <a:lnTo>
                  <a:pt x="17928" y="142478"/>
                </a:lnTo>
                <a:lnTo>
                  <a:pt x="17220" y="145623"/>
                </a:lnTo>
                <a:lnTo>
                  <a:pt x="16434" y="148769"/>
                </a:lnTo>
                <a:lnTo>
                  <a:pt x="15569" y="151914"/>
                </a:lnTo>
                <a:lnTo>
                  <a:pt x="14625" y="155059"/>
                </a:lnTo>
                <a:lnTo>
                  <a:pt x="13760" y="158126"/>
                </a:lnTo>
                <a:lnTo>
                  <a:pt x="12738" y="161192"/>
                </a:lnTo>
                <a:lnTo>
                  <a:pt x="11716" y="164259"/>
                </a:lnTo>
                <a:lnTo>
                  <a:pt x="10615" y="167247"/>
                </a:lnTo>
                <a:lnTo>
                  <a:pt x="9514" y="170235"/>
                </a:lnTo>
                <a:lnTo>
                  <a:pt x="8256" y="173144"/>
                </a:lnTo>
                <a:lnTo>
                  <a:pt x="7077" y="176053"/>
                </a:lnTo>
                <a:lnTo>
                  <a:pt x="5425" y="179356"/>
                </a:lnTo>
                <a:lnTo>
                  <a:pt x="3696" y="182658"/>
                </a:lnTo>
                <a:lnTo>
                  <a:pt x="1887" y="185961"/>
                </a:lnTo>
                <a:lnTo>
                  <a:pt x="0" y="189185"/>
                </a:lnTo>
                <a:lnTo>
                  <a:pt x="0" y="191622"/>
                </a:lnTo>
                <a:lnTo>
                  <a:pt x="2280" y="187848"/>
                </a:lnTo>
                <a:lnTo>
                  <a:pt x="4403" y="184152"/>
                </a:lnTo>
                <a:lnTo>
                  <a:pt x="6369" y="180378"/>
                </a:lnTo>
                <a:lnTo>
                  <a:pt x="8178" y="176604"/>
                </a:lnTo>
                <a:lnTo>
                  <a:pt x="9436" y="173616"/>
                </a:lnTo>
                <a:lnTo>
                  <a:pt x="10615" y="170707"/>
                </a:lnTo>
                <a:lnTo>
                  <a:pt x="11795" y="167719"/>
                </a:lnTo>
                <a:lnTo>
                  <a:pt x="12895" y="164652"/>
                </a:lnTo>
                <a:lnTo>
                  <a:pt x="13918" y="161585"/>
                </a:lnTo>
                <a:lnTo>
                  <a:pt x="14940" y="158519"/>
                </a:lnTo>
                <a:lnTo>
                  <a:pt x="15883" y="155452"/>
                </a:lnTo>
                <a:lnTo>
                  <a:pt x="16748" y="152307"/>
                </a:lnTo>
                <a:lnTo>
                  <a:pt x="17613" y="149162"/>
                </a:lnTo>
                <a:lnTo>
                  <a:pt x="18399" y="145938"/>
                </a:lnTo>
                <a:lnTo>
                  <a:pt x="19186" y="142714"/>
                </a:lnTo>
                <a:lnTo>
                  <a:pt x="19893" y="139490"/>
                </a:lnTo>
                <a:lnTo>
                  <a:pt x="20522" y="136266"/>
                </a:lnTo>
                <a:lnTo>
                  <a:pt x="21073" y="133043"/>
                </a:lnTo>
                <a:lnTo>
                  <a:pt x="21623" y="129740"/>
                </a:lnTo>
                <a:lnTo>
                  <a:pt x="22174" y="126438"/>
                </a:lnTo>
                <a:lnTo>
                  <a:pt x="22567" y="123135"/>
                </a:lnTo>
                <a:lnTo>
                  <a:pt x="22960" y="119833"/>
                </a:lnTo>
                <a:lnTo>
                  <a:pt x="23353" y="116530"/>
                </a:lnTo>
                <a:lnTo>
                  <a:pt x="23668" y="113149"/>
                </a:lnTo>
                <a:lnTo>
                  <a:pt x="23904" y="109768"/>
                </a:lnTo>
                <a:lnTo>
                  <a:pt x="24061" y="106466"/>
                </a:lnTo>
                <a:lnTo>
                  <a:pt x="24218" y="103084"/>
                </a:lnTo>
                <a:lnTo>
                  <a:pt x="24297" y="99703"/>
                </a:lnTo>
                <a:lnTo>
                  <a:pt x="24297" y="96322"/>
                </a:lnTo>
                <a:lnTo>
                  <a:pt x="24297" y="92941"/>
                </a:lnTo>
                <a:lnTo>
                  <a:pt x="24218" y="89560"/>
                </a:lnTo>
                <a:lnTo>
                  <a:pt x="24139" y="86179"/>
                </a:lnTo>
                <a:lnTo>
                  <a:pt x="23982" y="82798"/>
                </a:lnTo>
                <a:lnTo>
                  <a:pt x="23746" y="79417"/>
                </a:lnTo>
                <a:lnTo>
                  <a:pt x="23432" y="76036"/>
                </a:lnTo>
                <a:lnTo>
                  <a:pt x="23117" y="72654"/>
                </a:lnTo>
                <a:lnTo>
                  <a:pt x="22645" y="68880"/>
                </a:lnTo>
                <a:lnTo>
                  <a:pt x="27521" y="68408"/>
                </a:lnTo>
                <a:lnTo>
                  <a:pt x="32474" y="68094"/>
                </a:lnTo>
                <a:lnTo>
                  <a:pt x="37428" y="67937"/>
                </a:lnTo>
                <a:lnTo>
                  <a:pt x="42382" y="68015"/>
                </a:lnTo>
                <a:lnTo>
                  <a:pt x="47335" y="68173"/>
                </a:lnTo>
                <a:lnTo>
                  <a:pt x="52368" y="68644"/>
                </a:lnTo>
                <a:lnTo>
                  <a:pt x="57400" y="69195"/>
                </a:lnTo>
                <a:lnTo>
                  <a:pt x="62432" y="69981"/>
                </a:lnTo>
                <a:lnTo>
                  <a:pt x="67229" y="70846"/>
                </a:lnTo>
                <a:lnTo>
                  <a:pt x="72025" y="71947"/>
                </a:lnTo>
                <a:lnTo>
                  <a:pt x="76900" y="73126"/>
                </a:lnTo>
                <a:lnTo>
                  <a:pt x="81775" y="74542"/>
                </a:lnTo>
                <a:lnTo>
                  <a:pt x="86650" y="76114"/>
                </a:lnTo>
                <a:lnTo>
                  <a:pt x="91604" y="77844"/>
                </a:lnTo>
                <a:lnTo>
                  <a:pt x="96479" y="79653"/>
                </a:lnTo>
                <a:lnTo>
                  <a:pt x="101433" y="81697"/>
                </a:lnTo>
                <a:lnTo>
                  <a:pt x="106387" y="83899"/>
                </a:lnTo>
                <a:lnTo>
                  <a:pt x="111340" y="86258"/>
                </a:lnTo>
                <a:lnTo>
                  <a:pt x="116294" y="88852"/>
                </a:lnTo>
                <a:lnTo>
                  <a:pt x="121248" y="91526"/>
                </a:lnTo>
                <a:lnTo>
                  <a:pt x="126280" y="94356"/>
                </a:lnTo>
                <a:lnTo>
                  <a:pt x="131234" y="97344"/>
                </a:lnTo>
                <a:lnTo>
                  <a:pt x="136266" y="100490"/>
                </a:lnTo>
                <a:lnTo>
                  <a:pt x="141298" y="103792"/>
                </a:lnTo>
                <a:lnTo>
                  <a:pt x="145309" y="106623"/>
                </a:lnTo>
                <a:lnTo>
                  <a:pt x="149319" y="109454"/>
                </a:lnTo>
                <a:lnTo>
                  <a:pt x="153329" y="112441"/>
                </a:lnTo>
                <a:lnTo>
                  <a:pt x="157339" y="115508"/>
                </a:lnTo>
                <a:lnTo>
                  <a:pt x="161349" y="118653"/>
                </a:lnTo>
                <a:lnTo>
                  <a:pt x="165359" y="121956"/>
                </a:lnTo>
                <a:lnTo>
                  <a:pt x="169369" y="125258"/>
                </a:lnTo>
                <a:lnTo>
                  <a:pt x="173380" y="128718"/>
                </a:lnTo>
                <a:lnTo>
                  <a:pt x="177390" y="132335"/>
                </a:lnTo>
                <a:lnTo>
                  <a:pt x="181400" y="135952"/>
                </a:lnTo>
                <a:lnTo>
                  <a:pt x="185410" y="139648"/>
                </a:lnTo>
                <a:lnTo>
                  <a:pt x="189420" y="143500"/>
                </a:lnTo>
                <a:lnTo>
                  <a:pt x="193352" y="147432"/>
                </a:lnTo>
                <a:lnTo>
                  <a:pt x="197362" y="151442"/>
                </a:lnTo>
                <a:lnTo>
                  <a:pt x="201372" y="155531"/>
                </a:lnTo>
                <a:lnTo>
                  <a:pt x="205303" y="159777"/>
                </a:lnTo>
                <a:lnTo>
                  <a:pt x="211515" y="166539"/>
                </a:lnTo>
                <a:lnTo>
                  <a:pt x="217491" y="173301"/>
                </a:lnTo>
                <a:lnTo>
                  <a:pt x="223074" y="179906"/>
                </a:lnTo>
                <a:lnTo>
                  <a:pt x="228421" y="186354"/>
                </a:lnTo>
                <a:lnTo>
                  <a:pt x="233453" y="192566"/>
                </a:lnTo>
                <a:lnTo>
                  <a:pt x="238092" y="198542"/>
                </a:lnTo>
                <a:lnTo>
                  <a:pt x="242417" y="204203"/>
                </a:lnTo>
                <a:lnTo>
                  <a:pt x="246348" y="209550"/>
                </a:lnTo>
                <a:lnTo>
                  <a:pt x="247921" y="209550"/>
                </a:lnTo>
                <a:lnTo>
                  <a:pt x="243911" y="204125"/>
                </a:lnTo>
                <a:lnTo>
                  <a:pt x="239586" y="198384"/>
                </a:lnTo>
                <a:lnTo>
                  <a:pt x="234868" y="192330"/>
                </a:lnTo>
                <a:lnTo>
                  <a:pt x="229757" y="186040"/>
                </a:lnTo>
                <a:lnTo>
                  <a:pt x="224411" y="179435"/>
                </a:lnTo>
                <a:lnTo>
                  <a:pt x="218671" y="172751"/>
                </a:lnTo>
                <a:lnTo>
                  <a:pt x="212616" y="165832"/>
                </a:lnTo>
                <a:lnTo>
                  <a:pt x="206247" y="158912"/>
                </a:lnTo>
                <a:lnTo>
                  <a:pt x="202237" y="154745"/>
                </a:lnTo>
                <a:lnTo>
                  <a:pt x="198305" y="150577"/>
                </a:lnTo>
                <a:lnTo>
                  <a:pt x="194295" y="146567"/>
                </a:lnTo>
                <a:lnTo>
                  <a:pt x="190285" y="142636"/>
                </a:lnTo>
                <a:lnTo>
                  <a:pt x="186275" y="138783"/>
                </a:lnTo>
                <a:lnTo>
                  <a:pt x="182265" y="135008"/>
                </a:lnTo>
                <a:lnTo>
                  <a:pt x="178255" y="131391"/>
                </a:lnTo>
                <a:lnTo>
                  <a:pt x="174245" y="127774"/>
                </a:lnTo>
                <a:lnTo>
                  <a:pt x="170234" y="124315"/>
                </a:lnTo>
                <a:lnTo>
                  <a:pt x="166146" y="120934"/>
                </a:lnTo>
                <a:lnTo>
                  <a:pt x="162135" y="117710"/>
                </a:lnTo>
                <a:lnTo>
                  <a:pt x="158125" y="114486"/>
                </a:lnTo>
                <a:lnTo>
                  <a:pt x="154037" y="111419"/>
                </a:lnTo>
                <a:lnTo>
                  <a:pt x="150026" y="108431"/>
                </a:lnTo>
                <a:lnTo>
                  <a:pt x="146016" y="105601"/>
                </a:lnTo>
                <a:lnTo>
                  <a:pt x="142006" y="102770"/>
                </a:lnTo>
                <a:lnTo>
                  <a:pt x="136974" y="99467"/>
                </a:lnTo>
                <a:lnTo>
                  <a:pt x="131941" y="96244"/>
                </a:lnTo>
                <a:lnTo>
                  <a:pt x="126909" y="93256"/>
                </a:lnTo>
                <a:lnTo>
                  <a:pt x="121877" y="90425"/>
                </a:lnTo>
                <a:lnTo>
                  <a:pt x="116844" y="87673"/>
                </a:lnTo>
                <a:lnTo>
                  <a:pt x="111891" y="85157"/>
                </a:lnTo>
                <a:lnTo>
                  <a:pt x="106858" y="82798"/>
                </a:lnTo>
                <a:lnTo>
                  <a:pt x="101905" y="80596"/>
                </a:lnTo>
                <a:lnTo>
                  <a:pt x="96951" y="78473"/>
                </a:lnTo>
                <a:lnTo>
                  <a:pt x="91997" y="76586"/>
                </a:lnTo>
                <a:lnTo>
                  <a:pt x="87044" y="74935"/>
                </a:lnTo>
                <a:lnTo>
                  <a:pt x="82090" y="73362"/>
                </a:lnTo>
                <a:lnTo>
                  <a:pt x="77215" y="71947"/>
                </a:lnTo>
                <a:lnTo>
                  <a:pt x="72340" y="70689"/>
                </a:lnTo>
                <a:lnTo>
                  <a:pt x="67465" y="69667"/>
                </a:lnTo>
                <a:lnTo>
                  <a:pt x="62590" y="68723"/>
                </a:lnTo>
                <a:lnTo>
                  <a:pt x="57557" y="67937"/>
                </a:lnTo>
                <a:lnTo>
                  <a:pt x="52446" y="67386"/>
                </a:lnTo>
                <a:lnTo>
                  <a:pt x="47414" y="66914"/>
                </a:lnTo>
                <a:lnTo>
                  <a:pt x="42382" y="66757"/>
                </a:lnTo>
                <a:lnTo>
                  <a:pt x="37428" y="66679"/>
                </a:lnTo>
                <a:lnTo>
                  <a:pt x="32396" y="66836"/>
                </a:lnTo>
                <a:lnTo>
                  <a:pt x="27442" y="67150"/>
                </a:lnTo>
                <a:lnTo>
                  <a:pt x="22488" y="67622"/>
                </a:lnTo>
                <a:lnTo>
                  <a:pt x="21781" y="62904"/>
                </a:lnTo>
                <a:lnTo>
                  <a:pt x="21073" y="58265"/>
                </a:lnTo>
                <a:lnTo>
                  <a:pt x="20129" y="53626"/>
                </a:lnTo>
                <a:lnTo>
                  <a:pt x="19186" y="49065"/>
                </a:lnTo>
                <a:lnTo>
                  <a:pt x="18085" y="44583"/>
                </a:lnTo>
                <a:lnTo>
                  <a:pt x="16905" y="40102"/>
                </a:lnTo>
                <a:lnTo>
                  <a:pt x="15647" y="35777"/>
                </a:lnTo>
                <a:lnTo>
                  <a:pt x="14232" y="31452"/>
                </a:lnTo>
                <a:lnTo>
                  <a:pt x="12817" y="27285"/>
                </a:lnTo>
                <a:lnTo>
                  <a:pt x="11244" y="23117"/>
                </a:lnTo>
                <a:lnTo>
                  <a:pt x="9593" y="19029"/>
                </a:lnTo>
                <a:lnTo>
                  <a:pt x="7863" y="15018"/>
                </a:lnTo>
                <a:lnTo>
                  <a:pt x="5976" y="11166"/>
                </a:lnTo>
                <a:lnTo>
                  <a:pt x="4089" y="7313"/>
                </a:lnTo>
                <a:lnTo>
                  <a:pt x="2123" y="3617"/>
                </a:lnTo>
                <a:lnTo>
                  <a:pt x="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latin typeface="Nunito Sans"/>
              <a:ea typeface="Nunito Sans"/>
              <a:cs typeface="Nunito Sans"/>
              <a:sym typeface="Nunito Sans"/>
            </a:endParaRPr>
          </a:p>
        </p:txBody>
      </p:sp>
      <p:sp>
        <p:nvSpPr>
          <p:cNvPr id="315" name="Google Shape;315;p24"/>
          <p:cNvSpPr txBox="1">
            <a:spLocks noGrp="1"/>
          </p:cNvSpPr>
          <p:nvPr>
            <p:ph type="body" idx="1"/>
          </p:nvPr>
        </p:nvSpPr>
        <p:spPr>
          <a:xfrm>
            <a:off x="4819600" y="3701256"/>
            <a:ext cx="4095900" cy="587700"/>
          </a:xfrm>
          <a:prstGeom prst="rect">
            <a:avLst/>
          </a:prstGeom>
        </p:spPr>
        <p:txBody>
          <a:bodyPr spcFirstLastPara="1" wrap="square" lIns="91425" tIns="91425" rIns="91425" bIns="91425" anchor="t" anchorCtr="0">
            <a:noAutofit/>
          </a:bodyPr>
          <a:lstStyle>
            <a:lvl1pPr marL="457200" lvl="0" indent="-298450">
              <a:spcBef>
                <a:spcPts val="0"/>
              </a:spcBef>
              <a:spcAft>
                <a:spcPts val="0"/>
              </a:spcAft>
              <a:buClr>
                <a:schemeClr val="dk1"/>
              </a:buClr>
              <a:buSzPts val="1100"/>
              <a:buFont typeface="Nunito Sans"/>
              <a:buChar char="●"/>
              <a:defRPr sz="1100"/>
            </a:lvl1pPr>
            <a:lvl2pPr marL="914400" lvl="1" indent="-298450">
              <a:spcBef>
                <a:spcPts val="0"/>
              </a:spcBef>
              <a:spcAft>
                <a:spcPts val="0"/>
              </a:spcAft>
              <a:buClr>
                <a:schemeClr val="dk1"/>
              </a:buClr>
              <a:buSzPts val="1100"/>
              <a:buFont typeface="Nunito Sans"/>
              <a:buChar char="○"/>
              <a:defRPr sz="1100"/>
            </a:lvl2pPr>
            <a:lvl3pPr marL="1371600" lvl="2" indent="-298450">
              <a:spcBef>
                <a:spcPts val="0"/>
              </a:spcBef>
              <a:spcAft>
                <a:spcPts val="0"/>
              </a:spcAft>
              <a:buClr>
                <a:schemeClr val="dk1"/>
              </a:buClr>
              <a:buSzPts val="1100"/>
              <a:buFont typeface="Nunito Sans"/>
              <a:buChar char="■"/>
              <a:defRPr sz="1100"/>
            </a:lvl3pPr>
            <a:lvl4pPr marL="1828800" lvl="3" indent="-298450">
              <a:spcBef>
                <a:spcPts val="0"/>
              </a:spcBef>
              <a:spcAft>
                <a:spcPts val="0"/>
              </a:spcAft>
              <a:buClr>
                <a:schemeClr val="dk1"/>
              </a:buClr>
              <a:buSzPts val="1100"/>
              <a:buFont typeface="Nunito Sans"/>
              <a:buChar char="●"/>
              <a:defRPr sz="1100"/>
            </a:lvl4pPr>
            <a:lvl5pPr marL="2286000" lvl="4" indent="-298450">
              <a:spcBef>
                <a:spcPts val="0"/>
              </a:spcBef>
              <a:spcAft>
                <a:spcPts val="0"/>
              </a:spcAft>
              <a:buClr>
                <a:schemeClr val="dk1"/>
              </a:buClr>
              <a:buSzPts val="1100"/>
              <a:buFont typeface="Nunito Sans"/>
              <a:buChar char="○"/>
              <a:defRPr sz="1100"/>
            </a:lvl5pPr>
            <a:lvl6pPr marL="2743200" lvl="5" indent="-298450">
              <a:spcBef>
                <a:spcPts val="0"/>
              </a:spcBef>
              <a:spcAft>
                <a:spcPts val="0"/>
              </a:spcAft>
              <a:buClr>
                <a:schemeClr val="dk1"/>
              </a:buClr>
              <a:buSzPts val="1100"/>
              <a:buFont typeface="Nunito Sans"/>
              <a:buChar char="■"/>
              <a:defRPr sz="1100"/>
            </a:lvl6pPr>
            <a:lvl7pPr marL="3200400" lvl="6" indent="-298450">
              <a:spcBef>
                <a:spcPts val="0"/>
              </a:spcBef>
              <a:spcAft>
                <a:spcPts val="0"/>
              </a:spcAft>
              <a:buClr>
                <a:schemeClr val="dk1"/>
              </a:buClr>
              <a:buSzPts val="1100"/>
              <a:buFont typeface="Nunito Sans"/>
              <a:buChar char="●"/>
              <a:defRPr sz="1100"/>
            </a:lvl7pPr>
            <a:lvl8pPr marL="3657600" lvl="7" indent="-298450">
              <a:spcBef>
                <a:spcPts val="0"/>
              </a:spcBef>
              <a:spcAft>
                <a:spcPts val="0"/>
              </a:spcAft>
              <a:buClr>
                <a:schemeClr val="dk1"/>
              </a:buClr>
              <a:buSzPts val="1100"/>
              <a:buFont typeface="Nunito Sans"/>
              <a:buChar char="○"/>
              <a:defRPr sz="1100"/>
            </a:lvl8pPr>
            <a:lvl9pPr marL="4114800" lvl="8" indent="-298450">
              <a:spcBef>
                <a:spcPts val="0"/>
              </a:spcBef>
              <a:spcAft>
                <a:spcPts val="0"/>
              </a:spcAft>
              <a:buClr>
                <a:schemeClr val="dk1"/>
              </a:buClr>
              <a:buSzPts val="1100"/>
              <a:buFont typeface="Nunito Sans"/>
              <a:buChar char="■"/>
              <a:defRPr sz="1100"/>
            </a:lvl9pPr>
          </a:lstStyle>
          <a:p>
            <a:endParaRPr/>
          </a:p>
        </p:txBody>
      </p:sp>
      <p:sp>
        <p:nvSpPr>
          <p:cNvPr id="316" name="Google Shape;316;p24"/>
          <p:cNvSpPr txBox="1">
            <a:spLocks noGrp="1"/>
          </p:cNvSpPr>
          <p:nvPr>
            <p:ph type="body" idx="2"/>
          </p:nvPr>
        </p:nvSpPr>
        <p:spPr>
          <a:xfrm>
            <a:off x="4819600" y="2342406"/>
            <a:ext cx="4095900" cy="587700"/>
          </a:xfrm>
          <a:prstGeom prst="rect">
            <a:avLst/>
          </a:prstGeom>
        </p:spPr>
        <p:txBody>
          <a:bodyPr spcFirstLastPara="1" wrap="square" lIns="91425" tIns="91425" rIns="91425" bIns="91425" anchor="t" anchorCtr="0">
            <a:noAutofit/>
          </a:bodyPr>
          <a:lstStyle>
            <a:lvl1pPr marL="457200" lvl="0" indent="-298450">
              <a:lnSpc>
                <a:spcPct val="115000"/>
              </a:lnSpc>
              <a:spcBef>
                <a:spcPts val="0"/>
              </a:spcBef>
              <a:spcAft>
                <a:spcPts val="0"/>
              </a:spcAft>
              <a:buClr>
                <a:schemeClr val="dk1"/>
              </a:buClr>
              <a:buSzPts val="1100"/>
              <a:buFont typeface="Nunito Sans"/>
              <a:buChar char="●"/>
              <a:defRPr sz="1100"/>
            </a:lvl1pPr>
            <a:lvl2pPr marL="914400" lvl="1" indent="-298450">
              <a:lnSpc>
                <a:spcPct val="115000"/>
              </a:lnSpc>
              <a:spcBef>
                <a:spcPts val="0"/>
              </a:spcBef>
              <a:spcAft>
                <a:spcPts val="0"/>
              </a:spcAft>
              <a:buClr>
                <a:schemeClr val="dk1"/>
              </a:buClr>
              <a:buSzPts val="1100"/>
              <a:buFont typeface="Nunito Sans"/>
              <a:buChar char="○"/>
              <a:defRPr sz="1100"/>
            </a:lvl2pPr>
            <a:lvl3pPr marL="1371600" lvl="2" indent="-298450">
              <a:lnSpc>
                <a:spcPct val="115000"/>
              </a:lnSpc>
              <a:spcBef>
                <a:spcPts val="0"/>
              </a:spcBef>
              <a:spcAft>
                <a:spcPts val="0"/>
              </a:spcAft>
              <a:buClr>
                <a:schemeClr val="dk1"/>
              </a:buClr>
              <a:buSzPts val="1100"/>
              <a:buFont typeface="Nunito Sans"/>
              <a:buChar char="■"/>
              <a:defRPr sz="1100"/>
            </a:lvl3pPr>
            <a:lvl4pPr marL="1828800" lvl="3" indent="-298450">
              <a:lnSpc>
                <a:spcPct val="115000"/>
              </a:lnSpc>
              <a:spcBef>
                <a:spcPts val="0"/>
              </a:spcBef>
              <a:spcAft>
                <a:spcPts val="0"/>
              </a:spcAft>
              <a:buClr>
                <a:schemeClr val="dk1"/>
              </a:buClr>
              <a:buSzPts val="1100"/>
              <a:buFont typeface="Nunito Sans"/>
              <a:buChar char="●"/>
              <a:defRPr sz="1100"/>
            </a:lvl4pPr>
            <a:lvl5pPr marL="2286000" lvl="4" indent="-298450">
              <a:lnSpc>
                <a:spcPct val="115000"/>
              </a:lnSpc>
              <a:spcBef>
                <a:spcPts val="0"/>
              </a:spcBef>
              <a:spcAft>
                <a:spcPts val="0"/>
              </a:spcAft>
              <a:buClr>
                <a:schemeClr val="dk1"/>
              </a:buClr>
              <a:buSzPts val="1100"/>
              <a:buFont typeface="Nunito Sans"/>
              <a:buChar char="○"/>
              <a:defRPr sz="1100"/>
            </a:lvl5pPr>
            <a:lvl6pPr marL="2743200" lvl="5" indent="-298450">
              <a:lnSpc>
                <a:spcPct val="115000"/>
              </a:lnSpc>
              <a:spcBef>
                <a:spcPts val="0"/>
              </a:spcBef>
              <a:spcAft>
                <a:spcPts val="0"/>
              </a:spcAft>
              <a:buClr>
                <a:schemeClr val="dk1"/>
              </a:buClr>
              <a:buSzPts val="1100"/>
              <a:buFont typeface="Nunito Sans"/>
              <a:buChar char="■"/>
              <a:defRPr sz="1100"/>
            </a:lvl6pPr>
            <a:lvl7pPr marL="3200400" lvl="6" indent="-298450">
              <a:lnSpc>
                <a:spcPct val="115000"/>
              </a:lnSpc>
              <a:spcBef>
                <a:spcPts val="0"/>
              </a:spcBef>
              <a:spcAft>
                <a:spcPts val="0"/>
              </a:spcAft>
              <a:buClr>
                <a:schemeClr val="dk1"/>
              </a:buClr>
              <a:buSzPts val="1100"/>
              <a:buFont typeface="Nunito Sans"/>
              <a:buChar char="●"/>
              <a:defRPr sz="1100"/>
            </a:lvl7pPr>
            <a:lvl8pPr marL="3657600" lvl="7" indent="-298450">
              <a:lnSpc>
                <a:spcPct val="115000"/>
              </a:lnSpc>
              <a:spcBef>
                <a:spcPts val="0"/>
              </a:spcBef>
              <a:spcAft>
                <a:spcPts val="0"/>
              </a:spcAft>
              <a:buClr>
                <a:schemeClr val="dk1"/>
              </a:buClr>
              <a:buSzPts val="1100"/>
              <a:buFont typeface="Nunito Sans"/>
              <a:buChar char="○"/>
              <a:defRPr sz="1100"/>
            </a:lvl8pPr>
            <a:lvl9pPr marL="4114800" lvl="8" indent="-298450">
              <a:lnSpc>
                <a:spcPct val="115000"/>
              </a:lnSpc>
              <a:spcBef>
                <a:spcPts val="0"/>
              </a:spcBef>
              <a:spcAft>
                <a:spcPts val="0"/>
              </a:spcAft>
              <a:buClr>
                <a:schemeClr val="dk1"/>
              </a:buClr>
              <a:buSzPts val="1100"/>
              <a:buFont typeface="Nunito Sans"/>
              <a:buChar char="■"/>
              <a:defRPr sz="1100"/>
            </a:lvl9pPr>
          </a:lstStyle>
          <a:p>
            <a:endParaRPr/>
          </a:p>
        </p:txBody>
      </p:sp>
      <p:sp>
        <p:nvSpPr>
          <p:cNvPr id="317" name="Google Shape;317;p24"/>
          <p:cNvSpPr txBox="1">
            <a:spLocks noGrp="1"/>
          </p:cNvSpPr>
          <p:nvPr>
            <p:ph type="body" idx="3"/>
          </p:nvPr>
        </p:nvSpPr>
        <p:spPr>
          <a:xfrm>
            <a:off x="4819600" y="983556"/>
            <a:ext cx="4095900" cy="587700"/>
          </a:xfrm>
          <a:prstGeom prst="rect">
            <a:avLst/>
          </a:prstGeom>
        </p:spPr>
        <p:txBody>
          <a:bodyPr spcFirstLastPara="1" wrap="square" lIns="91425" tIns="91425" rIns="91425" bIns="91425" anchor="t" anchorCtr="0">
            <a:noAutofit/>
          </a:bodyPr>
          <a:lstStyle>
            <a:lvl1pPr marL="457200" lvl="0" indent="-298450">
              <a:lnSpc>
                <a:spcPct val="115000"/>
              </a:lnSpc>
              <a:spcBef>
                <a:spcPts val="0"/>
              </a:spcBef>
              <a:spcAft>
                <a:spcPts val="0"/>
              </a:spcAft>
              <a:buClr>
                <a:schemeClr val="dk1"/>
              </a:buClr>
              <a:buSzPts val="1100"/>
              <a:buFont typeface="Nunito Sans"/>
              <a:buChar char="●"/>
              <a:defRPr sz="1100"/>
            </a:lvl1pPr>
            <a:lvl2pPr marL="914400" lvl="1" indent="-298450">
              <a:lnSpc>
                <a:spcPct val="115000"/>
              </a:lnSpc>
              <a:spcBef>
                <a:spcPts val="0"/>
              </a:spcBef>
              <a:spcAft>
                <a:spcPts val="0"/>
              </a:spcAft>
              <a:buClr>
                <a:schemeClr val="dk1"/>
              </a:buClr>
              <a:buSzPts val="1100"/>
              <a:buFont typeface="Nunito Sans"/>
              <a:buChar char="○"/>
              <a:defRPr sz="1100"/>
            </a:lvl2pPr>
            <a:lvl3pPr marL="1371600" lvl="2" indent="-298450">
              <a:lnSpc>
                <a:spcPct val="115000"/>
              </a:lnSpc>
              <a:spcBef>
                <a:spcPts val="0"/>
              </a:spcBef>
              <a:spcAft>
                <a:spcPts val="0"/>
              </a:spcAft>
              <a:buClr>
                <a:schemeClr val="dk1"/>
              </a:buClr>
              <a:buSzPts val="1100"/>
              <a:buFont typeface="Nunito Sans"/>
              <a:buChar char="■"/>
              <a:defRPr sz="1100"/>
            </a:lvl3pPr>
            <a:lvl4pPr marL="1828800" lvl="3" indent="-298450">
              <a:lnSpc>
                <a:spcPct val="115000"/>
              </a:lnSpc>
              <a:spcBef>
                <a:spcPts val="0"/>
              </a:spcBef>
              <a:spcAft>
                <a:spcPts val="0"/>
              </a:spcAft>
              <a:buClr>
                <a:schemeClr val="dk1"/>
              </a:buClr>
              <a:buSzPts val="1100"/>
              <a:buFont typeface="Nunito Sans"/>
              <a:buChar char="●"/>
              <a:defRPr sz="1100"/>
            </a:lvl4pPr>
            <a:lvl5pPr marL="2286000" lvl="4" indent="-298450">
              <a:lnSpc>
                <a:spcPct val="115000"/>
              </a:lnSpc>
              <a:spcBef>
                <a:spcPts val="0"/>
              </a:spcBef>
              <a:spcAft>
                <a:spcPts val="0"/>
              </a:spcAft>
              <a:buClr>
                <a:schemeClr val="dk1"/>
              </a:buClr>
              <a:buSzPts val="1100"/>
              <a:buFont typeface="Nunito Sans"/>
              <a:buChar char="○"/>
              <a:defRPr sz="1100"/>
            </a:lvl5pPr>
            <a:lvl6pPr marL="2743200" lvl="5" indent="-298450">
              <a:lnSpc>
                <a:spcPct val="115000"/>
              </a:lnSpc>
              <a:spcBef>
                <a:spcPts val="0"/>
              </a:spcBef>
              <a:spcAft>
                <a:spcPts val="0"/>
              </a:spcAft>
              <a:buClr>
                <a:schemeClr val="dk1"/>
              </a:buClr>
              <a:buSzPts val="1100"/>
              <a:buFont typeface="Nunito Sans"/>
              <a:buChar char="■"/>
              <a:defRPr sz="1100"/>
            </a:lvl6pPr>
            <a:lvl7pPr marL="3200400" lvl="6" indent="-298450">
              <a:lnSpc>
                <a:spcPct val="115000"/>
              </a:lnSpc>
              <a:spcBef>
                <a:spcPts val="0"/>
              </a:spcBef>
              <a:spcAft>
                <a:spcPts val="0"/>
              </a:spcAft>
              <a:buClr>
                <a:schemeClr val="dk1"/>
              </a:buClr>
              <a:buSzPts val="1100"/>
              <a:buFont typeface="Nunito Sans"/>
              <a:buChar char="●"/>
              <a:defRPr sz="1100"/>
            </a:lvl7pPr>
            <a:lvl8pPr marL="3657600" lvl="7" indent="-298450">
              <a:lnSpc>
                <a:spcPct val="115000"/>
              </a:lnSpc>
              <a:spcBef>
                <a:spcPts val="0"/>
              </a:spcBef>
              <a:spcAft>
                <a:spcPts val="0"/>
              </a:spcAft>
              <a:buClr>
                <a:schemeClr val="dk1"/>
              </a:buClr>
              <a:buSzPts val="1100"/>
              <a:buFont typeface="Nunito Sans"/>
              <a:buChar char="○"/>
              <a:defRPr sz="1100"/>
            </a:lvl8pPr>
            <a:lvl9pPr marL="4114800" lvl="8" indent="-298450">
              <a:lnSpc>
                <a:spcPct val="115000"/>
              </a:lnSpc>
              <a:spcBef>
                <a:spcPts val="0"/>
              </a:spcBef>
              <a:spcAft>
                <a:spcPts val="0"/>
              </a:spcAft>
              <a:buClr>
                <a:schemeClr val="dk1"/>
              </a:buClr>
              <a:buSzPts val="1100"/>
              <a:buFont typeface="Nunito Sans"/>
              <a:buChar char="■"/>
              <a:defRPr sz="1100"/>
            </a:lvl9pPr>
          </a:lstStyle>
          <a:p>
            <a:endParaRPr/>
          </a:p>
        </p:txBody>
      </p:sp>
      <p:sp>
        <p:nvSpPr>
          <p:cNvPr id="318" name="Google Shape;318;p24"/>
          <p:cNvSpPr txBox="1">
            <a:spLocks noGrp="1"/>
          </p:cNvSpPr>
          <p:nvPr>
            <p:ph type="subTitle" idx="4"/>
          </p:nvPr>
        </p:nvSpPr>
        <p:spPr>
          <a:xfrm>
            <a:off x="228600" y="4800275"/>
            <a:ext cx="1115700" cy="311400"/>
          </a:xfrm>
          <a:prstGeom prst="rect">
            <a:avLst/>
          </a:prstGeom>
        </p:spPr>
        <p:txBody>
          <a:bodyPr spcFirstLastPara="1" wrap="square" lIns="91425" tIns="91425" rIns="91425" bIns="91425" anchor="t" anchorCtr="0">
            <a:noAutofit/>
          </a:bodyPr>
          <a:lstStyle>
            <a:lvl1pPr lvl="0">
              <a:spcBef>
                <a:spcPts val="0"/>
              </a:spcBef>
              <a:spcAft>
                <a:spcPts val="0"/>
              </a:spcAft>
              <a:buNone/>
              <a:defRPr sz="700">
                <a:solidFill>
                  <a:schemeClr val="dk2"/>
                </a:solidFill>
                <a:latin typeface="Nunito Sans"/>
                <a:ea typeface="Nunito Sans"/>
                <a:cs typeface="Nunito Sans"/>
                <a:sym typeface="Nunito Sans"/>
              </a:defRPr>
            </a:lvl1pPr>
            <a:lvl2pPr lvl="1">
              <a:spcBef>
                <a:spcPts val="0"/>
              </a:spcBef>
              <a:spcAft>
                <a:spcPts val="0"/>
              </a:spcAft>
              <a:buClr>
                <a:schemeClr val="dk2"/>
              </a:buClr>
              <a:buSzPts val="700"/>
              <a:buFont typeface="Nunito Sans"/>
              <a:buNone/>
              <a:defRPr sz="700">
                <a:solidFill>
                  <a:schemeClr val="dk2"/>
                </a:solidFill>
                <a:latin typeface="Nunito Sans"/>
                <a:ea typeface="Nunito Sans"/>
                <a:cs typeface="Nunito Sans"/>
                <a:sym typeface="Nunito Sans"/>
              </a:defRPr>
            </a:lvl2pPr>
            <a:lvl3pPr lvl="2">
              <a:spcBef>
                <a:spcPts val="0"/>
              </a:spcBef>
              <a:spcAft>
                <a:spcPts val="0"/>
              </a:spcAft>
              <a:buClr>
                <a:schemeClr val="dk2"/>
              </a:buClr>
              <a:buSzPts val="700"/>
              <a:buFont typeface="Nunito Sans"/>
              <a:buNone/>
              <a:defRPr sz="700">
                <a:solidFill>
                  <a:schemeClr val="dk2"/>
                </a:solidFill>
                <a:latin typeface="Nunito Sans"/>
                <a:ea typeface="Nunito Sans"/>
                <a:cs typeface="Nunito Sans"/>
                <a:sym typeface="Nunito Sans"/>
              </a:defRPr>
            </a:lvl3pPr>
            <a:lvl4pPr lvl="3">
              <a:spcBef>
                <a:spcPts val="0"/>
              </a:spcBef>
              <a:spcAft>
                <a:spcPts val="0"/>
              </a:spcAft>
              <a:buClr>
                <a:schemeClr val="dk2"/>
              </a:buClr>
              <a:buSzPts val="700"/>
              <a:buFont typeface="Nunito Sans"/>
              <a:buNone/>
              <a:defRPr sz="700">
                <a:solidFill>
                  <a:schemeClr val="dk2"/>
                </a:solidFill>
                <a:latin typeface="Nunito Sans"/>
                <a:ea typeface="Nunito Sans"/>
                <a:cs typeface="Nunito Sans"/>
                <a:sym typeface="Nunito Sans"/>
              </a:defRPr>
            </a:lvl4pPr>
            <a:lvl5pPr lvl="4">
              <a:spcBef>
                <a:spcPts val="0"/>
              </a:spcBef>
              <a:spcAft>
                <a:spcPts val="0"/>
              </a:spcAft>
              <a:buClr>
                <a:schemeClr val="dk2"/>
              </a:buClr>
              <a:buSzPts val="700"/>
              <a:buFont typeface="Nunito Sans"/>
              <a:buNone/>
              <a:defRPr sz="700">
                <a:solidFill>
                  <a:schemeClr val="dk2"/>
                </a:solidFill>
                <a:latin typeface="Nunito Sans"/>
                <a:ea typeface="Nunito Sans"/>
                <a:cs typeface="Nunito Sans"/>
                <a:sym typeface="Nunito Sans"/>
              </a:defRPr>
            </a:lvl5pPr>
            <a:lvl6pPr lvl="5">
              <a:spcBef>
                <a:spcPts val="0"/>
              </a:spcBef>
              <a:spcAft>
                <a:spcPts val="0"/>
              </a:spcAft>
              <a:buClr>
                <a:schemeClr val="dk2"/>
              </a:buClr>
              <a:buSzPts val="700"/>
              <a:buFont typeface="Nunito Sans"/>
              <a:buNone/>
              <a:defRPr sz="700">
                <a:solidFill>
                  <a:schemeClr val="dk2"/>
                </a:solidFill>
                <a:latin typeface="Nunito Sans"/>
                <a:ea typeface="Nunito Sans"/>
                <a:cs typeface="Nunito Sans"/>
                <a:sym typeface="Nunito Sans"/>
              </a:defRPr>
            </a:lvl6pPr>
            <a:lvl7pPr lvl="6">
              <a:spcBef>
                <a:spcPts val="0"/>
              </a:spcBef>
              <a:spcAft>
                <a:spcPts val="0"/>
              </a:spcAft>
              <a:buClr>
                <a:schemeClr val="dk2"/>
              </a:buClr>
              <a:buSzPts val="700"/>
              <a:buFont typeface="Nunito Sans"/>
              <a:buNone/>
              <a:defRPr sz="700">
                <a:solidFill>
                  <a:schemeClr val="dk2"/>
                </a:solidFill>
                <a:latin typeface="Nunito Sans"/>
                <a:ea typeface="Nunito Sans"/>
                <a:cs typeface="Nunito Sans"/>
                <a:sym typeface="Nunito Sans"/>
              </a:defRPr>
            </a:lvl7pPr>
            <a:lvl8pPr lvl="7">
              <a:spcBef>
                <a:spcPts val="0"/>
              </a:spcBef>
              <a:spcAft>
                <a:spcPts val="0"/>
              </a:spcAft>
              <a:buClr>
                <a:schemeClr val="dk2"/>
              </a:buClr>
              <a:buSzPts val="700"/>
              <a:buFont typeface="Nunito Sans"/>
              <a:buNone/>
              <a:defRPr sz="700">
                <a:solidFill>
                  <a:schemeClr val="dk2"/>
                </a:solidFill>
                <a:latin typeface="Nunito Sans"/>
                <a:ea typeface="Nunito Sans"/>
                <a:cs typeface="Nunito Sans"/>
                <a:sym typeface="Nunito Sans"/>
              </a:defRPr>
            </a:lvl8pPr>
            <a:lvl9pPr lvl="8">
              <a:spcBef>
                <a:spcPts val="0"/>
              </a:spcBef>
              <a:spcAft>
                <a:spcPts val="0"/>
              </a:spcAft>
              <a:buClr>
                <a:schemeClr val="dk2"/>
              </a:buClr>
              <a:buSzPts val="700"/>
              <a:buFont typeface="Nunito Sans"/>
              <a:buNone/>
              <a:defRPr sz="700">
                <a:solidFill>
                  <a:schemeClr val="dk2"/>
                </a:solidFill>
                <a:latin typeface="Nunito Sans"/>
                <a:ea typeface="Nunito Sans"/>
                <a:cs typeface="Nunito Sans"/>
                <a:sym typeface="Nunito Sans"/>
              </a:defRPr>
            </a:lvl9pPr>
          </a:lstStyle>
          <a:p>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hank You Slide">
  <p:cSld name="BLANK_1_1_1_1_1_1_2">
    <p:bg>
      <p:bgPr>
        <a:solidFill>
          <a:schemeClr val="accent1"/>
        </a:solidFill>
        <a:effectLst/>
      </p:bgPr>
    </p:bg>
    <p:spTree>
      <p:nvGrpSpPr>
        <p:cNvPr id="1" name="Shape 319"/>
        <p:cNvGrpSpPr/>
        <p:nvPr/>
      </p:nvGrpSpPr>
      <p:grpSpPr>
        <a:xfrm>
          <a:off x="0" y="0"/>
          <a:ext cx="0" cy="0"/>
          <a:chOff x="0" y="0"/>
          <a:chExt cx="0" cy="0"/>
        </a:xfrm>
      </p:grpSpPr>
      <p:pic>
        <p:nvPicPr>
          <p:cNvPr id="320" name="Google Shape;320;p25"/>
          <p:cNvPicPr preferRelativeResize="0"/>
          <p:nvPr/>
        </p:nvPicPr>
        <p:blipFill rotWithShape="1">
          <a:blip r:embed="rId2">
            <a:alphaModFix/>
          </a:blip>
          <a:srcRect t="51307" r="54483"/>
          <a:stretch/>
        </p:blipFill>
        <p:spPr>
          <a:xfrm rot="10800000" flipH="1">
            <a:off x="6802800" y="2639053"/>
            <a:ext cx="2341200" cy="2504451"/>
          </a:xfrm>
          <a:prstGeom prst="rect">
            <a:avLst/>
          </a:prstGeom>
          <a:noFill/>
          <a:ln>
            <a:noFill/>
          </a:ln>
        </p:spPr>
      </p:pic>
      <p:sp>
        <p:nvSpPr>
          <p:cNvPr id="321" name="Google Shape;321;p25"/>
          <p:cNvSpPr txBox="1"/>
          <p:nvPr/>
        </p:nvSpPr>
        <p:spPr>
          <a:xfrm>
            <a:off x="6720300" y="4800275"/>
            <a:ext cx="2195100" cy="2925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fld id="{00000000-1234-1234-1234-123412341234}" type="slidenum">
              <a:rPr lang="en" sz="700">
                <a:solidFill>
                  <a:schemeClr val="dk2"/>
                </a:solidFill>
                <a:latin typeface="Nunito Sans"/>
                <a:ea typeface="Nunito Sans"/>
                <a:cs typeface="Nunito Sans"/>
                <a:sym typeface="Nunito Sans"/>
              </a:rPr>
              <a:t>‹#›</a:t>
            </a:fld>
            <a:endParaRPr sz="700">
              <a:solidFill>
                <a:schemeClr val="dk2"/>
              </a:solidFill>
              <a:latin typeface="Nunito Sans"/>
              <a:ea typeface="Nunito Sans"/>
              <a:cs typeface="Nunito Sans"/>
              <a:sym typeface="Nunito Sans"/>
            </a:endParaRPr>
          </a:p>
        </p:txBody>
      </p:sp>
      <p:sp>
        <p:nvSpPr>
          <p:cNvPr id="322" name="Google Shape;322;p25"/>
          <p:cNvSpPr txBox="1">
            <a:spLocks noGrp="1"/>
          </p:cNvSpPr>
          <p:nvPr>
            <p:ph type="title"/>
          </p:nvPr>
        </p:nvSpPr>
        <p:spPr>
          <a:xfrm>
            <a:off x="1230200" y="1930281"/>
            <a:ext cx="6683700" cy="1726500"/>
          </a:xfrm>
          <a:prstGeom prst="rect">
            <a:avLst/>
          </a:prstGeom>
        </p:spPr>
        <p:txBody>
          <a:bodyPr spcFirstLastPara="1" wrap="square" lIns="91425" tIns="91425" rIns="91425" bIns="91425" anchor="t" anchorCtr="0">
            <a:noAutofit/>
          </a:bodyPr>
          <a:lstStyle>
            <a:lvl1pPr lvl="0" algn="ctr">
              <a:lnSpc>
                <a:spcPct val="90000"/>
              </a:lnSpc>
              <a:spcBef>
                <a:spcPts val="0"/>
              </a:spcBef>
              <a:spcAft>
                <a:spcPts val="0"/>
              </a:spcAft>
              <a:buNone/>
              <a:defRPr sz="5400">
                <a:solidFill>
                  <a:schemeClr val="dk2"/>
                </a:solidFill>
              </a:defRPr>
            </a:lvl1pPr>
            <a:lvl2pPr lvl="1" algn="ctr">
              <a:lnSpc>
                <a:spcPct val="115000"/>
              </a:lnSpc>
              <a:spcBef>
                <a:spcPts val="0"/>
              </a:spcBef>
              <a:spcAft>
                <a:spcPts val="0"/>
              </a:spcAft>
              <a:buNone/>
              <a:defRPr sz="4800">
                <a:solidFill>
                  <a:schemeClr val="dk2"/>
                </a:solidFill>
                <a:latin typeface="Poppins SemiBold"/>
                <a:ea typeface="Poppins SemiBold"/>
                <a:cs typeface="Poppins SemiBold"/>
                <a:sym typeface="Poppins SemiBold"/>
              </a:defRPr>
            </a:lvl2pPr>
            <a:lvl3pPr lvl="2" algn="ctr">
              <a:lnSpc>
                <a:spcPct val="115000"/>
              </a:lnSpc>
              <a:spcBef>
                <a:spcPts val="0"/>
              </a:spcBef>
              <a:spcAft>
                <a:spcPts val="0"/>
              </a:spcAft>
              <a:buNone/>
              <a:defRPr sz="4800">
                <a:solidFill>
                  <a:schemeClr val="dk2"/>
                </a:solidFill>
                <a:latin typeface="Poppins SemiBold"/>
                <a:ea typeface="Poppins SemiBold"/>
                <a:cs typeface="Poppins SemiBold"/>
                <a:sym typeface="Poppins SemiBold"/>
              </a:defRPr>
            </a:lvl3pPr>
            <a:lvl4pPr lvl="3" algn="ctr">
              <a:lnSpc>
                <a:spcPct val="115000"/>
              </a:lnSpc>
              <a:spcBef>
                <a:spcPts val="0"/>
              </a:spcBef>
              <a:spcAft>
                <a:spcPts val="0"/>
              </a:spcAft>
              <a:buNone/>
              <a:defRPr sz="4800">
                <a:solidFill>
                  <a:schemeClr val="dk2"/>
                </a:solidFill>
                <a:latin typeface="Poppins SemiBold"/>
                <a:ea typeface="Poppins SemiBold"/>
                <a:cs typeface="Poppins SemiBold"/>
                <a:sym typeface="Poppins SemiBold"/>
              </a:defRPr>
            </a:lvl4pPr>
            <a:lvl5pPr lvl="4" algn="ctr">
              <a:lnSpc>
                <a:spcPct val="115000"/>
              </a:lnSpc>
              <a:spcBef>
                <a:spcPts val="0"/>
              </a:spcBef>
              <a:spcAft>
                <a:spcPts val="0"/>
              </a:spcAft>
              <a:buNone/>
              <a:defRPr sz="4800">
                <a:solidFill>
                  <a:schemeClr val="dk2"/>
                </a:solidFill>
                <a:latin typeface="Poppins SemiBold"/>
                <a:ea typeface="Poppins SemiBold"/>
                <a:cs typeface="Poppins SemiBold"/>
                <a:sym typeface="Poppins SemiBold"/>
              </a:defRPr>
            </a:lvl5pPr>
            <a:lvl6pPr lvl="5" algn="ctr">
              <a:lnSpc>
                <a:spcPct val="115000"/>
              </a:lnSpc>
              <a:spcBef>
                <a:spcPts val="0"/>
              </a:spcBef>
              <a:spcAft>
                <a:spcPts val="0"/>
              </a:spcAft>
              <a:buNone/>
              <a:defRPr sz="4800">
                <a:solidFill>
                  <a:schemeClr val="dk2"/>
                </a:solidFill>
                <a:latin typeface="Poppins SemiBold"/>
                <a:ea typeface="Poppins SemiBold"/>
                <a:cs typeface="Poppins SemiBold"/>
                <a:sym typeface="Poppins SemiBold"/>
              </a:defRPr>
            </a:lvl6pPr>
            <a:lvl7pPr lvl="6" algn="ctr">
              <a:lnSpc>
                <a:spcPct val="115000"/>
              </a:lnSpc>
              <a:spcBef>
                <a:spcPts val="0"/>
              </a:spcBef>
              <a:spcAft>
                <a:spcPts val="0"/>
              </a:spcAft>
              <a:buNone/>
              <a:defRPr sz="4800">
                <a:solidFill>
                  <a:schemeClr val="dk2"/>
                </a:solidFill>
                <a:latin typeface="Poppins SemiBold"/>
                <a:ea typeface="Poppins SemiBold"/>
                <a:cs typeface="Poppins SemiBold"/>
                <a:sym typeface="Poppins SemiBold"/>
              </a:defRPr>
            </a:lvl7pPr>
            <a:lvl8pPr lvl="7" algn="ctr">
              <a:lnSpc>
                <a:spcPct val="115000"/>
              </a:lnSpc>
              <a:spcBef>
                <a:spcPts val="0"/>
              </a:spcBef>
              <a:spcAft>
                <a:spcPts val="0"/>
              </a:spcAft>
              <a:buNone/>
              <a:defRPr sz="4800">
                <a:solidFill>
                  <a:schemeClr val="dk2"/>
                </a:solidFill>
                <a:latin typeface="Poppins SemiBold"/>
                <a:ea typeface="Poppins SemiBold"/>
                <a:cs typeface="Poppins SemiBold"/>
                <a:sym typeface="Poppins SemiBold"/>
              </a:defRPr>
            </a:lvl8pPr>
            <a:lvl9pPr lvl="8" algn="ctr">
              <a:lnSpc>
                <a:spcPct val="115000"/>
              </a:lnSpc>
              <a:spcBef>
                <a:spcPts val="0"/>
              </a:spcBef>
              <a:spcAft>
                <a:spcPts val="0"/>
              </a:spcAft>
              <a:buNone/>
              <a:defRPr sz="4800">
                <a:solidFill>
                  <a:schemeClr val="dk2"/>
                </a:solidFill>
                <a:latin typeface="Poppins SemiBold"/>
                <a:ea typeface="Poppins SemiBold"/>
                <a:cs typeface="Poppins SemiBold"/>
                <a:sym typeface="Poppins SemiBold"/>
              </a:defRPr>
            </a:lvl9pPr>
          </a:lstStyle>
          <a:p>
            <a:endParaRPr/>
          </a:p>
        </p:txBody>
      </p:sp>
      <p:sp>
        <p:nvSpPr>
          <p:cNvPr id="323" name="Google Shape;323;p25"/>
          <p:cNvSpPr txBox="1">
            <a:spLocks noGrp="1"/>
          </p:cNvSpPr>
          <p:nvPr>
            <p:ph type="subTitle" idx="1"/>
          </p:nvPr>
        </p:nvSpPr>
        <p:spPr>
          <a:xfrm>
            <a:off x="2398650" y="3194700"/>
            <a:ext cx="4346700" cy="4527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dk2"/>
              </a:buClr>
              <a:buSzPts val="1600"/>
              <a:buFont typeface="Nunito Sans SemiBold"/>
              <a:buNone/>
              <a:defRPr>
                <a:solidFill>
                  <a:schemeClr val="dk2"/>
                </a:solidFill>
                <a:latin typeface="Nunito Sans SemiBold"/>
                <a:ea typeface="Nunito Sans SemiBold"/>
                <a:cs typeface="Nunito Sans SemiBold"/>
                <a:sym typeface="Nunito Sans SemiBold"/>
              </a:defRPr>
            </a:lvl1pPr>
            <a:lvl2pPr lvl="1">
              <a:spcBef>
                <a:spcPts val="0"/>
              </a:spcBef>
              <a:spcAft>
                <a:spcPts val="0"/>
              </a:spcAft>
              <a:buClr>
                <a:schemeClr val="dk2"/>
              </a:buClr>
              <a:buSzPts val="1600"/>
              <a:buFont typeface="Nunito Sans SemiBold"/>
              <a:buNone/>
              <a:defRPr>
                <a:solidFill>
                  <a:schemeClr val="dk2"/>
                </a:solidFill>
                <a:latin typeface="Nunito Sans SemiBold"/>
                <a:ea typeface="Nunito Sans SemiBold"/>
                <a:cs typeface="Nunito Sans SemiBold"/>
                <a:sym typeface="Nunito Sans SemiBold"/>
              </a:defRPr>
            </a:lvl2pPr>
            <a:lvl3pPr lvl="2">
              <a:spcBef>
                <a:spcPts val="0"/>
              </a:spcBef>
              <a:spcAft>
                <a:spcPts val="0"/>
              </a:spcAft>
              <a:buClr>
                <a:schemeClr val="dk2"/>
              </a:buClr>
              <a:buSzPts val="1600"/>
              <a:buFont typeface="Nunito Sans SemiBold"/>
              <a:buNone/>
              <a:defRPr>
                <a:solidFill>
                  <a:schemeClr val="dk2"/>
                </a:solidFill>
                <a:latin typeface="Nunito Sans SemiBold"/>
                <a:ea typeface="Nunito Sans SemiBold"/>
                <a:cs typeface="Nunito Sans SemiBold"/>
                <a:sym typeface="Nunito Sans SemiBold"/>
              </a:defRPr>
            </a:lvl3pPr>
            <a:lvl4pPr lvl="3">
              <a:spcBef>
                <a:spcPts val="0"/>
              </a:spcBef>
              <a:spcAft>
                <a:spcPts val="0"/>
              </a:spcAft>
              <a:buClr>
                <a:schemeClr val="dk2"/>
              </a:buClr>
              <a:buSzPts val="1600"/>
              <a:buFont typeface="Nunito Sans SemiBold"/>
              <a:buNone/>
              <a:defRPr>
                <a:solidFill>
                  <a:schemeClr val="dk2"/>
                </a:solidFill>
                <a:latin typeface="Nunito Sans SemiBold"/>
                <a:ea typeface="Nunito Sans SemiBold"/>
                <a:cs typeface="Nunito Sans SemiBold"/>
                <a:sym typeface="Nunito Sans SemiBold"/>
              </a:defRPr>
            </a:lvl4pPr>
            <a:lvl5pPr lvl="4">
              <a:spcBef>
                <a:spcPts val="0"/>
              </a:spcBef>
              <a:spcAft>
                <a:spcPts val="0"/>
              </a:spcAft>
              <a:buClr>
                <a:schemeClr val="dk2"/>
              </a:buClr>
              <a:buSzPts val="1600"/>
              <a:buFont typeface="Nunito Sans SemiBold"/>
              <a:buNone/>
              <a:defRPr>
                <a:solidFill>
                  <a:schemeClr val="dk2"/>
                </a:solidFill>
                <a:latin typeface="Nunito Sans SemiBold"/>
                <a:ea typeface="Nunito Sans SemiBold"/>
                <a:cs typeface="Nunito Sans SemiBold"/>
                <a:sym typeface="Nunito Sans SemiBold"/>
              </a:defRPr>
            </a:lvl5pPr>
            <a:lvl6pPr lvl="5">
              <a:spcBef>
                <a:spcPts val="0"/>
              </a:spcBef>
              <a:spcAft>
                <a:spcPts val="0"/>
              </a:spcAft>
              <a:buClr>
                <a:schemeClr val="dk2"/>
              </a:buClr>
              <a:buSzPts val="1600"/>
              <a:buFont typeface="Nunito Sans SemiBold"/>
              <a:buNone/>
              <a:defRPr>
                <a:solidFill>
                  <a:schemeClr val="dk2"/>
                </a:solidFill>
                <a:latin typeface="Nunito Sans SemiBold"/>
                <a:ea typeface="Nunito Sans SemiBold"/>
                <a:cs typeface="Nunito Sans SemiBold"/>
                <a:sym typeface="Nunito Sans SemiBold"/>
              </a:defRPr>
            </a:lvl6pPr>
            <a:lvl7pPr lvl="6">
              <a:spcBef>
                <a:spcPts val="0"/>
              </a:spcBef>
              <a:spcAft>
                <a:spcPts val="0"/>
              </a:spcAft>
              <a:buClr>
                <a:schemeClr val="dk2"/>
              </a:buClr>
              <a:buSzPts val="1600"/>
              <a:buFont typeface="Nunito Sans SemiBold"/>
              <a:buNone/>
              <a:defRPr>
                <a:solidFill>
                  <a:schemeClr val="dk2"/>
                </a:solidFill>
                <a:latin typeface="Nunito Sans SemiBold"/>
                <a:ea typeface="Nunito Sans SemiBold"/>
                <a:cs typeface="Nunito Sans SemiBold"/>
                <a:sym typeface="Nunito Sans SemiBold"/>
              </a:defRPr>
            </a:lvl7pPr>
            <a:lvl8pPr lvl="7">
              <a:spcBef>
                <a:spcPts val="0"/>
              </a:spcBef>
              <a:spcAft>
                <a:spcPts val="0"/>
              </a:spcAft>
              <a:buClr>
                <a:schemeClr val="dk2"/>
              </a:buClr>
              <a:buSzPts val="1600"/>
              <a:buFont typeface="Nunito Sans SemiBold"/>
              <a:buNone/>
              <a:defRPr>
                <a:solidFill>
                  <a:schemeClr val="dk2"/>
                </a:solidFill>
                <a:latin typeface="Nunito Sans SemiBold"/>
                <a:ea typeface="Nunito Sans SemiBold"/>
                <a:cs typeface="Nunito Sans SemiBold"/>
                <a:sym typeface="Nunito Sans SemiBold"/>
              </a:defRPr>
            </a:lvl8pPr>
            <a:lvl9pPr lvl="8">
              <a:spcBef>
                <a:spcPts val="0"/>
              </a:spcBef>
              <a:spcAft>
                <a:spcPts val="0"/>
              </a:spcAft>
              <a:buClr>
                <a:schemeClr val="dk2"/>
              </a:buClr>
              <a:buSzPts val="1600"/>
              <a:buFont typeface="Nunito Sans SemiBold"/>
              <a:buNone/>
              <a:defRPr>
                <a:solidFill>
                  <a:schemeClr val="dk2"/>
                </a:solidFill>
                <a:latin typeface="Nunito Sans SemiBold"/>
                <a:ea typeface="Nunito Sans SemiBold"/>
                <a:cs typeface="Nunito Sans SemiBold"/>
                <a:sym typeface="Nunito Sans SemiBold"/>
              </a:defRPr>
            </a:lvl9pPr>
          </a:lstStyle>
          <a:p>
            <a:endParaRPr/>
          </a:p>
        </p:txBody>
      </p:sp>
      <p:sp>
        <p:nvSpPr>
          <p:cNvPr id="324" name="Google Shape;324;p25"/>
          <p:cNvSpPr/>
          <p:nvPr/>
        </p:nvSpPr>
        <p:spPr>
          <a:xfrm flipH="1">
            <a:off x="11" y="148752"/>
            <a:ext cx="1377568" cy="2421760"/>
          </a:xfrm>
          <a:custGeom>
            <a:avLst/>
            <a:gdLst/>
            <a:ahLst/>
            <a:cxnLst/>
            <a:rect l="l" t="t" r="r" b="b"/>
            <a:pathLst>
              <a:path w="43049" h="75680" extrusionOk="0">
                <a:moveTo>
                  <a:pt x="10456" y="1"/>
                </a:moveTo>
                <a:lnTo>
                  <a:pt x="9414" y="38"/>
                </a:lnTo>
                <a:lnTo>
                  <a:pt x="8409" y="112"/>
                </a:lnTo>
                <a:lnTo>
                  <a:pt x="7479" y="187"/>
                </a:lnTo>
                <a:lnTo>
                  <a:pt x="6586" y="336"/>
                </a:lnTo>
                <a:lnTo>
                  <a:pt x="5768" y="522"/>
                </a:lnTo>
                <a:lnTo>
                  <a:pt x="4986" y="708"/>
                </a:lnTo>
                <a:lnTo>
                  <a:pt x="4279" y="931"/>
                </a:lnTo>
                <a:lnTo>
                  <a:pt x="3610" y="1229"/>
                </a:lnTo>
                <a:lnTo>
                  <a:pt x="3014" y="1526"/>
                </a:lnTo>
                <a:lnTo>
                  <a:pt x="2456" y="1861"/>
                </a:lnTo>
                <a:lnTo>
                  <a:pt x="1972" y="2270"/>
                </a:lnTo>
                <a:lnTo>
                  <a:pt x="1526" y="2680"/>
                </a:lnTo>
                <a:lnTo>
                  <a:pt x="1154" y="3126"/>
                </a:lnTo>
                <a:lnTo>
                  <a:pt x="893" y="3461"/>
                </a:lnTo>
                <a:lnTo>
                  <a:pt x="707" y="3796"/>
                </a:lnTo>
                <a:lnTo>
                  <a:pt x="521" y="4168"/>
                </a:lnTo>
                <a:lnTo>
                  <a:pt x="373" y="4540"/>
                </a:lnTo>
                <a:lnTo>
                  <a:pt x="261" y="4912"/>
                </a:lnTo>
                <a:lnTo>
                  <a:pt x="149" y="5321"/>
                </a:lnTo>
                <a:lnTo>
                  <a:pt x="75" y="5731"/>
                </a:lnTo>
                <a:lnTo>
                  <a:pt x="38" y="6177"/>
                </a:lnTo>
                <a:lnTo>
                  <a:pt x="0" y="6624"/>
                </a:lnTo>
                <a:lnTo>
                  <a:pt x="0" y="7070"/>
                </a:lnTo>
                <a:lnTo>
                  <a:pt x="38" y="7554"/>
                </a:lnTo>
                <a:lnTo>
                  <a:pt x="112" y="8075"/>
                </a:lnTo>
                <a:lnTo>
                  <a:pt x="187" y="8558"/>
                </a:lnTo>
                <a:lnTo>
                  <a:pt x="298" y="9117"/>
                </a:lnTo>
                <a:lnTo>
                  <a:pt x="596" y="10196"/>
                </a:lnTo>
                <a:lnTo>
                  <a:pt x="1005" y="11386"/>
                </a:lnTo>
                <a:lnTo>
                  <a:pt x="1489" y="12614"/>
                </a:lnTo>
                <a:lnTo>
                  <a:pt x="2121" y="13916"/>
                </a:lnTo>
                <a:lnTo>
                  <a:pt x="2828" y="15256"/>
                </a:lnTo>
                <a:lnTo>
                  <a:pt x="3684" y="16707"/>
                </a:lnTo>
                <a:lnTo>
                  <a:pt x="4614" y="18195"/>
                </a:lnTo>
                <a:lnTo>
                  <a:pt x="5656" y="19758"/>
                </a:lnTo>
                <a:lnTo>
                  <a:pt x="6772" y="21358"/>
                </a:lnTo>
                <a:lnTo>
                  <a:pt x="9525" y="25190"/>
                </a:lnTo>
                <a:lnTo>
                  <a:pt x="12204" y="28985"/>
                </a:lnTo>
                <a:lnTo>
                  <a:pt x="14809" y="32706"/>
                </a:lnTo>
                <a:lnTo>
                  <a:pt x="17376" y="36426"/>
                </a:lnTo>
                <a:lnTo>
                  <a:pt x="22325" y="43682"/>
                </a:lnTo>
                <a:lnTo>
                  <a:pt x="27050" y="50714"/>
                </a:lnTo>
                <a:lnTo>
                  <a:pt x="31478" y="57486"/>
                </a:lnTo>
                <a:lnTo>
                  <a:pt x="35645" y="63922"/>
                </a:lnTo>
                <a:lnTo>
                  <a:pt x="39514" y="69987"/>
                </a:lnTo>
                <a:lnTo>
                  <a:pt x="43049" y="75680"/>
                </a:lnTo>
                <a:lnTo>
                  <a:pt x="43049" y="74526"/>
                </a:lnTo>
                <a:lnTo>
                  <a:pt x="39514" y="68908"/>
                </a:lnTo>
                <a:lnTo>
                  <a:pt x="35682" y="62918"/>
                </a:lnTo>
                <a:lnTo>
                  <a:pt x="31589" y="56555"/>
                </a:lnTo>
                <a:lnTo>
                  <a:pt x="27199" y="49895"/>
                </a:lnTo>
                <a:lnTo>
                  <a:pt x="22548" y="42975"/>
                </a:lnTo>
                <a:lnTo>
                  <a:pt x="17674" y="35831"/>
                </a:lnTo>
                <a:lnTo>
                  <a:pt x="15144" y="32185"/>
                </a:lnTo>
                <a:lnTo>
                  <a:pt x="12576" y="28501"/>
                </a:lnTo>
                <a:lnTo>
                  <a:pt x="9935" y="24781"/>
                </a:lnTo>
                <a:lnTo>
                  <a:pt x="7256" y="21023"/>
                </a:lnTo>
                <a:lnTo>
                  <a:pt x="6177" y="19460"/>
                </a:lnTo>
                <a:lnTo>
                  <a:pt x="5172" y="17972"/>
                </a:lnTo>
                <a:lnTo>
                  <a:pt x="4279" y="16521"/>
                </a:lnTo>
                <a:lnTo>
                  <a:pt x="3461" y="15144"/>
                </a:lnTo>
                <a:lnTo>
                  <a:pt x="2754" y="13805"/>
                </a:lnTo>
                <a:lnTo>
                  <a:pt x="2158" y="12577"/>
                </a:lnTo>
                <a:lnTo>
                  <a:pt x="1638" y="11386"/>
                </a:lnTo>
                <a:lnTo>
                  <a:pt x="1266" y="10233"/>
                </a:lnTo>
                <a:lnTo>
                  <a:pt x="931" y="9191"/>
                </a:lnTo>
                <a:lnTo>
                  <a:pt x="745" y="8186"/>
                </a:lnTo>
                <a:lnTo>
                  <a:pt x="670" y="7703"/>
                </a:lnTo>
                <a:lnTo>
                  <a:pt x="633" y="7219"/>
                </a:lnTo>
                <a:lnTo>
                  <a:pt x="633" y="6773"/>
                </a:lnTo>
                <a:lnTo>
                  <a:pt x="633" y="6363"/>
                </a:lnTo>
                <a:lnTo>
                  <a:pt x="670" y="5954"/>
                </a:lnTo>
                <a:lnTo>
                  <a:pt x="745" y="5545"/>
                </a:lnTo>
                <a:lnTo>
                  <a:pt x="819" y="5173"/>
                </a:lnTo>
                <a:lnTo>
                  <a:pt x="931" y="4801"/>
                </a:lnTo>
                <a:lnTo>
                  <a:pt x="1042" y="4428"/>
                </a:lnTo>
                <a:lnTo>
                  <a:pt x="1228" y="4094"/>
                </a:lnTo>
                <a:lnTo>
                  <a:pt x="1414" y="3796"/>
                </a:lnTo>
                <a:lnTo>
                  <a:pt x="1600" y="3498"/>
                </a:lnTo>
                <a:lnTo>
                  <a:pt x="1972" y="3089"/>
                </a:lnTo>
                <a:lnTo>
                  <a:pt x="2382" y="2680"/>
                </a:lnTo>
                <a:lnTo>
                  <a:pt x="2865" y="2345"/>
                </a:lnTo>
                <a:lnTo>
                  <a:pt x="3386" y="2010"/>
                </a:lnTo>
                <a:lnTo>
                  <a:pt x="3944" y="1750"/>
                </a:lnTo>
                <a:lnTo>
                  <a:pt x="4577" y="1489"/>
                </a:lnTo>
                <a:lnTo>
                  <a:pt x="5284" y="1266"/>
                </a:lnTo>
                <a:lnTo>
                  <a:pt x="6028" y="1080"/>
                </a:lnTo>
                <a:lnTo>
                  <a:pt x="6809" y="894"/>
                </a:lnTo>
                <a:lnTo>
                  <a:pt x="7665" y="782"/>
                </a:lnTo>
                <a:lnTo>
                  <a:pt x="8595" y="708"/>
                </a:lnTo>
                <a:lnTo>
                  <a:pt x="9563" y="633"/>
                </a:lnTo>
                <a:lnTo>
                  <a:pt x="10567" y="596"/>
                </a:lnTo>
                <a:lnTo>
                  <a:pt x="11646" y="633"/>
                </a:lnTo>
                <a:lnTo>
                  <a:pt x="12762" y="671"/>
                </a:lnTo>
                <a:lnTo>
                  <a:pt x="13953" y="745"/>
                </a:lnTo>
                <a:lnTo>
                  <a:pt x="16223" y="931"/>
                </a:lnTo>
                <a:lnTo>
                  <a:pt x="18641" y="1266"/>
                </a:lnTo>
                <a:lnTo>
                  <a:pt x="21246" y="1675"/>
                </a:lnTo>
                <a:lnTo>
                  <a:pt x="24036" y="2196"/>
                </a:lnTo>
                <a:lnTo>
                  <a:pt x="26976" y="2829"/>
                </a:lnTo>
                <a:lnTo>
                  <a:pt x="30138" y="3573"/>
                </a:lnTo>
                <a:lnTo>
                  <a:pt x="33487" y="4428"/>
                </a:lnTo>
                <a:lnTo>
                  <a:pt x="37021" y="5359"/>
                </a:lnTo>
                <a:lnTo>
                  <a:pt x="39998" y="6214"/>
                </a:lnTo>
                <a:lnTo>
                  <a:pt x="43049" y="7107"/>
                </a:lnTo>
                <a:lnTo>
                  <a:pt x="43049" y="6475"/>
                </a:lnTo>
                <a:lnTo>
                  <a:pt x="40072" y="5619"/>
                </a:lnTo>
                <a:lnTo>
                  <a:pt x="37170" y="4801"/>
                </a:lnTo>
                <a:lnTo>
                  <a:pt x="33636" y="3833"/>
                </a:lnTo>
                <a:lnTo>
                  <a:pt x="30250" y="2977"/>
                </a:lnTo>
                <a:lnTo>
                  <a:pt x="27087" y="2233"/>
                </a:lnTo>
                <a:lnTo>
                  <a:pt x="24111" y="1601"/>
                </a:lnTo>
                <a:lnTo>
                  <a:pt x="21320" y="1080"/>
                </a:lnTo>
                <a:lnTo>
                  <a:pt x="18716" y="671"/>
                </a:lnTo>
                <a:lnTo>
                  <a:pt x="16260" y="336"/>
                </a:lnTo>
                <a:lnTo>
                  <a:pt x="13990" y="150"/>
                </a:lnTo>
                <a:lnTo>
                  <a:pt x="12762" y="75"/>
                </a:lnTo>
                <a:lnTo>
                  <a:pt x="11609" y="38"/>
                </a:lnTo>
                <a:lnTo>
                  <a:pt x="1045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latin typeface="Nunito Sans"/>
              <a:ea typeface="Nunito Sans"/>
              <a:cs typeface="Nunito Sans"/>
              <a:sym typeface="Nunito Sans"/>
            </a:endParaRPr>
          </a:p>
        </p:txBody>
      </p:sp>
      <p:sp>
        <p:nvSpPr>
          <p:cNvPr id="325" name="Google Shape;325;p25"/>
          <p:cNvSpPr txBox="1">
            <a:spLocks noGrp="1"/>
          </p:cNvSpPr>
          <p:nvPr>
            <p:ph type="body" idx="2"/>
          </p:nvPr>
        </p:nvSpPr>
        <p:spPr>
          <a:xfrm>
            <a:off x="3447988" y="3693650"/>
            <a:ext cx="2247900" cy="400200"/>
          </a:xfrm>
          <a:prstGeom prst="rect">
            <a:avLst/>
          </a:prstGeom>
        </p:spPr>
        <p:txBody>
          <a:bodyPr spcFirstLastPara="1" wrap="square" lIns="91425" tIns="91425" rIns="91425" bIns="91425" anchor="t" anchorCtr="0">
            <a:noAutofit/>
          </a:bodyPr>
          <a:lstStyle>
            <a:lvl1pPr marL="457200" lvl="0" indent="-292100" algn="ctr">
              <a:spcBef>
                <a:spcPts val="0"/>
              </a:spcBef>
              <a:spcAft>
                <a:spcPts val="0"/>
              </a:spcAft>
              <a:buClr>
                <a:schemeClr val="dk2"/>
              </a:buClr>
              <a:buSzPts val="1000"/>
              <a:buFont typeface="Nunito Sans"/>
              <a:buChar char="●"/>
              <a:defRPr sz="1000">
                <a:solidFill>
                  <a:schemeClr val="dk2"/>
                </a:solidFill>
              </a:defRPr>
            </a:lvl1pPr>
            <a:lvl2pPr marL="914400" lvl="1" indent="-292100" algn="ctr">
              <a:spcBef>
                <a:spcPts val="0"/>
              </a:spcBef>
              <a:spcAft>
                <a:spcPts val="0"/>
              </a:spcAft>
              <a:buClr>
                <a:schemeClr val="dk2"/>
              </a:buClr>
              <a:buSzPts val="1000"/>
              <a:buFont typeface="Nunito Sans"/>
              <a:buChar char="○"/>
              <a:defRPr sz="1000">
                <a:solidFill>
                  <a:schemeClr val="dk2"/>
                </a:solidFill>
              </a:defRPr>
            </a:lvl2pPr>
            <a:lvl3pPr marL="1371600" lvl="2" indent="-292100" algn="ctr">
              <a:spcBef>
                <a:spcPts val="0"/>
              </a:spcBef>
              <a:spcAft>
                <a:spcPts val="0"/>
              </a:spcAft>
              <a:buClr>
                <a:schemeClr val="dk2"/>
              </a:buClr>
              <a:buSzPts val="1000"/>
              <a:buFont typeface="Nunito Sans"/>
              <a:buChar char="■"/>
              <a:defRPr sz="1000">
                <a:solidFill>
                  <a:schemeClr val="dk2"/>
                </a:solidFill>
              </a:defRPr>
            </a:lvl3pPr>
            <a:lvl4pPr marL="1828800" lvl="3" indent="-292100" algn="ctr">
              <a:spcBef>
                <a:spcPts val="0"/>
              </a:spcBef>
              <a:spcAft>
                <a:spcPts val="0"/>
              </a:spcAft>
              <a:buClr>
                <a:schemeClr val="dk2"/>
              </a:buClr>
              <a:buSzPts val="1000"/>
              <a:buFont typeface="Nunito Sans"/>
              <a:buChar char="●"/>
              <a:defRPr sz="1000">
                <a:solidFill>
                  <a:schemeClr val="dk2"/>
                </a:solidFill>
              </a:defRPr>
            </a:lvl4pPr>
            <a:lvl5pPr marL="2286000" lvl="4" indent="-292100" algn="ctr">
              <a:spcBef>
                <a:spcPts val="0"/>
              </a:spcBef>
              <a:spcAft>
                <a:spcPts val="0"/>
              </a:spcAft>
              <a:buClr>
                <a:schemeClr val="dk2"/>
              </a:buClr>
              <a:buSzPts val="1000"/>
              <a:buFont typeface="Nunito Sans"/>
              <a:buChar char="○"/>
              <a:defRPr sz="1000">
                <a:solidFill>
                  <a:schemeClr val="dk2"/>
                </a:solidFill>
              </a:defRPr>
            </a:lvl5pPr>
            <a:lvl6pPr marL="2743200" lvl="5" indent="-292100" algn="ctr">
              <a:spcBef>
                <a:spcPts val="0"/>
              </a:spcBef>
              <a:spcAft>
                <a:spcPts val="0"/>
              </a:spcAft>
              <a:buClr>
                <a:schemeClr val="dk2"/>
              </a:buClr>
              <a:buSzPts val="1000"/>
              <a:buFont typeface="Nunito Sans"/>
              <a:buChar char="■"/>
              <a:defRPr sz="1000">
                <a:solidFill>
                  <a:schemeClr val="dk2"/>
                </a:solidFill>
              </a:defRPr>
            </a:lvl6pPr>
            <a:lvl7pPr marL="3200400" lvl="6" indent="-292100" algn="ctr">
              <a:spcBef>
                <a:spcPts val="0"/>
              </a:spcBef>
              <a:spcAft>
                <a:spcPts val="0"/>
              </a:spcAft>
              <a:buClr>
                <a:schemeClr val="dk2"/>
              </a:buClr>
              <a:buSzPts val="1000"/>
              <a:buFont typeface="Nunito Sans"/>
              <a:buChar char="●"/>
              <a:defRPr sz="1000">
                <a:solidFill>
                  <a:schemeClr val="dk2"/>
                </a:solidFill>
              </a:defRPr>
            </a:lvl7pPr>
            <a:lvl8pPr marL="3657600" lvl="7" indent="-292100" algn="ctr">
              <a:spcBef>
                <a:spcPts val="0"/>
              </a:spcBef>
              <a:spcAft>
                <a:spcPts val="0"/>
              </a:spcAft>
              <a:buClr>
                <a:schemeClr val="dk2"/>
              </a:buClr>
              <a:buSzPts val="1000"/>
              <a:buFont typeface="Nunito Sans"/>
              <a:buChar char="○"/>
              <a:defRPr sz="1000">
                <a:solidFill>
                  <a:schemeClr val="dk2"/>
                </a:solidFill>
              </a:defRPr>
            </a:lvl8pPr>
            <a:lvl9pPr marL="4114800" lvl="8" indent="-292100" algn="ctr">
              <a:spcBef>
                <a:spcPts val="0"/>
              </a:spcBef>
              <a:spcAft>
                <a:spcPts val="0"/>
              </a:spcAft>
              <a:buClr>
                <a:schemeClr val="dk2"/>
              </a:buClr>
              <a:buSzPts val="1000"/>
              <a:buFont typeface="Nunito Sans"/>
              <a:buChar char="■"/>
              <a:defRPr sz="1000">
                <a:solidFill>
                  <a:schemeClr val="dk2"/>
                </a:solidFill>
              </a:defRPr>
            </a:lvl9pPr>
          </a:lstStyle>
          <a:p>
            <a:endParaRPr/>
          </a:p>
        </p:txBody>
      </p:sp>
      <p:sp>
        <p:nvSpPr>
          <p:cNvPr id="326" name="Google Shape;326;p25"/>
          <p:cNvSpPr txBox="1">
            <a:spLocks noGrp="1"/>
          </p:cNvSpPr>
          <p:nvPr>
            <p:ph type="subTitle" idx="3"/>
          </p:nvPr>
        </p:nvSpPr>
        <p:spPr>
          <a:xfrm>
            <a:off x="228600" y="4800275"/>
            <a:ext cx="1115700" cy="311400"/>
          </a:xfrm>
          <a:prstGeom prst="rect">
            <a:avLst/>
          </a:prstGeom>
        </p:spPr>
        <p:txBody>
          <a:bodyPr spcFirstLastPara="1" wrap="square" lIns="91425" tIns="91425" rIns="91425" bIns="91425" anchor="t" anchorCtr="0">
            <a:noAutofit/>
          </a:bodyPr>
          <a:lstStyle>
            <a:lvl1pPr lvl="0">
              <a:spcBef>
                <a:spcPts val="0"/>
              </a:spcBef>
              <a:spcAft>
                <a:spcPts val="0"/>
              </a:spcAft>
              <a:buNone/>
              <a:defRPr sz="700">
                <a:solidFill>
                  <a:schemeClr val="dk2"/>
                </a:solidFill>
                <a:latin typeface="Nunito Sans"/>
                <a:ea typeface="Nunito Sans"/>
                <a:cs typeface="Nunito Sans"/>
                <a:sym typeface="Nunito Sans"/>
              </a:defRPr>
            </a:lvl1pPr>
            <a:lvl2pPr lvl="1">
              <a:spcBef>
                <a:spcPts val="0"/>
              </a:spcBef>
              <a:spcAft>
                <a:spcPts val="0"/>
              </a:spcAft>
              <a:buClr>
                <a:schemeClr val="dk2"/>
              </a:buClr>
              <a:buSzPts val="700"/>
              <a:buFont typeface="Nunito Sans"/>
              <a:buNone/>
              <a:defRPr sz="700">
                <a:solidFill>
                  <a:schemeClr val="dk2"/>
                </a:solidFill>
                <a:latin typeface="Nunito Sans"/>
                <a:ea typeface="Nunito Sans"/>
                <a:cs typeface="Nunito Sans"/>
                <a:sym typeface="Nunito Sans"/>
              </a:defRPr>
            </a:lvl2pPr>
            <a:lvl3pPr lvl="2">
              <a:spcBef>
                <a:spcPts val="0"/>
              </a:spcBef>
              <a:spcAft>
                <a:spcPts val="0"/>
              </a:spcAft>
              <a:buClr>
                <a:schemeClr val="dk2"/>
              </a:buClr>
              <a:buSzPts val="700"/>
              <a:buFont typeface="Nunito Sans"/>
              <a:buNone/>
              <a:defRPr sz="700">
                <a:solidFill>
                  <a:schemeClr val="dk2"/>
                </a:solidFill>
                <a:latin typeface="Nunito Sans"/>
                <a:ea typeface="Nunito Sans"/>
                <a:cs typeface="Nunito Sans"/>
                <a:sym typeface="Nunito Sans"/>
              </a:defRPr>
            </a:lvl3pPr>
            <a:lvl4pPr lvl="3">
              <a:spcBef>
                <a:spcPts val="0"/>
              </a:spcBef>
              <a:spcAft>
                <a:spcPts val="0"/>
              </a:spcAft>
              <a:buClr>
                <a:schemeClr val="dk2"/>
              </a:buClr>
              <a:buSzPts val="700"/>
              <a:buFont typeface="Nunito Sans"/>
              <a:buNone/>
              <a:defRPr sz="700">
                <a:solidFill>
                  <a:schemeClr val="dk2"/>
                </a:solidFill>
                <a:latin typeface="Nunito Sans"/>
                <a:ea typeface="Nunito Sans"/>
                <a:cs typeface="Nunito Sans"/>
                <a:sym typeface="Nunito Sans"/>
              </a:defRPr>
            </a:lvl4pPr>
            <a:lvl5pPr lvl="4">
              <a:spcBef>
                <a:spcPts val="0"/>
              </a:spcBef>
              <a:spcAft>
                <a:spcPts val="0"/>
              </a:spcAft>
              <a:buClr>
                <a:schemeClr val="dk2"/>
              </a:buClr>
              <a:buSzPts val="700"/>
              <a:buFont typeface="Nunito Sans"/>
              <a:buNone/>
              <a:defRPr sz="700">
                <a:solidFill>
                  <a:schemeClr val="dk2"/>
                </a:solidFill>
                <a:latin typeface="Nunito Sans"/>
                <a:ea typeface="Nunito Sans"/>
                <a:cs typeface="Nunito Sans"/>
                <a:sym typeface="Nunito Sans"/>
              </a:defRPr>
            </a:lvl5pPr>
            <a:lvl6pPr lvl="5">
              <a:spcBef>
                <a:spcPts val="0"/>
              </a:spcBef>
              <a:spcAft>
                <a:spcPts val="0"/>
              </a:spcAft>
              <a:buClr>
                <a:schemeClr val="dk2"/>
              </a:buClr>
              <a:buSzPts val="700"/>
              <a:buFont typeface="Nunito Sans"/>
              <a:buNone/>
              <a:defRPr sz="700">
                <a:solidFill>
                  <a:schemeClr val="dk2"/>
                </a:solidFill>
                <a:latin typeface="Nunito Sans"/>
                <a:ea typeface="Nunito Sans"/>
                <a:cs typeface="Nunito Sans"/>
                <a:sym typeface="Nunito Sans"/>
              </a:defRPr>
            </a:lvl6pPr>
            <a:lvl7pPr lvl="6">
              <a:spcBef>
                <a:spcPts val="0"/>
              </a:spcBef>
              <a:spcAft>
                <a:spcPts val="0"/>
              </a:spcAft>
              <a:buClr>
                <a:schemeClr val="dk2"/>
              </a:buClr>
              <a:buSzPts val="700"/>
              <a:buFont typeface="Nunito Sans"/>
              <a:buNone/>
              <a:defRPr sz="700">
                <a:solidFill>
                  <a:schemeClr val="dk2"/>
                </a:solidFill>
                <a:latin typeface="Nunito Sans"/>
                <a:ea typeface="Nunito Sans"/>
                <a:cs typeface="Nunito Sans"/>
                <a:sym typeface="Nunito Sans"/>
              </a:defRPr>
            </a:lvl7pPr>
            <a:lvl8pPr lvl="7">
              <a:spcBef>
                <a:spcPts val="0"/>
              </a:spcBef>
              <a:spcAft>
                <a:spcPts val="0"/>
              </a:spcAft>
              <a:buClr>
                <a:schemeClr val="dk2"/>
              </a:buClr>
              <a:buSzPts val="700"/>
              <a:buFont typeface="Nunito Sans"/>
              <a:buNone/>
              <a:defRPr sz="700">
                <a:solidFill>
                  <a:schemeClr val="dk2"/>
                </a:solidFill>
                <a:latin typeface="Nunito Sans"/>
                <a:ea typeface="Nunito Sans"/>
                <a:cs typeface="Nunito Sans"/>
                <a:sym typeface="Nunito Sans"/>
              </a:defRPr>
            </a:lvl8pPr>
            <a:lvl9pPr lvl="8">
              <a:spcBef>
                <a:spcPts val="0"/>
              </a:spcBef>
              <a:spcAft>
                <a:spcPts val="0"/>
              </a:spcAft>
              <a:buClr>
                <a:schemeClr val="dk2"/>
              </a:buClr>
              <a:buSzPts val="700"/>
              <a:buFont typeface="Nunito Sans"/>
              <a:buNone/>
              <a:defRPr sz="700">
                <a:solidFill>
                  <a:schemeClr val="dk2"/>
                </a:solidFill>
                <a:latin typeface="Nunito Sans"/>
                <a:ea typeface="Nunito Sans"/>
                <a:cs typeface="Nunito Sans"/>
                <a:sym typeface="Nunito Sans"/>
              </a:defRPr>
            </a:lvl9pPr>
          </a:lstStyle>
          <a:p>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Section header">
  <p:cSld name="Section header">
    <p:spTree>
      <p:nvGrpSpPr>
        <p:cNvPr id="1" name="Shape 327"/>
        <p:cNvGrpSpPr/>
        <p:nvPr/>
      </p:nvGrpSpPr>
      <p:grpSpPr>
        <a:xfrm>
          <a:off x="0" y="0"/>
          <a:ext cx="0" cy="0"/>
          <a:chOff x="0" y="0"/>
          <a:chExt cx="0" cy="0"/>
        </a:xfrm>
      </p:grpSpPr>
      <p:sp>
        <p:nvSpPr>
          <p:cNvPr id="328" name="Google Shape;328;p26"/>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spAutoFit/>
          </a:bodyPr>
          <a:lstStyle>
            <a:lvl1pPr lvl="0" algn="ctr">
              <a:spcBef>
                <a:spcPts val="0"/>
              </a:spcBef>
              <a:spcAft>
                <a:spcPts val="0"/>
              </a:spcAft>
              <a:buSzPts val="3600"/>
              <a:buChar char="●"/>
              <a:defRPr sz="3600"/>
            </a:lvl1pPr>
            <a:lvl2pPr lvl="1" algn="ctr">
              <a:spcBef>
                <a:spcPts val="0"/>
              </a:spcBef>
              <a:spcAft>
                <a:spcPts val="0"/>
              </a:spcAft>
              <a:buSzPts val="3600"/>
              <a:buChar char="○"/>
              <a:defRPr sz="3600"/>
            </a:lvl2pPr>
            <a:lvl3pPr lvl="2" algn="ctr">
              <a:spcBef>
                <a:spcPts val="0"/>
              </a:spcBef>
              <a:spcAft>
                <a:spcPts val="0"/>
              </a:spcAft>
              <a:buSzPts val="3600"/>
              <a:buChar char="■"/>
              <a:defRPr sz="3600"/>
            </a:lvl3pPr>
            <a:lvl4pPr lvl="3" algn="ctr">
              <a:spcBef>
                <a:spcPts val="0"/>
              </a:spcBef>
              <a:spcAft>
                <a:spcPts val="0"/>
              </a:spcAft>
              <a:buSzPts val="3600"/>
              <a:buChar char="●"/>
              <a:defRPr sz="3600"/>
            </a:lvl4pPr>
            <a:lvl5pPr lvl="4" algn="ctr">
              <a:spcBef>
                <a:spcPts val="0"/>
              </a:spcBef>
              <a:spcAft>
                <a:spcPts val="0"/>
              </a:spcAft>
              <a:buSzPts val="3600"/>
              <a:buChar char="○"/>
              <a:defRPr sz="3600"/>
            </a:lvl5pPr>
            <a:lvl6pPr lvl="5" algn="ctr">
              <a:spcBef>
                <a:spcPts val="0"/>
              </a:spcBef>
              <a:spcAft>
                <a:spcPts val="0"/>
              </a:spcAft>
              <a:buSzPts val="3600"/>
              <a:buChar char="■"/>
              <a:defRPr sz="3600"/>
            </a:lvl6pPr>
            <a:lvl7pPr lvl="6" algn="ctr">
              <a:spcBef>
                <a:spcPts val="0"/>
              </a:spcBef>
              <a:spcAft>
                <a:spcPts val="0"/>
              </a:spcAft>
              <a:buSzPts val="3600"/>
              <a:buChar char="●"/>
              <a:defRPr sz="3600"/>
            </a:lvl7pPr>
            <a:lvl8pPr lvl="7" algn="ctr">
              <a:spcBef>
                <a:spcPts val="0"/>
              </a:spcBef>
              <a:spcAft>
                <a:spcPts val="0"/>
              </a:spcAft>
              <a:buSzPts val="3600"/>
              <a:buChar char="○"/>
              <a:defRPr sz="3600"/>
            </a:lvl8pPr>
            <a:lvl9pPr lvl="8" algn="ctr">
              <a:spcBef>
                <a:spcPts val="0"/>
              </a:spcBef>
              <a:spcAft>
                <a:spcPts val="0"/>
              </a:spcAft>
              <a:buSzPts val="3600"/>
              <a:buChar char="■"/>
              <a:defRPr sz="3600"/>
            </a:lvl9pPr>
          </a:lstStyle>
          <a:p>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body">
  <p:cSld name="Title and body">
    <p:spTree>
      <p:nvGrpSpPr>
        <p:cNvPr id="1" name="Shape 329"/>
        <p:cNvGrpSpPr/>
        <p:nvPr/>
      </p:nvGrpSpPr>
      <p:grpSpPr>
        <a:xfrm>
          <a:off x="0" y="0"/>
          <a:ext cx="0" cy="0"/>
          <a:chOff x="0" y="0"/>
          <a:chExt cx="0" cy="0"/>
        </a:xfrm>
      </p:grpSpPr>
      <p:sp>
        <p:nvSpPr>
          <p:cNvPr id="330" name="Google Shape;330;p2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spAutoFit/>
          </a:bodyPr>
          <a:lstStyle>
            <a:lvl1pPr lvl="0">
              <a:spcBef>
                <a:spcPts val="0"/>
              </a:spcBef>
              <a:spcAft>
                <a:spcPts val="0"/>
              </a:spcAft>
              <a:buSzPts val="1400"/>
              <a:buChar char="●"/>
              <a:defRPr/>
            </a:lvl1pPr>
            <a:lvl2pPr lvl="1">
              <a:spcBef>
                <a:spcPts val="0"/>
              </a:spcBef>
              <a:spcAft>
                <a:spcPts val="0"/>
              </a:spcAft>
              <a:buSzPts val="1400"/>
              <a:buChar char="○"/>
              <a:defRPr/>
            </a:lvl2pPr>
            <a:lvl3pPr lvl="2">
              <a:spcBef>
                <a:spcPts val="0"/>
              </a:spcBef>
              <a:spcAft>
                <a:spcPts val="0"/>
              </a:spcAft>
              <a:buSzPts val="1400"/>
              <a:buChar char="■"/>
              <a:defRPr/>
            </a:lvl3pPr>
            <a:lvl4pPr lvl="3">
              <a:spcBef>
                <a:spcPts val="0"/>
              </a:spcBef>
              <a:spcAft>
                <a:spcPts val="0"/>
              </a:spcAft>
              <a:buSzPts val="1400"/>
              <a:buChar char="●"/>
              <a:defRPr/>
            </a:lvl4pPr>
            <a:lvl5pPr lvl="4">
              <a:spcBef>
                <a:spcPts val="0"/>
              </a:spcBef>
              <a:spcAft>
                <a:spcPts val="0"/>
              </a:spcAft>
              <a:buSzPts val="1400"/>
              <a:buChar char="○"/>
              <a:defRPr/>
            </a:lvl5pPr>
            <a:lvl6pPr lvl="5">
              <a:spcBef>
                <a:spcPts val="0"/>
              </a:spcBef>
              <a:spcAft>
                <a:spcPts val="0"/>
              </a:spcAft>
              <a:buSzPts val="1400"/>
              <a:buChar char="■"/>
              <a:defRPr/>
            </a:lvl6pPr>
            <a:lvl7pPr lvl="6">
              <a:spcBef>
                <a:spcPts val="0"/>
              </a:spcBef>
              <a:spcAft>
                <a:spcPts val="0"/>
              </a:spcAft>
              <a:buSzPts val="1400"/>
              <a:buChar char="●"/>
              <a:defRPr/>
            </a:lvl7pPr>
            <a:lvl8pPr lvl="7">
              <a:spcBef>
                <a:spcPts val="0"/>
              </a:spcBef>
              <a:spcAft>
                <a:spcPts val="0"/>
              </a:spcAft>
              <a:buSzPts val="1400"/>
              <a:buChar char="○"/>
              <a:defRPr/>
            </a:lvl8pPr>
            <a:lvl9pPr lvl="8">
              <a:spcBef>
                <a:spcPts val="0"/>
              </a:spcBef>
              <a:spcAft>
                <a:spcPts val="0"/>
              </a:spcAft>
              <a:buSzPts val="1400"/>
              <a:buChar char="■"/>
              <a:defRPr/>
            </a:lvl9pPr>
          </a:lstStyle>
          <a:p>
            <a:endParaRPr/>
          </a:p>
        </p:txBody>
      </p:sp>
      <p:sp>
        <p:nvSpPr>
          <p:cNvPr id="331" name="Google Shape;331;p27"/>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a:lvl1pPr>
            <a:lvl2pPr marL="914400" lvl="1" indent="-304800">
              <a:spcBef>
                <a:spcPts val="0"/>
              </a:spcBef>
              <a:spcAft>
                <a:spcPts val="0"/>
              </a:spcAft>
              <a:buSzPts val="1200"/>
              <a:buChar char="○"/>
              <a:defRPr/>
            </a:lvl2pPr>
            <a:lvl3pPr marL="1371600" lvl="2" indent="-304800">
              <a:spcBef>
                <a:spcPts val="0"/>
              </a:spcBef>
              <a:spcAft>
                <a:spcPts val="0"/>
              </a:spcAft>
              <a:buSzPts val="1200"/>
              <a:buChar char="■"/>
              <a:defRPr/>
            </a:lvl3pPr>
            <a:lvl4pPr marL="1828800" lvl="3" indent="-304800">
              <a:spcBef>
                <a:spcPts val="0"/>
              </a:spcBef>
              <a:spcAft>
                <a:spcPts val="0"/>
              </a:spcAft>
              <a:buSzPts val="1200"/>
              <a:buChar char="●"/>
              <a:defRPr/>
            </a:lvl4pPr>
            <a:lvl5pPr marL="2286000" lvl="4" indent="-304800">
              <a:spcBef>
                <a:spcPts val="0"/>
              </a:spcBef>
              <a:spcAft>
                <a:spcPts val="0"/>
              </a:spcAft>
              <a:buSzPts val="1200"/>
              <a:buChar char="○"/>
              <a:defRPr/>
            </a:lvl5pPr>
            <a:lvl6pPr marL="2743200" lvl="5" indent="-304800">
              <a:spcBef>
                <a:spcPts val="0"/>
              </a:spcBef>
              <a:spcAft>
                <a:spcPts val="0"/>
              </a:spcAft>
              <a:buSzPts val="1200"/>
              <a:buChar char="■"/>
              <a:defRPr/>
            </a:lvl6pPr>
            <a:lvl7pPr marL="3200400" lvl="6" indent="-304800">
              <a:spcBef>
                <a:spcPts val="0"/>
              </a:spcBef>
              <a:spcAft>
                <a:spcPts val="0"/>
              </a:spcAft>
              <a:buSzPts val="1200"/>
              <a:buChar char="●"/>
              <a:defRPr/>
            </a:lvl7pPr>
            <a:lvl8pPr marL="3657600" lvl="7" indent="-304800">
              <a:spcBef>
                <a:spcPts val="0"/>
              </a:spcBef>
              <a:spcAft>
                <a:spcPts val="0"/>
              </a:spcAft>
              <a:buSzPts val="1200"/>
              <a:buChar char="○"/>
              <a:defRPr/>
            </a:lvl8pPr>
            <a:lvl9pPr marL="4114800" lvl="8" indent="-304800">
              <a:spcBef>
                <a:spcPts val="0"/>
              </a:spcBef>
              <a:spcAft>
                <a:spcPts val="0"/>
              </a:spcAft>
              <a:buSzPts val="1200"/>
              <a:buChar char="■"/>
              <a:defRPr/>
            </a:lvl9pPr>
          </a:lstStyle>
          <a:p>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two columns">
  <p:cSld name="Title and two columns">
    <p:spTree>
      <p:nvGrpSpPr>
        <p:cNvPr id="1" name="Shape 332"/>
        <p:cNvGrpSpPr/>
        <p:nvPr/>
      </p:nvGrpSpPr>
      <p:grpSpPr>
        <a:xfrm>
          <a:off x="0" y="0"/>
          <a:ext cx="0" cy="0"/>
          <a:chOff x="0" y="0"/>
          <a:chExt cx="0" cy="0"/>
        </a:xfrm>
      </p:grpSpPr>
      <p:sp>
        <p:nvSpPr>
          <p:cNvPr id="333" name="Google Shape;333;p2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spAutoFit/>
          </a:bodyPr>
          <a:lstStyle>
            <a:lvl1pPr lvl="0">
              <a:spcBef>
                <a:spcPts val="0"/>
              </a:spcBef>
              <a:spcAft>
                <a:spcPts val="0"/>
              </a:spcAft>
              <a:buSzPts val="1400"/>
              <a:buChar char="●"/>
              <a:defRPr/>
            </a:lvl1pPr>
            <a:lvl2pPr lvl="1">
              <a:spcBef>
                <a:spcPts val="0"/>
              </a:spcBef>
              <a:spcAft>
                <a:spcPts val="0"/>
              </a:spcAft>
              <a:buSzPts val="1400"/>
              <a:buChar char="○"/>
              <a:defRPr/>
            </a:lvl2pPr>
            <a:lvl3pPr lvl="2">
              <a:spcBef>
                <a:spcPts val="0"/>
              </a:spcBef>
              <a:spcAft>
                <a:spcPts val="0"/>
              </a:spcAft>
              <a:buSzPts val="1400"/>
              <a:buChar char="■"/>
              <a:defRPr/>
            </a:lvl3pPr>
            <a:lvl4pPr lvl="3">
              <a:spcBef>
                <a:spcPts val="0"/>
              </a:spcBef>
              <a:spcAft>
                <a:spcPts val="0"/>
              </a:spcAft>
              <a:buSzPts val="1400"/>
              <a:buChar char="●"/>
              <a:defRPr/>
            </a:lvl4pPr>
            <a:lvl5pPr lvl="4">
              <a:spcBef>
                <a:spcPts val="0"/>
              </a:spcBef>
              <a:spcAft>
                <a:spcPts val="0"/>
              </a:spcAft>
              <a:buSzPts val="1400"/>
              <a:buChar char="○"/>
              <a:defRPr/>
            </a:lvl5pPr>
            <a:lvl6pPr lvl="5">
              <a:spcBef>
                <a:spcPts val="0"/>
              </a:spcBef>
              <a:spcAft>
                <a:spcPts val="0"/>
              </a:spcAft>
              <a:buSzPts val="1400"/>
              <a:buChar char="■"/>
              <a:defRPr/>
            </a:lvl6pPr>
            <a:lvl7pPr lvl="6">
              <a:spcBef>
                <a:spcPts val="0"/>
              </a:spcBef>
              <a:spcAft>
                <a:spcPts val="0"/>
              </a:spcAft>
              <a:buSzPts val="1400"/>
              <a:buChar char="●"/>
              <a:defRPr/>
            </a:lvl7pPr>
            <a:lvl8pPr lvl="7">
              <a:spcBef>
                <a:spcPts val="0"/>
              </a:spcBef>
              <a:spcAft>
                <a:spcPts val="0"/>
              </a:spcAft>
              <a:buSzPts val="1400"/>
              <a:buChar char="○"/>
              <a:defRPr/>
            </a:lvl8pPr>
            <a:lvl9pPr lvl="8">
              <a:spcBef>
                <a:spcPts val="0"/>
              </a:spcBef>
              <a:spcAft>
                <a:spcPts val="0"/>
              </a:spcAft>
              <a:buSzPts val="1400"/>
              <a:buChar char="■"/>
              <a:defRPr/>
            </a:lvl9pPr>
          </a:lstStyle>
          <a:p>
            <a:endParaRPr/>
          </a:p>
        </p:txBody>
      </p:sp>
      <p:sp>
        <p:nvSpPr>
          <p:cNvPr id="334" name="Google Shape;334;p28"/>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a:lvl2pPr>
            <a:lvl3pPr marL="1371600" lvl="2" indent="-304800">
              <a:spcBef>
                <a:spcPts val="0"/>
              </a:spcBef>
              <a:spcAft>
                <a:spcPts val="0"/>
              </a:spcAft>
              <a:buSzPts val="1200"/>
              <a:buChar char="■"/>
              <a:defRPr/>
            </a:lvl3pPr>
            <a:lvl4pPr marL="1828800" lvl="3" indent="-304800">
              <a:spcBef>
                <a:spcPts val="0"/>
              </a:spcBef>
              <a:spcAft>
                <a:spcPts val="0"/>
              </a:spcAft>
              <a:buSzPts val="1200"/>
              <a:buChar char="●"/>
              <a:defRPr/>
            </a:lvl4pPr>
            <a:lvl5pPr marL="2286000" lvl="4" indent="-304800">
              <a:spcBef>
                <a:spcPts val="0"/>
              </a:spcBef>
              <a:spcAft>
                <a:spcPts val="0"/>
              </a:spcAft>
              <a:buSzPts val="1200"/>
              <a:buChar char="○"/>
              <a:defRPr/>
            </a:lvl5pPr>
            <a:lvl6pPr marL="2743200" lvl="5" indent="-304800">
              <a:spcBef>
                <a:spcPts val="0"/>
              </a:spcBef>
              <a:spcAft>
                <a:spcPts val="0"/>
              </a:spcAft>
              <a:buSzPts val="1200"/>
              <a:buChar char="■"/>
              <a:defRPr/>
            </a:lvl6pPr>
            <a:lvl7pPr marL="3200400" lvl="6" indent="-304800">
              <a:spcBef>
                <a:spcPts val="0"/>
              </a:spcBef>
              <a:spcAft>
                <a:spcPts val="0"/>
              </a:spcAft>
              <a:buSzPts val="1200"/>
              <a:buChar char="●"/>
              <a:defRPr/>
            </a:lvl7pPr>
            <a:lvl8pPr marL="3657600" lvl="7" indent="-304800">
              <a:spcBef>
                <a:spcPts val="0"/>
              </a:spcBef>
              <a:spcAft>
                <a:spcPts val="0"/>
              </a:spcAft>
              <a:buSzPts val="1200"/>
              <a:buChar char="○"/>
              <a:defRPr/>
            </a:lvl8pPr>
            <a:lvl9pPr marL="4114800" lvl="8" indent="-304800">
              <a:spcBef>
                <a:spcPts val="0"/>
              </a:spcBef>
              <a:spcAft>
                <a:spcPts val="0"/>
              </a:spcAft>
              <a:buSzPts val="1200"/>
              <a:buChar char="■"/>
              <a:defRPr/>
            </a:lvl9pPr>
          </a:lstStyle>
          <a:p>
            <a:endParaRPr/>
          </a:p>
        </p:txBody>
      </p:sp>
      <p:sp>
        <p:nvSpPr>
          <p:cNvPr id="335" name="Google Shape;335;p28"/>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spAutoFit/>
          </a:bodyPr>
          <a:lstStyle>
            <a:lvl1pPr marL="457200" lvl="0" indent="-317500">
              <a:spcBef>
                <a:spcPts val="0"/>
              </a:spcBef>
              <a:spcAft>
                <a:spcPts val="0"/>
              </a:spcAft>
              <a:buSzPts val="1400"/>
              <a:buChar char="●"/>
              <a:defRPr sz="1400"/>
            </a:lvl1pPr>
            <a:lvl2pPr marL="914400" lvl="1" indent="-304800">
              <a:spcBef>
                <a:spcPts val="800"/>
              </a:spcBef>
              <a:spcAft>
                <a:spcPts val="0"/>
              </a:spcAft>
              <a:buSzPts val="1200"/>
              <a:buChar char="○"/>
              <a:defRPr/>
            </a:lvl2pPr>
            <a:lvl3pPr marL="1371600" lvl="2" indent="-304800">
              <a:spcBef>
                <a:spcPts val="800"/>
              </a:spcBef>
              <a:spcAft>
                <a:spcPts val="0"/>
              </a:spcAft>
              <a:buSzPts val="1200"/>
              <a:buChar char="■"/>
              <a:defRPr/>
            </a:lvl3pPr>
            <a:lvl4pPr marL="1828800" lvl="3" indent="-304800">
              <a:spcBef>
                <a:spcPts val="800"/>
              </a:spcBef>
              <a:spcAft>
                <a:spcPts val="0"/>
              </a:spcAft>
              <a:buSzPts val="1200"/>
              <a:buChar char="●"/>
              <a:defRPr/>
            </a:lvl4pPr>
            <a:lvl5pPr marL="2286000" lvl="4" indent="-304800">
              <a:spcBef>
                <a:spcPts val="800"/>
              </a:spcBef>
              <a:spcAft>
                <a:spcPts val="0"/>
              </a:spcAft>
              <a:buSzPts val="1200"/>
              <a:buChar char="○"/>
              <a:defRPr/>
            </a:lvl5pPr>
            <a:lvl6pPr marL="2743200" lvl="5" indent="-304800">
              <a:spcBef>
                <a:spcPts val="800"/>
              </a:spcBef>
              <a:spcAft>
                <a:spcPts val="0"/>
              </a:spcAft>
              <a:buSzPts val="1200"/>
              <a:buChar char="■"/>
              <a:defRPr/>
            </a:lvl6pPr>
            <a:lvl7pPr marL="3200400" lvl="6" indent="-304800">
              <a:spcBef>
                <a:spcPts val="800"/>
              </a:spcBef>
              <a:spcAft>
                <a:spcPts val="0"/>
              </a:spcAft>
              <a:buSzPts val="1200"/>
              <a:buChar char="●"/>
              <a:defRPr/>
            </a:lvl7pPr>
            <a:lvl8pPr marL="3657600" lvl="7" indent="-304800">
              <a:spcBef>
                <a:spcPts val="800"/>
              </a:spcBef>
              <a:spcAft>
                <a:spcPts val="0"/>
              </a:spcAft>
              <a:buSzPts val="1200"/>
              <a:buChar char="○"/>
              <a:defRPr/>
            </a:lvl8pPr>
            <a:lvl9pPr marL="4114800" lvl="8" indent="-304800">
              <a:spcBef>
                <a:spcPts val="800"/>
              </a:spcBef>
              <a:spcAft>
                <a:spcPts val="800"/>
              </a:spcAft>
              <a:buSzPts val="1200"/>
              <a:buChar char="■"/>
              <a:defRPr/>
            </a:lvl9pPr>
          </a:lstStyle>
          <a:p>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336"/>
        <p:cNvGrpSpPr/>
        <p:nvPr/>
      </p:nvGrpSpPr>
      <p:grpSpPr>
        <a:xfrm>
          <a:off x="0" y="0"/>
          <a:ext cx="0" cy="0"/>
          <a:chOff x="0" y="0"/>
          <a:chExt cx="0" cy="0"/>
        </a:xfrm>
      </p:grpSpPr>
      <p:sp>
        <p:nvSpPr>
          <p:cNvPr id="337" name="Google Shape;337;p2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spAutoFit/>
          </a:bodyPr>
          <a:lstStyle>
            <a:lvl1pPr lvl="0">
              <a:spcBef>
                <a:spcPts val="0"/>
              </a:spcBef>
              <a:spcAft>
                <a:spcPts val="0"/>
              </a:spcAft>
              <a:buSzPts val="1400"/>
              <a:buChar char="●"/>
              <a:defRPr/>
            </a:lvl1pPr>
            <a:lvl2pPr lvl="1">
              <a:spcBef>
                <a:spcPts val="0"/>
              </a:spcBef>
              <a:spcAft>
                <a:spcPts val="0"/>
              </a:spcAft>
              <a:buSzPts val="1400"/>
              <a:buChar char="○"/>
              <a:defRPr/>
            </a:lvl2pPr>
            <a:lvl3pPr lvl="2">
              <a:spcBef>
                <a:spcPts val="0"/>
              </a:spcBef>
              <a:spcAft>
                <a:spcPts val="0"/>
              </a:spcAft>
              <a:buSzPts val="1400"/>
              <a:buChar char="■"/>
              <a:defRPr/>
            </a:lvl3pPr>
            <a:lvl4pPr lvl="3">
              <a:spcBef>
                <a:spcPts val="0"/>
              </a:spcBef>
              <a:spcAft>
                <a:spcPts val="0"/>
              </a:spcAft>
              <a:buSzPts val="1400"/>
              <a:buChar char="●"/>
              <a:defRPr/>
            </a:lvl4pPr>
            <a:lvl5pPr lvl="4">
              <a:spcBef>
                <a:spcPts val="0"/>
              </a:spcBef>
              <a:spcAft>
                <a:spcPts val="0"/>
              </a:spcAft>
              <a:buSzPts val="1400"/>
              <a:buChar char="○"/>
              <a:defRPr/>
            </a:lvl5pPr>
            <a:lvl6pPr lvl="5">
              <a:spcBef>
                <a:spcPts val="0"/>
              </a:spcBef>
              <a:spcAft>
                <a:spcPts val="0"/>
              </a:spcAft>
              <a:buSzPts val="1400"/>
              <a:buChar char="■"/>
              <a:defRPr/>
            </a:lvl6pPr>
            <a:lvl7pPr lvl="6">
              <a:spcBef>
                <a:spcPts val="0"/>
              </a:spcBef>
              <a:spcAft>
                <a:spcPts val="0"/>
              </a:spcAft>
              <a:buSzPts val="1400"/>
              <a:buChar char="●"/>
              <a:defRPr/>
            </a:lvl7pPr>
            <a:lvl8pPr lvl="7">
              <a:spcBef>
                <a:spcPts val="0"/>
              </a:spcBef>
              <a:spcAft>
                <a:spcPts val="0"/>
              </a:spcAft>
              <a:buSzPts val="1400"/>
              <a:buChar char="○"/>
              <a:defRPr/>
            </a:lvl8pPr>
            <a:lvl9pPr lvl="8">
              <a:spcBef>
                <a:spcPts val="0"/>
              </a:spcBef>
              <a:spcAft>
                <a:spcPts val="0"/>
              </a:spcAft>
              <a:buSzPts val="1400"/>
              <a:buChar char="■"/>
              <a:defRPr/>
            </a:lvl9pPr>
          </a:lstStyle>
          <a:p>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338"/>
        <p:cNvGrpSpPr/>
        <p:nvPr/>
      </p:nvGrpSpPr>
      <p:grpSpPr>
        <a:xfrm>
          <a:off x="0" y="0"/>
          <a:ext cx="0" cy="0"/>
          <a:chOff x="0" y="0"/>
          <a:chExt cx="0" cy="0"/>
        </a:xfrm>
      </p:grpSpPr>
      <p:sp>
        <p:nvSpPr>
          <p:cNvPr id="339" name="Google Shape;339;p30"/>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spAutoFit/>
          </a:bodyPr>
          <a:lstStyle>
            <a:lvl1pPr lvl="0">
              <a:spcBef>
                <a:spcPts val="0"/>
              </a:spcBef>
              <a:spcAft>
                <a:spcPts val="0"/>
              </a:spcAft>
              <a:buSzPts val="2400"/>
              <a:buChar char="●"/>
              <a:defRPr sz="2400"/>
            </a:lvl1pPr>
            <a:lvl2pPr lvl="1">
              <a:spcBef>
                <a:spcPts val="0"/>
              </a:spcBef>
              <a:spcAft>
                <a:spcPts val="0"/>
              </a:spcAft>
              <a:buSzPts val="2400"/>
              <a:buChar char="○"/>
              <a:defRPr sz="2400"/>
            </a:lvl2pPr>
            <a:lvl3pPr lvl="2">
              <a:spcBef>
                <a:spcPts val="0"/>
              </a:spcBef>
              <a:spcAft>
                <a:spcPts val="0"/>
              </a:spcAft>
              <a:buSzPts val="2400"/>
              <a:buChar char="■"/>
              <a:defRPr sz="2400"/>
            </a:lvl3pPr>
            <a:lvl4pPr lvl="3">
              <a:spcBef>
                <a:spcPts val="0"/>
              </a:spcBef>
              <a:spcAft>
                <a:spcPts val="0"/>
              </a:spcAft>
              <a:buSzPts val="2400"/>
              <a:buChar char="●"/>
              <a:defRPr sz="2400"/>
            </a:lvl4pPr>
            <a:lvl5pPr lvl="4">
              <a:spcBef>
                <a:spcPts val="0"/>
              </a:spcBef>
              <a:spcAft>
                <a:spcPts val="0"/>
              </a:spcAft>
              <a:buSzPts val="2400"/>
              <a:buChar char="○"/>
              <a:defRPr sz="2400"/>
            </a:lvl5pPr>
            <a:lvl6pPr lvl="5">
              <a:spcBef>
                <a:spcPts val="0"/>
              </a:spcBef>
              <a:spcAft>
                <a:spcPts val="0"/>
              </a:spcAft>
              <a:buSzPts val="2400"/>
              <a:buChar char="■"/>
              <a:defRPr sz="2400"/>
            </a:lvl6pPr>
            <a:lvl7pPr lvl="6">
              <a:spcBef>
                <a:spcPts val="0"/>
              </a:spcBef>
              <a:spcAft>
                <a:spcPts val="0"/>
              </a:spcAft>
              <a:buSzPts val="2400"/>
              <a:buChar char="●"/>
              <a:defRPr sz="2400"/>
            </a:lvl7pPr>
            <a:lvl8pPr lvl="7">
              <a:spcBef>
                <a:spcPts val="0"/>
              </a:spcBef>
              <a:spcAft>
                <a:spcPts val="0"/>
              </a:spcAft>
              <a:buSzPts val="2400"/>
              <a:buChar char="○"/>
              <a:defRPr sz="2400"/>
            </a:lvl8pPr>
            <a:lvl9pPr lvl="8">
              <a:spcBef>
                <a:spcPts val="0"/>
              </a:spcBef>
              <a:spcAft>
                <a:spcPts val="0"/>
              </a:spcAft>
              <a:buSzPts val="2400"/>
              <a:buChar char="■"/>
              <a:defRPr sz="2400"/>
            </a:lvl9pPr>
          </a:lstStyle>
          <a:p>
            <a:endParaRPr/>
          </a:p>
        </p:txBody>
      </p:sp>
      <p:sp>
        <p:nvSpPr>
          <p:cNvPr id="340" name="Google Shape;340;p30"/>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a:lvl1pPr>
            <a:lvl2pPr marL="914400" lvl="1" indent="-304800">
              <a:spcBef>
                <a:spcPts val="0"/>
              </a:spcBef>
              <a:spcAft>
                <a:spcPts val="0"/>
              </a:spcAft>
              <a:buSzPts val="1200"/>
              <a:buChar char="○"/>
              <a:defRPr/>
            </a:lvl2pPr>
            <a:lvl3pPr marL="1371600" lvl="2" indent="-304800">
              <a:spcBef>
                <a:spcPts val="0"/>
              </a:spcBef>
              <a:spcAft>
                <a:spcPts val="0"/>
              </a:spcAft>
              <a:buSzPts val="1200"/>
              <a:buChar char="■"/>
              <a:defRPr/>
            </a:lvl3pPr>
            <a:lvl4pPr marL="1828800" lvl="3" indent="-304800">
              <a:spcBef>
                <a:spcPts val="0"/>
              </a:spcBef>
              <a:spcAft>
                <a:spcPts val="0"/>
              </a:spcAft>
              <a:buSzPts val="1200"/>
              <a:buChar char="●"/>
              <a:defRPr/>
            </a:lvl4pPr>
            <a:lvl5pPr marL="2286000" lvl="4" indent="-304800">
              <a:spcBef>
                <a:spcPts val="0"/>
              </a:spcBef>
              <a:spcAft>
                <a:spcPts val="0"/>
              </a:spcAft>
              <a:buSzPts val="1200"/>
              <a:buChar char="○"/>
              <a:defRPr/>
            </a:lvl5pPr>
            <a:lvl6pPr marL="2743200" lvl="5" indent="-304800">
              <a:spcBef>
                <a:spcPts val="0"/>
              </a:spcBef>
              <a:spcAft>
                <a:spcPts val="0"/>
              </a:spcAft>
              <a:buSzPts val="1200"/>
              <a:buChar char="■"/>
              <a:defRPr/>
            </a:lvl6pPr>
            <a:lvl7pPr marL="3200400" lvl="6" indent="-304800">
              <a:spcBef>
                <a:spcPts val="0"/>
              </a:spcBef>
              <a:spcAft>
                <a:spcPts val="0"/>
              </a:spcAft>
              <a:buSzPts val="1200"/>
              <a:buChar char="●"/>
              <a:defRPr/>
            </a:lvl7pPr>
            <a:lvl8pPr marL="3657600" lvl="7" indent="-304800">
              <a:spcBef>
                <a:spcPts val="0"/>
              </a:spcBef>
              <a:spcAft>
                <a:spcPts val="0"/>
              </a:spcAft>
              <a:buSzPts val="1200"/>
              <a:buChar char="○"/>
              <a:defRPr/>
            </a:lvl8pPr>
            <a:lvl9pPr marL="4114800" lvl="8" indent="-304800">
              <a:spcBef>
                <a:spcPts val="0"/>
              </a:spcBef>
              <a:spcAft>
                <a:spcPts val="0"/>
              </a:spcAft>
              <a:buSzPts val="1200"/>
              <a:buChar char="■"/>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 Alt 1">
  <p:cSld name="BLANK_1_1_1_1">
    <p:spTree>
      <p:nvGrpSpPr>
        <p:cNvPr id="1" name="Shape 24"/>
        <p:cNvGrpSpPr/>
        <p:nvPr/>
      </p:nvGrpSpPr>
      <p:grpSpPr>
        <a:xfrm>
          <a:off x="0" y="0"/>
          <a:ext cx="0" cy="0"/>
          <a:chOff x="0" y="0"/>
          <a:chExt cx="0" cy="0"/>
        </a:xfrm>
      </p:grpSpPr>
      <p:sp>
        <p:nvSpPr>
          <p:cNvPr id="25" name="Google Shape;25;p4"/>
          <p:cNvSpPr txBox="1">
            <a:spLocks noGrp="1"/>
          </p:cNvSpPr>
          <p:nvPr>
            <p:ph type="title"/>
          </p:nvPr>
        </p:nvSpPr>
        <p:spPr>
          <a:xfrm>
            <a:off x="228600" y="228600"/>
            <a:ext cx="5707200" cy="587700"/>
          </a:xfrm>
          <a:prstGeom prst="rect">
            <a:avLst/>
          </a:prstGeom>
        </p:spPr>
        <p:txBody>
          <a:bodyPr spcFirstLastPara="1" wrap="square" lIns="91425" tIns="91425" rIns="91425" bIns="91425" anchor="t" anchorCtr="0">
            <a:spAutoFit/>
          </a:bodyPr>
          <a:lstStyle>
            <a:lvl1pPr lvl="0">
              <a:spcBef>
                <a:spcPts val="0"/>
              </a:spcBef>
              <a:spcAft>
                <a:spcPts val="0"/>
              </a:spcAft>
              <a:buNone/>
              <a:defRPr/>
            </a:lvl1pPr>
            <a:lvl2pPr lvl="1">
              <a:spcBef>
                <a:spcPts val="0"/>
              </a:spcBef>
              <a:spcAft>
                <a:spcPts val="0"/>
              </a:spcAft>
              <a:buNone/>
              <a:defRPr>
                <a:latin typeface="Poppins SemiBold"/>
                <a:ea typeface="Poppins SemiBold"/>
                <a:cs typeface="Poppins SemiBold"/>
                <a:sym typeface="Poppins SemiBold"/>
              </a:defRPr>
            </a:lvl2pPr>
            <a:lvl3pPr lvl="2">
              <a:spcBef>
                <a:spcPts val="0"/>
              </a:spcBef>
              <a:spcAft>
                <a:spcPts val="0"/>
              </a:spcAft>
              <a:buNone/>
              <a:defRPr>
                <a:latin typeface="Poppins SemiBold"/>
                <a:ea typeface="Poppins SemiBold"/>
                <a:cs typeface="Poppins SemiBold"/>
                <a:sym typeface="Poppins SemiBold"/>
              </a:defRPr>
            </a:lvl3pPr>
            <a:lvl4pPr lvl="3">
              <a:spcBef>
                <a:spcPts val="0"/>
              </a:spcBef>
              <a:spcAft>
                <a:spcPts val="0"/>
              </a:spcAft>
              <a:buNone/>
              <a:defRPr>
                <a:latin typeface="Poppins SemiBold"/>
                <a:ea typeface="Poppins SemiBold"/>
                <a:cs typeface="Poppins SemiBold"/>
                <a:sym typeface="Poppins SemiBold"/>
              </a:defRPr>
            </a:lvl4pPr>
            <a:lvl5pPr lvl="4">
              <a:spcBef>
                <a:spcPts val="0"/>
              </a:spcBef>
              <a:spcAft>
                <a:spcPts val="0"/>
              </a:spcAft>
              <a:buNone/>
              <a:defRPr>
                <a:latin typeface="Poppins SemiBold"/>
                <a:ea typeface="Poppins SemiBold"/>
                <a:cs typeface="Poppins SemiBold"/>
                <a:sym typeface="Poppins SemiBold"/>
              </a:defRPr>
            </a:lvl5pPr>
            <a:lvl6pPr lvl="5">
              <a:spcBef>
                <a:spcPts val="0"/>
              </a:spcBef>
              <a:spcAft>
                <a:spcPts val="0"/>
              </a:spcAft>
              <a:buNone/>
              <a:defRPr>
                <a:latin typeface="Poppins SemiBold"/>
                <a:ea typeface="Poppins SemiBold"/>
                <a:cs typeface="Poppins SemiBold"/>
                <a:sym typeface="Poppins SemiBold"/>
              </a:defRPr>
            </a:lvl6pPr>
            <a:lvl7pPr lvl="6">
              <a:spcBef>
                <a:spcPts val="0"/>
              </a:spcBef>
              <a:spcAft>
                <a:spcPts val="0"/>
              </a:spcAft>
              <a:buNone/>
              <a:defRPr>
                <a:latin typeface="Poppins SemiBold"/>
                <a:ea typeface="Poppins SemiBold"/>
                <a:cs typeface="Poppins SemiBold"/>
                <a:sym typeface="Poppins SemiBold"/>
              </a:defRPr>
            </a:lvl7pPr>
            <a:lvl8pPr lvl="7">
              <a:spcBef>
                <a:spcPts val="0"/>
              </a:spcBef>
              <a:spcAft>
                <a:spcPts val="0"/>
              </a:spcAft>
              <a:buNone/>
              <a:defRPr>
                <a:latin typeface="Poppins SemiBold"/>
                <a:ea typeface="Poppins SemiBold"/>
                <a:cs typeface="Poppins SemiBold"/>
                <a:sym typeface="Poppins SemiBold"/>
              </a:defRPr>
            </a:lvl8pPr>
            <a:lvl9pPr lvl="8">
              <a:spcBef>
                <a:spcPts val="0"/>
              </a:spcBef>
              <a:spcAft>
                <a:spcPts val="0"/>
              </a:spcAft>
              <a:buNone/>
              <a:defRPr>
                <a:latin typeface="Poppins SemiBold"/>
                <a:ea typeface="Poppins SemiBold"/>
                <a:cs typeface="Poppins SemiBold"/>
                <a:sym typeface="Poppins SemiBold"/>
              </a:defRPr>
            </a:lvl9pPr>
          </a:lstStyle>
          <a:p>
            <a:endParaRPr/>
          </a:p>
        </p:txBody>
      </p:sp>
      <p:sp>
        <p:nvSpPr>
          <p:cNvPr id="26" name="Google Shape;26;p4"/>
          <p:cNvSpPr txBox="1"/>
          <p:nvPr/>
        </p:nvSpPr>
        <p:spPr>
          <a:xfrm>
            <a:off x="6720300" y="4800275"/>
            <a:ext cx="2195100" cy="2925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fld id="{00000000-1234-1234-1234-123412341234}" type="slidenum">
              <a:rPr lang="en" sz="700">
                <a:solidFill>
                  <a:schemeClr val="accent5"/>
                </a:solidFill>
                <a:latin typeface="Nunito Sans"/>
                <a:ea typeface="Nunito Sans"/>
                <a:cs typeface="Nunito Sans"/>
                <a:sym typeface="Nunito Sans"/>
              </a:rPr>
              <a:t>‹#›</a:t>
            </a:fld>
            <a:endParaRPr sz="700">
              <a:solidFill>
                <a:schemeClr val="accent5"/>
              </a:solidFill>
              <a:latin typeface="Nunito Sans"/>
              <a:ea typeface="Nunito Sans"/>
              <a:cs typeface="Nunito Sans"/>
              <a:sym typeface="Nunito Sans"/>
            </a:endParaRPr>
          </a:p>
        </p:txBody>
      </p:sp>
      <p:pic>
        <p:nvPicPr>
          <p:cNvPr id="27" name="Google Shape;27;p4"/>
          <p:cNvPicPr preferRelativeResize="0"/>
          <p:nvPr/>
        </p:nvPicPr>
        <p:blipFill rotWithShape="1">
          <a:blip r:embed="rId2">
            <a:alphaModFix/>
          </a:blip>
          <a:srcRect l="535" t="71891" r="33362"/>
          <a:stretch/>
        </p:blipFill>
        <p:spPr>
          <a:xfrm>
            <a:off x="5624200" y="3"/>
            <a:ext cx="3519800" cy="1496699"/>
          </a:xfrm>
          <a:prstGeom prst="rect">
            <a:avLst/>
          </a:prstGeom>
          <a:noFill/>
          <a:ln>
            <a:noFill/>
          </a:ln>
        </p:spPr>
      </p:pic>
      <p:sp>
        <p:nvSpPr>
          <p:cNvPr id="28" name="Google Shape;28;p4"/>
          <p:cNvSpPr txBox="1">
            <a:spLocks noGrp="1"/>
          </p:cNvSpPr>
          <p:nvPr>
            <p:ph type="subTitle" idx="1"/>
          </p:nvPr>
        </p:nvSpPr>
        <p:spPr>
          <a:xfrm>
            <a:off x="228600" y="4800275"/>
            <a:ext cx="1115700" cy="311400"/>
          </a:xfrm>
          <a:prstGeom prst="rect">
            <a:avLst/>
          </a:prstGeom>
        </p:spPr>
        <p:txBody>
          <a:bodyPr spcFirstLastPara="1" wrap="square" lIns="91425" tIns="91425" rIns="91425" bIns="91425" anchor="t" anchorCtr="0">
            <a:noAutofit/>
          </a:bodyPr>
          <a:lstStyle>
            <a:lvl1pPr lvl="0">
              <a:spcBef>
                <a:spcPts val="0"/>
              </a:spcBef>
              <a:spcAft>
                <a:spcPts val="0"/>
              </a:spcAft>
              <a:buNone/>
              <a:defRPr sz="700">
                <a:solidFill>
                  <a:schemeClr val="accent5"/>
                </a:solidFill>
                <a:latin typeface="Nunito Sans"/>
                <a:ea typeface="Nunito Sans"/>
                <a:cs typeface="Nunito Sans"/>
                <a:sym typeface="Nunito Sans"/>
              </a:defRPr>
            </a:lvl1pPr>
            <a:lvl2pPr lvl="1">
              <a:spcBef>
                <a:spcPts val="0"/>
              </a:spcBef>
              <a:spcAft>
                <a:spcPts val="0"/>
              </a:spcAft>
              <a:buSzPts val="700"/>
              <a:buFont typeface="Nunito Sans"/>
              <a:buNone/>
              <a:defRPr sz="700">
                <a:latin typeface="Nunito Sans"/>
                <a:ea typeface="Nunito Sans"/>
                <a:cs typeface="Nunito Sans"/>
                <a:sym typeface="Nunito Sans"/>
              </a:defRPr>
            </a:lvl2pPr>
            <a:lvl3pPr lvl="2">
              <a:spcBef>
                <a:spcPts val="0"/>
              </a:spcBef>
              <a:spcAft>
                <a:spcPts val="0"/>
              </a:spcAft>
              <a:buSzPts val="700"/>
              <a:buFont typeface="Nunito Sans"/>
              <a:buNone/>
              <a:defRPr sz="700">
                <a:latin typeface="Nunito Sans"/>
                <a:ea typeface="Nunito Sans"/>
                <a:cs typeface="Nunito Sans"/>
                <a:sym typeface="Nunito Sans"/>
              </a:defRPr>
            </a:lvl3pPr>
            <a:lvl4pPr lvl="3">
              <a:spcBef>
                <a:spcPts val="0"/>
              </a:spcBef>
              <a:spcAft>
                <a:spcPts val="0"/>
              </a:spcAft>
              <a:buSzPts val="700"/>
              <a:buFont typeface="Nunito Sans"/>
              <a:buNone/>
              <a:defRPr sz="700">
                <a:latin typeface="Nunito Sans"/>
                <a:ea typeface="Nunito Sans"/>
                <a:cs typeface="Nunito Sans"/>
                <a:sym typeface="Nunito Sans"/>
              </a:defRPr>
            </a:lvl4pPr>
            <a:lvl5pPr lvl="4">
              <a:spcBef>
                <a:spcPts val="0"/>
              </a:spcBef>
              <a:spcAft>
                <a:spcPts val="0"/>
              </a:spcAft>
              <a:buSzPts val="700"/>
              <a:buFont typeface="Nunito Sans"/>
              <a:buNone/>
              <a:defRPr sz="700">
                <a:latin typeface="Nunito Sans"/>
                <a:ea typeface="Nunito Sans"/>
                <a:cs typeface="Nunito Sans"/>
                <a:sym typeface="Nunito Sans"/>
              </a:defRPr>
            </a:lvl5pPr>
            <a:lvl6pPr lvl="5">
              <a:spcBef>
                <a:spcPts val="0"/>
              </a:spcBef>
              <a:spcAft>
                <a:spcPts val="0"/>
              </a:spcAft>
              <a:buSzPts val="700"/>
              <a:buFont typeface="Nunito Sans"/>
              <a:buNone/>
              <a:defRPr sz="700">
                <a:latin typeface="Nunito Sans"/>
                <a:ea typeface="Nunito Sans"/>
                <a:cs typeface="Nunito Sans"/>
                <a:sym typeface="Nunito Sans"/>
              </a:defRPr>
            </a:lvl6pPr>
            <a:lvl7pPr lvl="6">
              <a:spcBef>
                <a:spcPts val="0"/>
              </a:spcBef>
              <a:spcAft>
                <a:spcPts val="0"/>
              </a:spcAft>
              <a:buSzPts val="700"/>
              <a:buFont typeface="Nunito Sans"/>
              <a:buNone/>
              <a:defRPr sz="700">
                <a:latin typeface="Nunito Sans"/>
                <a:ea typeface="Nunito Sans"/>
                <a:cs typeface="Nunito Sans"/>
                <a:sym typeface="Nunito Sans"/>
              </a:defRPr>
            </a:lvl7pPr>
            <a:lvl8pPr lvl="7">
              <a:spcBef>
                <a:spcPts val="0"/>
              </a:spcBef>
              <a:spcAft>
                <a:spcPts val="0"/>
              </a:spcAft>
              <a:buSzPts val="700"/>
              <a:buFont typeface="Nunito Sans"/>
              <a:buNone/>
              <a:defRPr sz="700">
                <a:latin typeface="Nunito Sans"/>
                <a:ea typeface="Nunito Sans"/>
                <a:cs typeface="Nunito Sans"/>
                <a:sym typeface="Nunito Sans"/>
              </a:defRPr>
            </a:lvl8pPr>
            <a:lvl9pPr lvl="8">
              <a:spcBef>
                <a:spcPts val="0"/>
              </a:spcBef>
              <a:spcAft>
                <a:spcPts val="0"/>
              </a:spcAft>
              <a:buSzPts val="700"/>
              <a:buFont typeface="Nunito Sans"/>
              <a:buNone/>
              <a:defRPr sz="700">
                <a:latin typeface="Nunito Sans"/>
                <a:ea typeface="Nunito Sans"/>
                <a:cs typeface="Nunito Sans"/>
                <a:sym typeface="Nunito Sans"/>
              </a:defRPr>
            </a:lvl9pPr>
          </a:lstStyle>
          <a:p>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41"/>
        <p:cNvGrpSpPr/>
        <p:nvPr/>
      </p:nvGrpSpPr>
      <p:grpSpPr>
        <a:xfrm>
          <a:off x="0" y="0"/>
          <a:ext cx="0" cy="0"/>
          <a:chOff x="0" y="0"/>
          <a:chExt cx="0" cy="0"/>
        </a:xfrm>
      </p:grpSpPr>
      <p:sp>
        <p:nvSpPr>
          <p:cNvPr id="342" name="Google Shape;342;p31"/>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spAutoFit/>
          </a:bodyPr>
          <a:lstStyle>
            <a:lvl1pPr lvl="0" algn="ctr">
              <a:spcBef>
                <a:spcPts val="0"/>
              </a:spcBef>
              <a:spcAft>
                <a:spcPts val="0"/>
              </a:spcAft>
              <a:buSzPts val="4200"/>
              <a:buChar char="●"/>
              <a:defRPr sz="4200"/>
            </a:lvl1pPr>
            <a:lvl2pPr lvl="1" algn="ctr">
              <a:spcBef>
                <a:spcPts val="0"/>
              </a:spcBef>
              <a:spcAft>
                <a:spcPts val="0"/>
              </a:spcAft>
              <a:buSzPts val="4200"/>
              <a:buChar char="○"/>
              <a:defRPr sz="4200"/>
            </a:lvl2pPr>
            <a:lvl3pPr lvl="2" algn="ctr">
              <a:spcBef>
                <a:spcPts val="0"/>
              </a:spcBef>
              <a:spcAft>
                <a:spcPts val="0"/>
              </a:spcAft>
              <a:buSzPts val="4200"/>
              <a:buChar char="■"/>
              <a:defRPr sz="4200"/>
            </a:lvl3pPr>
            <a:lvl4pPr lvl="3" algn="ctr">
              <a:spcBef>
                <a:spcPts val="0"/>
              </a:spcBef>
              <a:spcAft>
                <a:spcPts val="0"/>
              </a:spcAft>
              <a:buSzPts val="4200"/>
              <a:buChar char="●"/>
              <a:defRPr sz="4200"/>
            </a:lvl4pPr>
            <a:lvl5pPr lvl="4" algn="ctr">
              <a:spcBef>
                <a:spcPts val="0"/>
              </a:spcBef>
              <a:spcAft>
                <a:spcPts val="0"/>
              </a:spcAft>
              <a:buSzPts val="4200"/>
              <a:buChar char="○"/>
              <a:defRPr sz="4200"/>
            </a:lvl5pPr>
            <a:lvl6pPr lvl="5" algn="ctr">
              <a:spcBef>
                <a:spcPts val="0"/>
              </a:spcBef>
              <a:spcAft>
                <a:spcPts val="0"/>
              </a:spcAft>
              <a:buSzPts val="4200"/>
              <a:buChar char="■"/>
              <a:defRPr sz="4200"/>
            </a:lvl6pPr>
            <a:lvl7pPr lvl="6" algn="ctr">
              <a:spcBef>
                <a:spcPts val="0"/>
              </a:spcBef>
              <a:spcAft>
                <a:spcPts val="0"/>
              </a:spcAft>
              <a:buSzPts val="4200"/>
              <a:buChar char="●"/>
              <a:defRPr sz="4200"/>
            </a:lvl7pPr>
            <a:lvl8pPr lvl="7" algn="ctr">
              <a:spcBef>
                <a:spcPts val="0"/>
              </a:spcBef>
              <a:spcAft>
                <a:spcPts val="0"/>
              </a:spcAft>
              <a:buSzPts val="4200"/>
              <a:buChar char="○"/>
              <a:defRPr sz="4200"/>
            </a:lvl8pPr>
            <a:lvl9pPr lvl="8" algn="ctr">
              <a:spcBef>
                <a:spcPts val="0"/>
              </a:spcBef>
              <a:spcAft>
                <a:spcPts val="0"/>
              </a:spcAft>
              <a:buSzPts val="4200"/>
              <a:buChar char="■"/>
              <a:defRPr sz="4200"/>
            </a:lvl9pPr>
          </a:lstStyle>
          <a:p>
            <a:endParaRPr/>
          </a:p>
        </p:txBody>
      </p:sp>
      <p:sp>
        <p:nvSpPr>
          <p:cNvPr id="343" name="Google Shape;343;p31"/>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a:spcBef>
                <a:spcPts val="0"/>
              </a:spcBef>
              <a:spcAft>
                <a:spcPts val="0"/>
              </a:spcAft>
              <a:buSzPts val="2100"/>
              <a:buNone/>
              <a:defRPr sz="2100"/>
            </a:lvl1pPr>
            <a:lvl2pPr lvl="1" algn="ctr">
              <a:spcBef>
                <a:spcPts val="0"/>
              </a:spcBef>
              <a:spcAft>
                <a:spcPts val="0"/>
              </a:spcAft>
              <a:buSzPts val="2100"/>
              <a:buNone/>
              <a:defRPr sz="2100"/>
            </a:lvl2pPr>
            <a:lvl3pPr lvl="2" algn="ctr">
              <a:spcBef>
                <a:spcPts val="0"/>
              </a:spcBef>
              <a:spcAft>
                <a:spcPts val="0"/>
              </a:spcAft>
              <a:buSzPts val="2100"/>
              <a:buNone/>
              <a:defRPr sz="2100"/>
            </a:lvl3pPr>
            <a:lvl4pPr lvl="3" algn="ctr">
              <a:spcBef>
                <a:spcPts val="0"/>
              </a:spcBef>
              <a:spcAft>
                <a:spcPts val="0"/>
              </a:spcAft>
              <a:buSzPts val="2100"/>
              <a:buNone/>
              <a:defRPr sz="2100"/>
            </a:lvl4pPr>
            <a:lvl5pPr lvl="4" algn="ctr">
              <a:spcBef>
                <a:spcPts val="0"/>
              </a:spcBef>
              <a:spcAft>
                <a:spcPts val="0"/>
              </a:spcAft>
              <a:buSzPts val="2100"/>
              <a:buNone/>
              <a:defRPr sz="2100"/>
            </a:lvl5pPr>
            <a:lvl6pPr lvl="5" algn="ctr">
              <a:spcBef>
                <a:spcPts val="0"/>
              </a:spcBef>
              <a:spcAft>
                <a:spcPts val="0"/>
              </a:spcAft>
              <a:buSzPts val="2100"/>
              <a:buNone/>
              <a:defRPr sz="2100"/>
            </a:lvl6pPr>
            <a:lvl7pPr lvl="6" algn="ctr">
              <a:spcBef>
                <a:spcPts val="0"/>
              </a:spcBef>
              <a:spcAft>
                <a:spcPts val="0"/>
              </a:spcAft>
              <a:buSzPts val="2100"/>
              <a:buNone/>
              <a:defRPr sz="2100"/>
            </a:lvl7pPr>
            <a:lvl8pPr lvl="7" algn="ctr">
              <a:spcBef>
                <a:spcPts val="0"/>
              </a:spcBef>
              <a:spcAft>
                <a:spcPts val="0"/>
              </a:spcAft>
              <a:buSzPts val="2100"/>
              <a:buNone/>
              <a:defRPr sz="2100"/>
            </a:lvl8pPr>
            <a:lvl9pPr lvl="8" algn="ctr">
              <a:spcBef>
                <a:spcPts val="0"/>
              </a:spcBef>
              <a:spcAft>
                <a:spcPts val="0"/>
              </a:spcAft>
              <a:buSzPts val="2100"/>
              <a:buNone/>
              <a:defRPr sz="2100"/>
            </a:lvl9pPr>
          </a:lstStyle>
          <a:p>
            <a:endParaRPr/>
          </a:p>
        </p:txBody>
      </p:sp>
      <p:sp>
        <p:nvSpPr>
          <p:cNvPr id="344" name="Google Shape;344;p31"/>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04800">
              <a:spcBef>
                <a:spcPts val="0"/>
              </a:spcBef>
              <a:spcAft>
                <a:spcPts val="0"/>
              </a:spcAft>
              <a:buSzPts val="1200"/>
              <a:buChar char="●"/>
              <a:defRPr/>
            </a:lvl1pPr>
            <a:lvl2pPr marL="914400" lvl="1" indent="-304800">
              <a:spcBef>
                <a:spcPts val="0"/>
              </a:spcBef>
              <a:spcAft>
                <a:spcPts val="0"/>
              </a:spcAft>
              <a:buSzPts val="1200"/>
              <a:buChar char="○"/>
              <a:defRPr/>
            </a:lvl2pPr>
            <a:lvl3pPr marL="1371600" lvl="2" indent="-304800">
              <a:spcBef>
                <a:spcPts val="0"/>
              </a:spcBef>
              <a:spcAft>
                <a:spcPts val="0"/>
              </a:spcAft>
              <a:buSzPts val="1200"/>
              <a:buChar char="■"/>
              <a:defRPr/>
            </a:lvl3pPr>
            <a:lvl4pPr marL="1828800" lvl="3" indent="-304800">
              <a:spcBef>
                <a:spcPts val="0"/>
              </a:spcBef>
              <a:spcAft>
                <a:spcPts val="0"/>
              </a:spcAft>
              <a:buSzPts val="1200"/>
              <a:buChar char="●"/>
              <a:defRPr/>
            </a:lvl4pPr>
            <a:lvl5pPr marL="2286000" lvl="4" indent="-304800">
              <a:spcBef>
                <a:spcPts val="0"/>
              </a:spcBef>
              <a:spcAft>
                <a:spcPts val="0"/>
              </a:spcAft>
              <a:buSzPts val="1200"/>
              <a:buChar char="○"/>
              <a:defRPr/>
            </a:lvl5pPr>
            <a:lvl6pPr marL="2743200" lvl="5" indent="-304800">
              <a:spcBef>
                <a:spcPts val="0"/>
              </a:spcBef>
              <a:spcAft>
                <a:spcPts val="0"/>
              </a:spcAft>
              <a:buSzPts val="1200"/>
              <a:buChar char="■"/>
              <a:defRPr/>
            </a:lvl6pPr>
            <a:lvl7pPr marL="3200400" lvl="6" indent="-304800">
              <a:spcBef>
                <a:spcPts val="0"/>
              </a:spcBef>
              <a:spcAft>
                <a:spcPts val="0"/>
              </a:spcAft>
              <a:buSzPts val="1200"/>
              <a:buChar char="●"/>
              <a:defRPr/>
            </a:lvl7pPr>
            <a:lvl8pPr marL="3657600" lvl="7" indent="-304800">
              <a:spcBef>
                <a:spcPts val="0"/>
              </a:spcBef>
              <a:spcAft>
                <a:spcPts val="0"/>
              </a:spcAft>
              <a:buSzPts val="1200"/>
              <a:buChar char="○"/>
              <a:defRPr/>
            </a:lvl8pPr>
            <a:lvl9pPr marL="4114800" lvl="8" indent="-304800">
              <a:spcBef>
                <a:spcPts val="0"/>
              </a:spcBef>
              <a:spcAft>
                <a:spcPts val="0"/>
              </a:spcAft>
              <a:buSzPts val="1200"/>
              <a:buChar char="■"/>
              <a:defRPr/>
            </a:lvl9pPr>
          </a:lstStyle>
          <a:p>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345"/>
        <p:cNvGrpSpPr/>
        <p:nvPr/>
      </p:nvGrpSpPr>
      <p:grpSpPr>
        <a:xfrm>
          <a:off x="0" y="0"/>
          <a:ext cx="0" cy="0"/>
          <a:chOff x="0" y="0"/>
          <a:chExt cx="0" cy="0"/>
        </a:xfrm>
      </p:grpSpPr>
      <p:sp>
        <p:nvSpPr>
          <p:cNvPr id="346" name="Google Shape;346;p32"/>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a:spcBef>
                <a:spcPts val="0"/>
              </a:spcBef>
              <a:spcAft>
                <a:spcPts val="0"/>
              </a:spcAft>
              <a:buSzPts val="1200"/>
              <a:buNone/>
              <a:defRPr/>
            </a:lvl1pPr>
          </a:lstStyle>
          <a:p>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347"/>
        <p:cNvGrpSpPr/>
        <p:nvPr/>
      </p:nvGrpSpPr>
      <p:grpSpPr>
        <a:xfrm>
          <a:off x="0" y="0"/>
          <a:ext cx="0" cy="0"/>
          <a:chOff x="0" y="0"/>
          <a:chExt cx="0" cy="0"/>
        </a:xfrm>
      </p:grpSpPr>
      <p:sp>
        <p:nvSpPr>
          <p:cNvPr id="348" name="Google Shape;348;p33"/>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spAutoFit/>
          </a:bodyPr>
          <a:lstStyle>
            <a:lvl1pPr lvl="0" algn="ctr">
              <a:spcBef>
                <a:spcPts val="0"/>
              </a:spcBef>
              <a:spcAft>
                <a:spcPts val="0"/>
              </a:spcAft>
              <a:buSzPts val="12000"/>
              <a:buChar char="●"/>
              <a:defRPr sz="12000"/>
            </a:lvl1pPr>
            <a:lvl2pPr lvl="1" algn="ctr">
              <a:spcBef>
                <a:spcPts val="0"/>
              </a:spcBef>
              <a:spcAft>
                <a:spcPts val="0"/>
              </a:spcAft>
              <a:buSzPts val="12000"/>
              <a:buChar char="○"/>
              <a:defRPr sz="12000"/>
            </a:lvl2pPr>
            <a:lvl3pPr lvl="2" algn="ctr">
              <a:spcBef>
                <a:spcPts val="0"/>
              </a:spcBef>
              <a:spcAft>
                <a:spcPts val="0"/>
              </a:spcAft>
              <a:buSzPts val="12000"/>
              <a:buChar char="■"/>
              <a:defRPr sz="12000"/>
            </a:lvl3pPr>
            <a:lvl4pPr lvl="3" algn="ctr">
              <a:spcBef>
                <a:spcPts val="0"/>
              </a:spcBef>
              <a:spcAft>
                <a:spcPts val="0"/>
              </a:spcAft>
              <a:buSzPts val="12000"/>
              <a:buChar char="●"/>
              <a:defRPr sz="12000"/>
            </a:lvl4pPr>
            <a:lvl5pPr lvl="4" algn="ctr">
              <a:spcBef>
                <a:spcPts val="0"/>
              </a:spcBef>
              <a:spcAft>
                <a:spcPts val="0"/>
              </a:spcAft>
              <a:buSzPts val="12000"/>
              <a:buChar char="○"/>
              <a:defRPr sz="12000"/>
            </a:lvl5pPr>
            <a:lvl6pPr lvl="5" algn="ctr">
              <a:spcBef>
                <a:spcPts val="0"/>
              </a:spcBef>
              <a:spcAft>
                <a:spcPts val="0"/>
              </a:spcAft>
              <a:buSzPts val="12000"/>
              <a:buChar char="■"/>
              <a:defRPr sz="12000"/>
            </a:lvl6pPr>
            <a:lvl7pPr lvl="6" algn="ctr">
              <a:spcBef>
                <a:spcPts val="0"/>
              </a:spcBef>
              <a:spcAft>
                <a:spcPts val="0"/>
              </a:spcAft>
              <a:buSzPts val="12000"/>
              <a:buChar char="●"/>
              <a:defRPr sz="12000"/>
            </a:lvl7pPr>
            <a:lvl8pPr lvl="7" algn="ctr">
              <a:spcBef>
                <a:spcPts val="0"/>
              </a:spcBef>
              <a:spcAft>
                <a:spcPts val="0"/>
              </a:spcAft>
              <a:buSzPts val="12000"/>
              <a:buChar char="○"/>
              <a:defRPr sz="12000"/>
            </a:lvl8pPr>
            <a:lvl9pPr lvl="8" algn="ctr">
              <a:spcBef>
                <a:spcPts val="0"/>
              </a:spcBef>
              <a:spcAft>
                <a:spcPts val="0"/>
              </a:spcAft>
              <a:buSzPts val="12000"/>
              <a:buChar char="■"/>
              <a:defRPr sz="12000"/>
            </a:lvl9pPr>
          </a:lstStyle>
          <a:p>
            <a:r>
              <a:t>xx%</a:t>
            </a:r>
          </a:p>
        </p:txBody>
      </p:sp>
      <p:sp>
        <p:nvSpPr>
          <p:cNvPr id="349" name="Google Shape;349;p33"/>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304800" algn="ctr">
              <a:spcBef>
                <a:spcPts val="0"/>
              </a:spcBef>
              <a:spcAft>
                <a:spcPts val="0"/>
              </a:spcAft>
              <a:buSzPts val="1200"/>
              <a:buChar char="●"/>
              <a:defRPr/>
            </a:lvl1pPr>
            <a:lvl2pPr marL="914400" lvl="1" indent="-304800" algn="ctr">
              <a:spcBef>
                <a:spcPts val="0"/>
              </a:spcBef>
              <a:spcAft>
                <a:spcPts val="0"/>
              </a:spcAft>
              <a:buSzPts val="1200"/>
              <a:buChar char="○"/>
              <a:defRPr/>
            </a:lvl2pPr>
            <a:lvl3pPr marL="1371600" lvl="2" indent="-304800" algn="ctr">
              <a:spcBef>
                <a:spcPts val="0"/>
              </a:spcBef>
              <a:spcAft>
                <a:spcPts val="0"/>
              </a:spcAft>
              <a:buSzPts val="1200"/>
              <a:buChar char="■"/>
              <a:defRPr/>
            </a:lvl3pPr>
            <a:lvl4pPr marL="1828800" lvl="3" indent="-304800" algn="ctr">
              <a:spcBef>
                <a:spcPts val="0"/>
              </a:spcBef>
              <a:spcAft>
                <a:spcPts val="0"/>
              </a:spcAft>
              <a:buSzPts val="1200"/>
              <a:buChar char="●"/>
              <a:defRPr/>
            </a:lvl4pPr>
            <a:lvl5pPr marL="2286000" lvl="4" indent="-304800" algn="ctr">
              <a:spcBef>
                <a:spcPts val="0"/>
              </a:spcBef>
              <a:spcAft>
                <a:spcPts val="0"/>
              </a:spcAft>
              <a:buSzPts val="1200"/>
              <a:buChar char="○"/>
              <a:defRPr/>
            </a:lvl5pPr>
            <a:lvl6pPr marL="2743200" lvl="5" indent="-304800" algn="ctr">
              <a:spcBef>
                <a:spcPts val="0"/>
              </a:spcBef>
              <a:spcAft>
                <a:spcPts val="0"/>
              </a:spcAft>
              <a:buSzPts val="1200"/>
              <a:buChar char="■"/>
              <a:defRPr/>
            </a:lvl6pPr>
            <a:lvl7pPr marL="3200400" lvl="6" indent="-304800" algn="ctr">
              <a:spcBef>
                <a:spcPts val="0"/>
              </a:spcBef>
              <a:spcAft>
                <a:spcPts val="0"/>
              </a:spcAft>
              <a:buSzPts val="1200"/>
              <a:buChar char="●"/>
              <a:defRPr/>
            </a:lvl7pPr>
            <a:lvl8pPr marL="3657600" lvl="7" indent="-304800" algn="ctr">
              <a:spcBef>
                <a:spcPts val="0"/>
              </a:spcBef>
              <a:spcAft>
                <a:spcPts val="0"/>
              </a:spcAft>
              <a:buSzPts val="1200"/>
              <a:buChar char="○"/>
              <a:defRPr/>
            </a:lvl8pPr>
            <a:lvl9pPr marL="4114800" lvl="8" indent="-304800" algn="ctr">
              <a:spcBef>
                <a:spcPts val="0"/>
              </a:spcBef>
              <a:spcAft>
                <a:spcPts val="0"/>
              </a:spcAft>
              <a:buSzPts val="1200"/>
              <a:buChar char="■"/>
              <a:defRPr/>
            </a:lvl9pPr>
          </a:lstStyle>
          <a:p>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350"/>
        <p:cNvGrpSpPr/>
        <p:nvPr/>
      </p:nvGrpSpPr>
      <p:grpSpPr>
        <a:xfrm>
          <a:off x="0" y="0"/>
          <a:ext cx="0" cy="0"/>
          <a:chOff x="0" y="0"/>
          <a:chExt cx="0" cy="0"/>
        </a:xfrm>
      </p:grpSpPr>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Agenda">
  <p:cSld name="Agenda">
    <p:spTree>
      <p:nvGrpSpPr>
        <p:cNvPr id="1" name="Shape 351"/>
        <p:cNvGrpSpPr/>
        <p:nvPr/>
      </p:nvGrpSpPr>
      <p:grpSpPr>
        <a:xfrm>
          <a:off x="0" y="0"/>
          <a:ext cx="0" cy="0"/>
          <a:chOff x="0" y="0"/>
          <a:chExt cx="0" cy="0"/>
        </a:xfrm>
      </p:grpSpPr>
      <p:sp>
        <p:nvSpPr>
          <p:cNvPr id="352" name="Google Shape;352;p35"/>
          <p:cNvSpPr txBox="1">
            <a:spLocks noGrp="1"/>
          </p:cNvSpPr>
          <p:nvPr>
            <p:ph type="title"/>
          </p:nvPr>
        </p:nvSpPr>
        <p:spPr>
          <a:xfrm>
            <a:off x="677325" y="1832775"/>
            <a:ext cx="3217200" cy="1484100"/>
          </a:xfrm>
          <a:prstGeom prst="rect">
            <a:avLst/>
          </a:prstGeom>
        </p:spPr>
        <p:txBody>
          <a:bodyPr spcFirstLastPara="1" wrap="square" lIns="91425" tIns="91425" rIns="91425" bIns="91425" anchor="ctr" anchorCtr="0">
            <a:spAutoFit/>
          </a:bodyPr>
          <a:lstStyle>
            <a:lvl1pPr lvl="0">
              <a:spcBef>
                <a:spcPts val="0"/>
              </a:spcBef>
              <a:spcAft>
                <a:spcPts val="0"/>
              </a:spcAft>
              <a:buSzPts val="4200"/>
              <a:buNone/>
              <a:defRPr sz="4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3" name="Google Shape;353;p35"/>
          <p:cNvSpPr txBox="1">
            <a:spLocks noGrp="1"/>
          </p:cNvSpPr>
          <p:nvPr>
            <p:ph type="subTitle" idx="1"/>
          </p:nvPr>
        </p:nvSpPr>
        <p:spPr>
          <a:xfrm>
            <a:off x="4406650" y="393750"/>
            <a:ext cx="4409700" cy="542700"/>
          </a:xfrm>
          <a:prstGeom prst="rect">
            <a:avLst/>
          </a:prstGeom>
        </p:spPr>
        <p:txBody>
          <a:bodyPr spcFirstLastPara="1" wrap="square" lIns="91425" tIns="91425" rIns="91425" bIns="91425" anchor="t" anchorCtr="0">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a:endParaRPr/>
          </a:p>
        </p:txBody>
      </p:sp>
      <p:sp>
        <p:nvSpPr>
          <p:cNvPr id="354" name="Google Shape;354;p35"/>
          <p:cNvSpPr txBox="1">
            <a:spLocks noGrp="1"/>
          </p:cNvSpPr>
          <p:nvPr>
            <p:ph type="subTitle" idx="2"/>
          </p:nvPr>
        </p:nvSpPr>
        <p:spPr>
          <a:xfrm>
            <a:off x="4406650" y="1151705"/>
            <a:ext cx="4409700" cy="542700"/>
          </a:xfrm>
          <a:prstGeom prst="rect">
            <a:avLst/>
          </a:prstGeom>
        </p:spPr>
        <p:txBody>
          <a:bodyPr spcFirstLastPara="1" wrap="square" lIns="91425" tIns="91425" rIns="91425" bIns="91425" anchor="t" anchorCtr="0">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a:endParaRPr/>
          </a:p>
        </p:txBody>
      </p:sp>
      <p:sp>
        <p:nvSpPr>
          <p:cNvPr id="355" name="Google Shape;355;p35"/>
          <p:cNvSpPr txBox="1">
            <a:spLocks noGrp="1"/>
          </p:cNvSpPr>
          <p:nvPr>
            <p:ph type="subTitle" idx="3"/>
          </p:nvPr>
        </p:nvSpPr>
        <p:spPr>
          <a:xfrm>
            <a:off x="4406650" y="3425570"/>
            <a:ext cx="4409700" cy="542700"/>
          </a:xfrm>
          <a:prstGeom prst="rect">
            <a:avLst/>
          </a:prstGeom>
        </p:spPr>
        <p:txBody>
          <a:bodyPr spcFirstLastPara="1" wrap="square" lIns="91425" tIns="91425" rIns="91425" bIns="91425" anchor="t" anchorCtr="0">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a:endParaRPr/>
          </a:p>
        </p:txBody>
      </p:sp>
      <p:sp>
        <p:nvSpPr>
          <p:cNvPr id="356" name="Google Shape;356;p35"/>
          <p:cNvSpPr txBox="1">
            <a:spLocks noGrp="1"/>
          </p:cNvSpPr>
          <p:nvPr>
            <p:ph type="subTitle" idx="4"/>
          </p:nvPr>
        </p:nvSpPr>
        <p:spPr>
          <a:xfrm>
            <a:off x="4406650" y="1909660"/>
            <a:ext cx="4409700" cy="542700"/>
          </a:xfrm>
          <a:prstGeom prst="rect">
            <a:avLst/>
          </a:prstGeom>
        </p:spPr>
        <p:txBody>
          <a:bodyPr spcFirstLastPara="1" wrap="square" lIns="91425" tIns="91425" rIns="91425" bIns="91425" anchor="t" anchorCtr="0">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a:endParaRPr/>
          </a:p>
        </p:txBody>
      </p:sp>
      <p:sp>
        <p:nvSpPr>
          <p:cNvPr id="357" name="Google Shape;357;p35"/>
          <p:cNvSpPr txBox="1">
            <a:spLocks noGrp="1"/>
          </p:cNvSpPr>
          <p:nvPr>
            <p:ph type="subTitle" idx="5"/>
          </p:nvPr>
        </p:nvSpPr>
        <p:spPr>
          <a:xfrm>
            <a:off x="4406650" y="4183525"/>
            <a:ext cx="4409700" cy="542700"/>
          </a:xfrm>
          <a:prstGeom prst="rect">
            <a:avLst/>
          </a:prstGeom>
        </p:spPr>
        <p:txBody>
          <a:bodyPr spcFirstLastPara="1" wrap="square" lIns="91425" tIns="91425" rIns="91425" bIns="91425" anchor="t" anchorCtr="0">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a:endParaRPr/>
          </a:p>
        </p:txBody>
      </p:sp>
      <p:sp>
        <p:nvSpPr>
          <p:cNvPr id="358" name="Google Shape;358;p35"/>
          <p:cNvSpPr txBox="1">
            <a:spLocks noGrp="1"/>
          </p:cNvSpPr>
          <p:nvPr>
            <p:ph type="subTitle" idx="6"/>
          </p:nvPr>
        </p:nvSpPr>
        <p:spPr>
          <a:xfrm>
            <a:off x="4406650" y="2667615"/>
            <a:ext cx="4409700" cy="542700"/>
          </a:xfrm>
          <a:prstGeom prst="rect">
            <a:avLst/>
          </a:prstGeom>
        </p:spPr>
        <p:txBody>
          <a:bodyPr spcFirstLastPara="1" wrap="square" lIns="91425" tIns="91425" rIns="91425" bIns="91425" anchor="t" anchorCtr="0">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body and image">
  <p:cSld name="Title, body and image">
    <p:spTree>
      <p:nvGrpSpPr>
        <p:cNvPr id="1" name="Shape 359"/>
        <p:cNvGrpSpPr/>
        <p:nvPr/>
      </p:nvGrpSpPr>
      <p:grpSpPr>
        <a:xfrm>
          <a:off x="0" y="0"/>
          <a:ext cx="0" cy="0"/>
          <a:chOff x="0" y="0"/>
          <a:chExt cx="0" cy="0"/>
        </a:xfrm>
      </p:grpSpPr>
      <p:sp>
        <p:nvSpPr>
          <p:cNvPr id="360" name="Google Shape;360;p3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spAutoFit/>
          </a:bodyPr>
          <a:lstStyle>
            <a:lvl1pPr lvl="0">
              <a:spcBef>
                <a:spcPts val="0"/>
              </a:spcBef>
              <a:spcAft>
                <a:spcPts val="0"/>
              </a:spcAft>
              <a:buSzPts val="1400"/>
              <a:buChar char="●"/>
              <a:defRPr/>
            </a:lvl1pPr>
            <a:lvl2pPr lvl="1">
              <a:spcBef>
                <a:spcPts val="0"/>
              </a:spcBef>
              <a:spcAft>
                <a:spcPts val="0"/>
              </a:spcAft>
              <a:buSzPts val="1400"/>
              <a:buChar char="○"/>
              <a:defRPr/>
            </a:lvl2pPr>
            <a:lvl3pPr lvl="2">
              <a:spcBef>
                <a:spcPts val="0"/>
              </a:spcBef>
              <a:spcAft>
                <a:spcPts val="0"/>
              </a:spcAft>
              <a:buSzPts val="1400"/>
              <a:buChar char="■"/>
              <a:defRPr/>
            </a:lvl3pPr>
            <a:lvl4pPr lvl="3">
              <a:spcBef>
                <a:spcPts val="0"/>
              </a:spcBef>
              <a:spcAft>
                <a:spcPts val="0"/>
              </a:spcAft>
              <a:buSzPts val="1400"/>
              <a:buChar char="●"/>
              <a:defRPr/>
            </a:lvl4pPr>
            <a:lvl5pPr lvl="4">
              <a:spcBef>
                <a:spcPts val="0"/>
              </a:spcBef>
              <a:spcAft>
                <a:spcPts val="0"/>
              </a:spcAft>
              <a:buSzPts val="1400"/>
              <a:buChar char="○"/>
              <a:defRPr/>
            </a:lvl5pPr>
            <a:lvl6pPr lvl="5">
              <a:spcBef>
                <a:spcPts val="0"/>
              </a:spcBef>
              <a:spcAft>
                <a:spcPts val="0"/>
              </a:spcAft>
              <a:buSzPts val="1400"/>
              <a:buChar char="■"/>
              <a:defRPr/>
            </a:lvl6pPr>
            <a:lvl7pPr lvl="6">
              <a:spcBef>
                <a:spcPts val="0"/>
              </a:spcBef>
              <a:spcAft>
                <a:spcPts val="0"/>
              </a:spcAft>
              <a:buSzPts val="1400"/>
              <a:buChar char="●"/>
              <a:defRPr/>
            </a:lvl7pPr>
            <a:lvl8pPr lvl="7">
              <a:spcBef>
                <a:spcPts val="0"/>
              </a:spcBef>
              <a:spcAft>
                <a:spcPts val="0"/>
              </a:spcAft>
              <a:buSzPts val="1400"/>
              <a:buChar char="○"/>
              <a:defRPr/>
            </a:lvl8pPr>
            <a:lvl9pPr lvl="8">
              <a:spcBef>
                <a:spcPts val="0"/>
              </a:spcBef>
              <a:spcAft>
                <a:spcPts val="0"/>
              </a:spcAft>
              <a:buSzPts val="1400"/>
              <a:buChar char="■"/>
              <a:defRPr/>
            </a:lvl9pPr>
          </a:lstStyle>
          <a:p>
            <a:endParaRPr/>
          </a:p>
        </p:txBody>
      </p:sp>
      <p:sp>
        <p:nvSpPr>
          <p:cNvPr id="361" name="Google Shape;361;p36"/>
          <p:cNvSpPr txBox="1">
            <a:spLocks noGrp="1"/>
          </p:cNvSpPr>
          <p:nvPr>
            <p:ph type="body" idx="1"/>
          </p:nvPr>
        </p:nvSpPr>
        <p:spPr>
          <a:xfrm>
            <a:off x="311700" y="1152475"/>
            <a:ext cx="4473900" cy="3416400"/>
          </a:xfrm>
          <a:prstGeom prst="rect">
            <a:avLst/>
          </a:prstGeom>
        </p:spPr>
        <p:txBody>
          <a:bodyPr spcFirstLastPara="1" wrap="square" lIns="91425" tIns="91425" rIns="91425" bIns="91425" anchor="t" anchorCtr="0">
            <a:spAutoFit/>
          </a:bodyPr>
          <a:lstStyle>
            <a:lvl1pPr marL="457200" lvl="0" indent="-304800">
              <a:spcBef>
                <a:spcPts val="0"/>
              </a:spcBef>
              <a:spcAft>
                <a:spcPts val="0"/>
              </a:spcAft>
              <a:buSzPts val="1200"/>
              <a:buChar char="●"/>
              <a:defRPr/>
            </a:lvl1pPr>
            <a:lvl2pPr marL="914400" lvl="1" indent="-304800">
              <a:spcBef>
                <a:spcPts val="800"/>
              </a:spcBef>
              <a:spcAft>
                <a:spcPts val="0"/>
              </a:spcAft>
              <a:buSzPts val="1200"/>
              <a:buChar char="○"/>
              <a:defRPr/>
            </a:lvl2pPr>
            <a:lvl3pPr marL="1371600" lvl="2" indent="-304800">
              <a:spcBef>
                <a:spcPts val="800"/>
              </a:spcBef>
              <a:spcAft>
                <a:spcPts val="0"/>
              </a:spcAft>
              <a:buSzPts val="1200"/>
              <a:buChar char="■"/>
              <a:defRPr/>
            </a:lvl3pPr>
            <a:lvl4pPr marL="1828800" lvl="3" indent="-304800">
              <a:spcBef>
                <a:spcPts val="800"/>
              </a:spcBef>
              <a:spcAft>
                <a:spcPts val="0"/>
              </a:spcAft>
              <a:buSzPts val="1200"/>
              <a:buChar char="●"/>
              <a:defRPr/>
            </a:lvl4pPr>
            <a:lvl5pPr marL="2286000" lvl="4" indent="-304800">
              <a:spcBef>
                <a:spcPts val="800"/>
              </a:spcBef>
              <a:spcAft>
                <a:spcPts val="0"/>
              </a:spcAft>
              <a:buSzPts val="1200"/>
              <a:buChar char="○"/>
              <a:defRPr/>
            </a:lvl5pPr>
            <a:lvl6pPr marL="2743200" lvl="5" indent="-304800">
              <a:spcBef>
                <a:spcPts val="800"/>
              </a:spcBef>
              <a:spcAft>
                <a:spcPts val="0"/>
              </a:spcAft>
              <a:buSzPts val="1200"/>
              <a:buChar char="■"/>
              <a:defRPr/>
            </a:lvl6pPr>
            <a:lvl7pPr marL="3200400" lvl="6" indent="-304800">
              <a:spcBef>
                <a:spcPts val="800"/>
              </a:spcBef>
              <a:spcAft>
                <a:spcPts val="0"/>
              </a:spcAft>
              <a:buSzPts val="1200"/>
              <a:buChar char="●"/>
              <a:defRPr/>
            </a:lvl7pPr>
            <a:lvl8pPr marL="3657600" lvl="7" indent="-304800">
              <a:spcBef>
                <a:spcPts val="800"/>
              </a:spcBef>
              <a:spcAft>
                <a:spcPts val="0"/>
              </a:spcAft>
              <a:buSzPts val="1200"/>
              <a:buChar char="○"/>
              <a:defRPr/>
            </a:lvl8pPr>
            <a:lvl9pPr marL="4114800" lvl="8" indent="-304800">
              <a:spcBef>
                <a:spcPts val="800"/>
              </a:spcBef>
              <a:spcAft>
                <a:spcPts val="800"/>
              </a:spcAft>
              <a:buSzPts val="1200"/>
              <a:buChar char="■"/>
              <a:defRPr/>
            </a:lvl9pPr>
          </a:lstStyle>
          <a:p>
            <a:endParaRPr/>
          </a:p>
        </p:txBody>
      </p:sp>
      <p:sp>
        <p:nvSpPr>
          <p:cNvPr id="362" name="Google Shape;362;p36"/>
          <p:cNvSpPr>
            <a:spLocks noGrp="1"/>
          </p:cNvSpPr>
          <p:nvPr>
            <p:ph type="pic" idx="2"/>
          </p:nvPr>
        </p:nvSpPr>
        <p:spPr>
          <a:xfrm>
            <a:off x="4992024" y="1152775"/>
            <a:ext cx="3840300" cy="3416400"/>
          </a:xfrm>
          <a:prstGeom prst="rect">
            <a:avLst/>
          </a:prstGeom>
          <a:noFill/>
          <a:ln>
            <a:noFill/>
          </a:ln>
        </p:spPr>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wo big ideas">
  <p:cSld name="Two big ideas">
    <p:spTree>
      <p:nvGrpSpPr>
        <p:cNvPr id="1" name="Shape 363"/>
        <p:cNvGrpSpPr/>
        <p:nvPr/>
      </p:nvGrpSpPr>
      <p:grpSpPr>
        <a:xfrm>
          <a:off x="0" y="0"/>
          <a:ext cx="0" cy="0"/>
          <a:chOff x="0" y="0"/>
          <a:chExt cx="0" cy="0"/>
        </a:xfrm>
      </p:grpSpPr>
      <p:sp>
        <p:nvSpPr>
          <p:cNvPr id="364" name="Google Shape;364;p37"/>
          <p:cNvSpPr txBox="1">
            <a:spLocks noGrp="1"/>
          </p:cNvSpPr>
          <p:nvPr>
            <p:ph type="title"/>
          </p:nvPr>
        </p:nvSpPr>
        <p:spPr>
          <a:xfrm>
            <a:off x="483175" y="450025"/>
            <a:ext cx="8184600" cy="758100"/>
          </a:xfrm>
          <a:prstGeom prst="rect">
            <a:avLst/>
          </a:prstGeom>
        </p:spPr>
        <p:txBody>
          <a:bodyPr spcFirstLastPara="1" wrap="square" lIns="91425" tIns="91425" rIns="91425" bIns="91425" anchor="ctr" anchorCtr="0">
            <a:spAutoFit/>
          </a:bodyPr>
          <a:lstStyle>
            <a:lvl1pPr lvl="0">
              <a:spcBef>
                <a:spcPts val="0"/>
              </a:spcBef>
              <a:spcAft>
                <a:spcPts val="0"/>
              </a:spcAft>
              <a:buSzPts val="3000"/>
              <a:buChar char="●"/>
              <a:defRPr sz="3000"/>
            </a:lvl1pPr>
            <a:lvl2pPr lvl="1">
              <a:spcBef>
                <a:spcPts val="0"/>
              </a:spcBef>
              <a:spcAft>
                <a:spcPts val="0"/>
              </a:spcAft>
              <a:buSzPts val="3000"/>
              <a:buChar char="○"/>
              <a:defRPr sz="3000"/>
            </a:lvl2pPr>
            <a:lvl3pPr lvl="2">
              <a:spcBef>
                <a:spcPts val="0"/>
              </a:spcBef>
              <a:spcAft>
                <a:spcPts val="0"/>
              </a:spcAft>
              <a:buSzPts val="3000"/>
              <a:buChar char="■"/>
              <a:defRPr sz="3000"/>
            </a:lvl3pPr>
            <a:lvl4pPr lvl="3">
              <a:spcBef>
                <a:spcPts val="0"/>
              </a:spcBef>
              <a:spcAft>
                <a:spcPts val="0"/>
              </a:spcAft>
              <a:buSzPts val="3000"/>
              <a:buChar char="●"/>
              <a:defRPr sz="3000"/>
            </a:lvl4pPr>
            <a:lvl5pPr lvl="4">
              <a:spcBef>
                <a:spcPts val="0"/>
              </a:spcBef>
              <a:spcAft>
                <a:spcPts val="0"/>
              </a:spcAft>
              <a:buSzPts val="3000"/>
              <a:buChar char="○"/>
              <a:defRPr sz="3000"/>
            </a:lvl5pPr>
            <a:lvl6pPr lvl="5">
              <a:spcBef>
                <a:spcPts val="0"/>
              </a:spcBef>
              <a:spcAft>
                <a:spcPts val="0"/>
              </a:spcAft>
              <a:buSzPts val="3000"/>
              <a:buChar char="■"/>
              <a:defRPr sz="3000"/>
            </a:lvl6pPr>
            <a:lvl7pPr lvl="6">
              <a:spcBef>
                <a:spcPts val="0"/>
              </a:spcBef>
              <a:spcAft>
                <a:spcPts val="0"/>
              </a:spcAft>
              <a:buSzPts val="3000"/>
              <a:buChar char="●"/>
              <a:defRPr sz="3000"/>
            </a:lvl7pPr>
            <a:lvl8pPr lvl="7">
              <a:spcBef>
                <a:spcPts val="0"/>
              </a:spcBef>
              <a:spcAft>
                <a:spcPts val="0"/>
              </a:spcAft>
              <a:buSzPts val="3000"/>
              <a:buChar char="○"/>
              <a:defRPr sz="3000"/>
            </a:lvl8pPr>
            <a:lvl9pPr lvl="8">
              <a:spcBef>
                <a:spcPts val="0"/>
              </a:spcBef>
              <a:spcAft>
                <a:spcPts val="0"/>
              </a:spcAft>
              <a:buSzPts val="3000"/>
              <a:buChar char="■"/>
              <a:defRPr sz="3000"/>
            </a:lvl9pPr>
          </a:lstStyle>
          <a:p>
            <a:endParaRPr/>
          </a:p>
        </p:txBody>
      </p:sp>
      <p:sp>
        <p:nvSpPr>
          <p:cNvPr id="365" name="Google Shape;365;p37"/>
          <p:cNvSpPr txBox="1">
            <a:spLocks noGrp="1"/>
          </p:cNvSpPr>
          <p:nvPr>
            <p:ph type="body" idx="1"/>
          </p:nvPr>
        </p:nvSpPr>
        <p:spPr>
          <a:xfrm>
            <a:off x="483150" y="2237788"/>
            <a:ext cx="3619800" cy="2373600"/>
          </a:xfrm>
          <a:prstGeom prst="rect">
            <a:avLst/>
          </a:prstGeom>
        </p:spPr>
        <p:txBody>
          <a:bodyPr spcFirstLastPara="1" wrap="square" lIns="91425" tIns="91425" rIns="91425" bIns="91425" anchor="t" anchorCtr="0">
            <a:spAutoFit/>
          </a:bodyPr>
          <a:lstStyle>
            <a:lvl1pPr marL="457200" lvl="0" indent="-304800">
              <a:spcBef>
                <a:spcPts val="0"/>
              </a:spcBef>
              <a:spcAft>
                <a:spcPts val="0"/>
              </a:spcAft>
              <a:buSzPts val="1200"/>
              <a:buChar char="●"/>
              <a:defRPr/>
            </a:lvl1pPr>
            <a:lvl2pPr marL="914400" lvl="1" indent="-304800">
              <a:spcBef>
                <a:spcPts val="800"/>
              </a:spcBef>
              <a:spcAft>
                <a:spcPts val="0"/>
              </a:spcAft>
              <a:buSzPts val="1200"/>
              <a:buChar char="○"/>
              <a:defRPr/>
            </a:lvl2pPr>
            <a:lvl3pPr marL="1371600" lvl="2" indent="-304800">
              <a:spcBef>
                <a:spcPts val="800"/>
              </a:spcBef>
              <a:spcAft>
                <a:spcPts val="0"/>
              </a:spcAft>
              <a:buSzPts val="1200"/>
              <a:buChar char="■"/>
              <a:defRPr/>
            </a:lvl3pPr>
            <a:lvl4pPr marL="1828800" lvl="3" indent="-304800">
              <a:spcBef>
                <a:spcPts val="800"/>
              </a:spcBef>
              <a:spcAft>
                <a:spcPts val="0"/>
              </a:spcAft>
              <a:buSzPts val="1200"/>
              <a:buChar char="●"/>
              <a:defRPr/>
            </a:lvl4pPr>
            <a:lvl5pPr marL="2286000" lvl="4" indent="-304800">
              <a:spcBef>
                <a:spcPts val="800"/>
              </a:spcBef>
              <a:spcAft>
                <a:spcPts val="0"/>
              </a:spcAft>
              <a:buSzPts val="1200"/>
              <a:buChar char="○"/>
              <a:defRPr/>
            </a:lvl5pPr>
            <a:lvl6pPr marL="2743200" lvl="5" indent="-304800">
              <a:spcBef>
                <a:spcPts val="800"/>
              </a:spcBef>
              <a:spcAft>
                <a:spcPts val="0"/>
              </a:spcAft>
              <a:buSzPts val="1200"/>
              <a:buChar char="■"/>
              <a:defRPr/>
            </a:lvl6pPr>
            <a:lvl7pPr marL="3200400" lvl="6" indent="-304800">
              <a:spcBef>
                <a:spcPts val="800"/>
              </a:spcBef>
              <a:spcAft>
                <a:spcPts val="0"/>
              </a:spcAft>
              <a:buSzPts val="1200"/>
              <a:buChar char="●"/>
              <a:defRPr/>
            </a:lvl7pPr>
            <a:lvl8pPr marL="3657600" lvl="7" indent="-304800">
              <a:spcBef>
                <a:spcPts val="800"/>
              </a:spcBef>
              <a:spcAft>
                <a:spcPts val="0"/>
              </a:spcAft>
              <a:buSzPts val="1200"/>
              <a:buChar char="○"/>
              <a:defRPr/>
            </a:lvl8pPr>
            <a:lvl9pPr marL="4114800" lvl="8" indent="-304800">
              <a:spcBef>
                <a:spcPts val="800"/>
              </a:spcBef>
              <a:spcAft>
                <a:spcPts val="800"/>
              </a:spcAft>
              <a:buSzPts val="1200"/>
              <a:buChar char="■"/>
              <a:defRPr/>
            </a:lvl9pPr>
          </a:lstStyle>
          <a:p>
            <a:endParaRPr/>
          </a:p>
        </p:txBody>
      </p:sp>
      <p:sp>
        <p:nvSpPr>
          <p:cNvPr id="366" name="Google Shape;366;p37"/>
          <p:cNvSpPr txBox="1">
            <a:spLocks noGrp="1"/>
          </p:cNvSpPr>
          <p:nvPr>
            <p:ph type="body" idx="2"/>
          </p:nvPr>
        </p:nvSpPr>
        <p:spPr>
          <a:xfrm>
            <a:off x="5048000" y="2237788"/>
            <a:ext cx="3619800" cy="23736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a:lvl1pPr>
            <a:lvl2pPr marL="914400" lvl="1" indent="-304800">
              <a:spcBef>
                <a:spcPts val="0"/>
              </a:spcBef>
              <a:spcAft>
                <a:spcPts val="0"/>
              </a:spcAft>
              <a:buSzPts val="1200"/>
              <a:buChar char="○"/>
              <a:defRPr/>
            </a:lvl2pPr>
            <a:lvl3pPr marL="1371600" lvl="2" indent="-304800">
              <a:spcBef>
                <a:spcPts val="0"/>
              </a:spcBef>
              <a:spcAft>
                <a:spcPts val="0"/>
              </a:spcAft>
              <a:buSzPts val="1200"/>
              <a:buChar char="■"/>
              <a:defRPr/>
            </a:lvl3pPr>
            <a:lvl4pPr marL="1828800" lvl="3" indent="-304800">
              <a:spcBef>
                <a:spcPts val="0"/>
              </a:spcBef>
              <a:spcAft>
                <a:spcPts val="0"/>
              </a:spcAft>
              <a:buSzPts val="1200"/>
              <a:buChar char="●"/>
              <a:defRPr/>
            </a:lvl4pPr>
            <a:lvl5pPr marL="2286000" lvl="4" indent="-304800">
              <a:spcBef>
                <a:spcPts val="0"/>
              </a:spcBef>
              <a:spcAft>
                <a:spcPts val="0"/>
              </a:spcAft>
              <a:buSzPts val="1200"/>
              <a:buChar char="○"/>
              <a:defRPr/>
            </a:lvl5pPr>
            <a:lvl6pPr marL="2743200" lvl="5" indent="-304800">
              <a:spcBef>
                <a:spcPts val="0"/>
              </a:spcBef>
              <a:spcAft>
                <a:spcPts val="0"/>
              </a:spcAft>
              <a:buSzPts val="1200"/>
              <a:buChar char="■"/>
              <a:defRPr/>
            </a:lvl6pPr>
            <a:lvl7pPr marL="3200400" lvl="6" indent="-304800">
              <a:spcBef>
                <a:spcPts val="0"/>
              </a:spcBef>
              <a:spcAft>
                <a:spcPts val="0"/>
              </a:spcAft>
              <a:buSzPts val="1200"/>
              <a:buChar char="●"/>
              <a:defRPr/>
            </a:lvl7pPr>
            <a:lvl8pPr marL="3657600" lvl="7" indent="-304800">
              <a:spcBef>
                <a:spcPts val="0"/>
              </a:spcBef>
              <a:spcAft>
                <a:spcPts val="0"/>
              </a:spcAft>
              <a:buSzPts val="1200"/>
              <a:buChar char="○"/>
              <a:defRPr/>
            </a:lvl8pPr>
            <a:lvl9pPr marL="4114800" lvl="8" indent="-304800">
              <a:spcBef>
                <a:spcPts val="0"/>
              </a:spcBef>
              <a:spcAft>
                <a:spcPts val="0"/>
              </a:spcAft>
              <a:buSzPts val="1200"/>
              <a:buChar char="■"/>
              <a:defRPr/>
            </a:lvl9pPr>
          </a:lstStyle>
          <a:p>
            <a:endParaRPr/>
          </a:p>
        </p:txBody>
      </p:sp>
      <p:sp>
        <p:nvSpPr>
          <p:cNvPr id="367" name="Google Shape;367;p37"/>
          <p:cNvSpPr txBox="1">
            <a:spLocks noGrp="1"/>
          </p:cNvSpPr>
          <p:nvPr>
            <p:ph type="subTitle" idx="3"/>
          </p:nvPr>
        </p:nvSpPr>
        <p:spPr>
          <a:xfrm>
            <a:off x="483150" y="1336161"/>
            <a:ext cx="3619800" cy="542700"/>
          </a:xfrm>
          <a:prstGeom prst="rect">
            <a:avLst/>
          </a:prstGeom>
        </p:spPr>
        <p:txBody>
          <a:bodyPr spcFirstLastPara="1" wrap="square" lIns="91425" tIns="91425" rIns="91425" bIns="91425" anchor="t" anchorCtr="0">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a:endParaRPr/>
          </a:p>
        </p:txBody>
      </p:sp>
      <p:sp>
        <p:nvSpPr>
          <p:cNvPr id="368" name="Google Shape;368;p37"/>
          <p:cNvSpPr txBox="1">
            <a:spLocks noGrp="1"/>
          </p:cNvSpPr>
          <p:nvPr>
            <p:ph type="subTitle" idx="4"/>
          </p:nvPr>
        </p:nvSpPr>
        <p:spPr>
          <a:xfrm>
            <a:off x="5048000" y="1336161"/>
            <a:ext cx="3619800" cy="542700"/>
          </a:xfrm>
          <a:prstGeom prst="rect">
            <a:avLst/>
          </a:prstGeom>
        </p:spPr>
        <p:txBody>
          <a:bodyPr spcFirstLastPara="1" wrap="square" lIns="91425" tIns="91425" rIns="91425" bIns="91425" anchor="t" anchorCtr="0">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hree big ideas">
  <p:cSld name="Three big ideas">
    <p:spTree>
      <p:nvGrpSpPr>
        <p:cNvPr id="1" name="Shape 369"/>
        <p:cNvGrpSpPr/>
        <p:nvPr/>
      </p:nvGrpSpPr>
      <p:grpSpPr>
        <a:xfrm>
          <a:off x="0" y="0"/>
          <a:ext cx="0" cy="0"/>
          <a:chOff x="0" y="0"/>
          <a:chExt cx="0" cy="0"/>
        </a:xfrm>
      </p:grpSpPr>
      <p:sp>
        <p:nvSpPr>
          <p:cNvPr id="370" name="Google Shape;370;p38"/>
          <p:cNvSpPr txBox="1">
            <a:spLocks noGrp="1"/>
          </p:cNvSpPr>
          <p:nvPr>
            <p:ph type="body" idx="1"/>
          </p:nvPr>
        </p:nvSpPr>
        <p:spPr>
          <a:xfrm>
            <a:off x="483175" y="2417500"/>
            <a:ext cx="2455500" cy="2373600"/>
          </a:xfrm>
          <a:prstGeom prst="rect">
            <a:avLst/>
          </a:prstGeom>
        </p:spPr>
        <p:txBody>
          <a:bodyPr spcFirstLastPara="1" wrap="square" lIns="91425" tIns="91425" rIns="91425" bIns="91425" anchor="t" anchorCtr="0">
            <a:spAutoFit/>
          </a:bodyPr>
          <a:lstStyle>
            <a:lvl1pPr marL="457200" lvl="0" indent="-304800">
              <a:spcBef>
                <a:spcPts val="0"/>
              </a:spcBef>
              <a:spcAft>
                <a:spcPts val="0"/>
              </a:spcAft>
              <a:buSzPts val="1200"/>
              <a:buChar char="●"/>
              <a:defRPr/>
            </a:lvl1pPr>
            <a:lvl2pPr marL="914400" lvl="1" indent="-304800">
              <a:spcBef>
                <a:spcPts val="800"/>
              </a:spcBef>
              <a:spcAft>
                <a:spcPts val="0"/>
              </a:spcAft>
              <a:buSzPts val="1200"/>
              <a:buChar char="○"/>
              <a:defRPr/>
            </a:lvl2pPr>
            <a:lvl3pPr marL="1371600" lvl="2" indent="-304800">
              <a:spcBef>
                <a:spcPts val="800"/>
              </a:spcBef>
              <a:spcAft>
                <a:spcPts val="0"/>
              </a:spcAft>
              <a:buSzPts val="1200"/>
              <a:buChar char="■"/>
              <a:defRPr/>
            </a:lvl3pPr>
            <a:lvl4pPr marL="1828800" lvl="3" indent="-304800">
              <a:spcBef>
                <a:spcPts val="800"/>
              </a:spcBef>
              <a:spcAft>
                <a:spcPts val="0"/>
              </a:spcAft>
              <a:buSzPts val="1200"/>
              <a:buChar char="●"/>
              <a:defRPr/>
            </a:lvl4pPr>
            <a:lvl5pPr marL="2286000" lvl="4" indent="-304800">
              <a:spcBef>
                <a:spcPts val="800"/>
              </a:spcBef>
              <a:spcAft>
                <a:spcPts val="0"/>
              </a:spcAft>
              <a:buSzPts val="1200"/>
              <a:buChar char="○"/>
              <a:defRPr/>
            </a:lvl5pPr>
            <a:lvl6pPr marL="2743200" lvl="5" indent="-304800">
              <a:spcBef>
                <a:spcPts val="800"/>
              </a:spcBef>
              <a:spcAft>
                <a:spcPts val="0"/>
              </a:spcAft>
              <a:buSzPts val="1200"/>
              <a:buChar char="■"/>
              <a:defRPr/>
            </a:lvl6pPr>
            <a:lvl7pPr marL="3200400" lvl="6" indent="-304800">
              <a:spcBef>
                <a:spcPts val="800"/>
              </a:spcBef>
              <a:spcAft>
                <a:spcPts val="0"/>
              </a:spcAft>
              <a:buSzPts val="1200"/>
              <a:buChar char="●"/>
              <a:defRPr/>
            </a:lvl7pPr>
            <a:lvl8pPr marL="3657600" lvl="7" indent="-304800">
              <a:spcBef>
                <a:spcPts val="800"/>
              </a:spcBef>
              <a:spcAft>
                <a:spcPts val="0"/>
              </a:spcAft>
              <a:buSzPts val="1200"/>
              <a:buChar char="○"/>
              <a:defRPr/>
            </a:lvl8pPr>
            <a:lvl9pPr marL="4114800" lvl="8" indent="-304800">
              <a:spcBef>
                <a:spcPts val="800"/>
              </a:spcBef>
              <a:spcAft>
                <a:spcPts val="800"/>
              </a:spcAft>
              <a:buSzPts val="1200"/>
              <a:buChar char="■"/>
              <a:defRPr/>
            </a:lvl9pPr>
          </a:lstStyle>
          <a:p>
            <a:endParaRPr/>
          </a:p>
        </p:txBody>
      </p:sp>
      <p:sp>
        <p:nvSpPr>
          <p:cNvPr id="371" name="Google Shape;371;p38"/>
          <p:cNvSpPr txBox="1">
            <a:spLocks noGrp="1"/>
          </p:cNvSpPr>
          <p:nvPr>
            <p:ph type="body" idx="2"/>
          </p:nvPr>
        </p:nvSpPr>
        <p:spPr>
          <a:xfrm>
            <a:off x="3347725" y="2417500"/>
            <a:ext cx="2455500" cy="23736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a:lvl1pPr>
            <a:lvl2pPr marL="914400" lvl="1" indent="-304800">
              <a:spcBef>
                <a:spcPts val="0"/>
              </a:spcBef>
              <a:spcAft>
                <a:spcPts val="0"/>
              </a:spcAft>
              <a:buSzPts val="1200"/>
              <a:buChar char="○"/>
              <a:defRPr/>
            </a:lvl2pPr>
            <a:lvl3pPr marL="1371600" lvl="2" indent="-304800">
              <a:spcBef>
                <a:spcPts val="0"/>
              </a:spcBef>
              <a:spcAft>
                <a:spcPts val="0"/>
              </a:spcAft>
              <a:buSzPts val="1200"/>
              <a:buChar char="■"/>
              <a:defRPr/>
            </a:lvl3pPr>
            <a:lvl4pPr marL="1828800" lvl="3" indent="-304800">
              <a:spcBef>
                <a:spcPts val="0"/>
              </a:spcBef>
              <a:spcAft>
                <a:spcPts val="0"/>
              </a:spcAft>
              <a:buSzPts val="1200"/>
              <a:buChar char="●"/>
              <a:defRPr/>
            </a:lvl4pPr>
            <a:lvl5pPr marL="2286000" lvl="4" indent="-304800">
              <a:spcBef>
                <a:spcPts val="0"/>
              </a:spcBef>
              <a:spcAft>
                <a:spcPts val="0"/>
              </a:spcAft>
              <a:buSzPts val="1200"/>
              <a:buChar char="○"/>
              <a:defRPr/>
            </a:lvl5pPr>
            <a:lvl6pPr marL="2743200" lvl="5" indent="-304800">
              <a:spcBef>
                <a:spcPts val="0"/>
              </a:spcBef>
              <a:spcAft>
                <a:spcPts val="0"/>
              </a:spcAft>
              <a:buSzPts val="1200"/>
              <a:buChar char="■"/>
              <a:defRPr/>
            </a:lvl6pPr>
            <a:lvl7pPr marL="3200400" lvl="6" indent="-304800">
              <a:spcBef>
                <a:spcPts val="0"/>
              </a:spcBef>
              <a:spcAft>
                <a:spcPts val="0"/>
              </a:spcAft>
              <a:buSzPts val="1200"/>
              <a:buChar char="●"/>
              <a:defRPr/>
            </a:lvl7pPr>
            <a:lvl8pPr marL="3657600" lvl="7" indent="-304800">
              <a:spcBef>
                <a:spcPts val="0"/>
              </a:spcBef>
              <a:spcAft>
                <a:spcPts val="0"/>
              </a:spcAft>
              <a:buSzPts val="1200"/>
              <a:buChar char="○"/>
              <a:defRPr/>
            </a:lvl8pPr>
            <a:lvl9pPr marL="4114800" lvl="8" indent="-304800">
              <a:spcBef>
                <a:spcPts val="0"/>
              </a:spcBef>
              <a:spcAft>
                <a:spcPts val="0"/>
              </a:spcAft>
              <a:buSzPts val="1200"/>
              <a:buChar char="■"/>
              <a:defRPr/>
            </a:lvl9pPr>
          </a:lstStyle>
          <a:p>
            <a:endParaRPr/>
          </a:p>
        </p:txBody>
      </p:sp>
      <p:sp>
        <p:nvSpPr>
          <p:cNvPr id="372" name="Google Shape;372;p38"/>
          <p:cNvSpPr txBox="1">
            <a:spLocks noGrp="1"/>
          </p:cNvSpPr>
          <p:nvPr>
            <p:ph type="title"/>
          </p:nvPr>
        </p:nvSpPr>
        <p:spPr>
          <a:xfrm>
            <a:off x="483175" y="450025"/>
            <a:ext cx="8184600" cy="758100"/>
          </a:xfrm>
          <a:prstGeom prst="rect">
            <a:avLst/>
          </a:prstGeom>
        </p:spPr>
        <p:txBody>
          <a:bodyPr spcFirstLastPara="1" wrap="square" lIns="91425" tIns="91425" rIns="91425" bIns="91425" anchor="ctr" anchorCtr="0">
            <a:spAutoFit/>
          </a:bodyPr>
          <a:lstStyle>
            <a:lvl1pPr lvl="0">
              <a:spcBef>
                <a:spcPts val="0"/>
              </a:spcBef>
              <a:spcAft>
                <a:spcPts val="0"/>
              </a:spcAft>
              <a:buSzPts val="3000"/>
              <a:buChar char="●"/>
              <a:defRPr sz="3000"/>
            </a:lvl1pPr>
            <a:lvl2pPr lvl="1">
              <a:spcBef>
                <a:spcPts val="0"/>
              </a:spcBef>
              <a:spcAft>
                <a:spcPts val="0"/>
              </a:spcAft>
              <a:buSzPts val="3000"/>
              <a:buChar char="○"/>
              <a:defRPr sz="3000"/>
            </a:lvl2pPr>
            <a:lvl3pPr lvl="2">
              <a:spcBef>
                <a:spcPts val="0"/>
              </a:spcBef>
              <a:spcAft>
                <a:spcPts val="0"/>
              </a:spcAft>
              <a:buSzPts val="3000"/>
              <a:buChar char="■"/>
              <a:defRPr sz="3000"/>
            </a:lvl3pPr>
            <a:lvl4pPr lvl="3">
              <a:spcBef>
                <a:spcPts val="0"/>
              </a:spcBef>
              <a:spcAft>
                <a:spcPts val="0"/>
              </a:spcAft>
              <a:buSzPts val="3000"/>
              <a:buChar char="●"/>
              <a:defRPr sz="3000"/>
            </a:lvl4pPr>
            <a:lvl5pPr lvl="4">
              <a:spcBef>
                <a:spcPts val="0"/>
              </a:spcBef>
              <a:spcAft>
                <a:spcPts val="0"/>
              </a:spcAft>
              <a:buSzPts val="3000"/>
              <a:buChar char="○"/>
              <a:defRPr sz="3000"/>
            </a:lvl5pPr>
            <a:lvl6pPr lvl="5">
              <a:spcBef>
                <a:spcPts val="0"/>
              </a:spcBef>
              <a:spcAft>
                <a:spcPts val="0"/>
              </a:spcAft>
              <a:buSzPts val="3000"/>
              <a:buChar char="■"/>
              <a:defRPr sz="3000"/>
            </a:lvl6pPr>
            <a:lvl7pPr lvl="6">
              <a:spcBef>
                <a:spcPts val="0"/>
              </a:spcBef>
              <a:spcAft>
                <a:spcPts val="0"/>
              </a:spcAft>
              <a:buSzPts val="3000"/>
              <a:buChar char="●"/>
              <a:defRPr sz="3000"/>
            </a:lvl7pPr>
            <a:lvl8pPr lvl="7">
              <a:spcBef>
                <a:spcPts val="0"/>
              </a:spcBef>
              <a:spcAft>
                <a:spcPts val="0"/>
              </a:spcAft>
              <a:buSzPts val="3000"/>
              <a:buChar char="○"/>
              <a:defRPr sz="3000"/>
            </a:lvl8pPr>
            <a:lvl9pPr lvl="8">
              <a:spcBef>
                <a:spcPts val="0"/>
              </a:spcBef>
              <a:spcAft>
                <a:spcPts val="0"/>
              </a:spcAft>
              <a:buSzPts val="3000"/>
              <a:buChar char="■"/>
              <a:defRPr sz="3000"/>
            </a:lvl9pPr>
          </a:lstStyle>
          <a:p>
            <a:endParaRPr/>
          </a:p>
        </p:txBody>
      </p:sp>
      <p:sp>
        <p:nvSpPr>
          <p:cNvPr id="373" name="Google Shape;373;p38"/>
          <p:cNvSpPr txBox="1">
            <a:spLocks noGrp="1"/>
          </p:cNvSpPr>
          <p:nvPr>
            <p:ph type="subTitle" idx="3"/>
          </p:nvPr>
        </p:nvSpPr>
        <p:spPr>
          <a:xfrm>
            <a:off x="483175" y="1336150"/>
            <a:ext cx="2455500" cy="778500"/>
          </a:xfrm>
          <a:prstGeom prst="rect">
            <a:avLst/>
          </a:prstGeom>
        </p:spPr>
        <p:txBody>
          <a:bodyPr spcFirstLastPara="1" wrap="square" lIns="91425" tIns="91425" rIns="91425" bIns="91425" anchor="t" anchorCtr="0">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a:endParaRPr/>
          </a:p>
        </p:txBody>
      </p:sp>
      <p:sp>
        <p:nvSpPr>
          <p:cNvPr id="374" name="Google Shape;374;p38"/>
          <p:cNvSpPr txBox="1">
            <a:spLocks noGrp="1"/>
          </p:cNvSpPr>
          <p:nvPr>
            <p:ph type="subTitle" idx="4"/>
          </p:nvPr>
        </p:nvSpPr>
        <p:spPr>
          <a:xfrm>
            <a:off x="3347725" y="1336150"/>
            <a:ext cx="2455500" cy="778500"/>
          </a:xfrm>
          <a:prstGeom prst="rect">
            <a:avLst/>
          </a:prstGeom>
        </p:spPr>
        <p:txBody>
          <a:bodyPr spcFirstLastPara="1" wrap="square" lIns="91425" tIns="91425" rIns="91425" bIns="91425" anchor="t" anchorCtr="0">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a:endParaRPr/>
          </a:p>
        </p:txBody>
      </p:sp>
      <p:sp>
        <p:nvSpPr>
          <p:cNvPr id="375" name="Google Shape;375;p38"/>
          <p:cNvSpPr txBox="1">
            <a:spLocks noGrp="1"/>
          </p:cNvSpPr>
          <p:nvPr>
            <p:ph type="subTitle" idx="5"/>
          </p:nvPr>
        </p:nvSpPr>
        <p:spPr>
          <a:xfrm>
            <a:off x="6212275" y="1336150"/>
            <a:ext cx="2455500" cy="778500"/>
          </a:xfrm>
          <a:prstGeom prst="rect">
            <a:avLst/>
          </a:prstGeom>
        </p:spPr>
        <p:txBody>
          <a:bodyPr spcFirstLastPara="1" wrap="square" lIns="91425" tIns="91425" rIns="91425" bIns="91425" anchor="t" anchorCtr="0">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a:endParaRPr/>
          </a:p>
        </p:txBody>
      </p:sp>
      <p:sp>
        <p:nvSpPr>
          <p:cNvPr id="376" name="Google Shape;376;p38"/>
          <p:cNvSpPr txBox="1">
            <a:spLocks noGrp="1"/>
          </p:cNvSpPr>
          <p:nvPr>
            <p:ph type="body" idx="6"/>
          </p:nvPr>
        </p:nvSpPr>
        <p:spPr>
          <a:xfrm>
            <a:off x="6212275" y="2417500"/>
            <a:ext cx="2455500" cy="23736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a:lvl1pPr>
            <a:lvl2pPr marL="914400" lvl="1" indent="-304800">
              <a:spcBef>
                <a:spcPts val="0"/>
              </a:spcBef>
              <a:spcAft>
                <a:spcPts val="0"/>
              </a:spcAft>
              <a:buSzPts val="1200"/>
              <a:buChar char="○"/>
              <a:defRPr/>
            </a:lvl2pPr>
            <a:lvl3pPr marL="1371600" lvl="2" indent="-304800">
              <a:spcBef>
                <a:spcPts val="0"/>
              </a:spcBef>
              <a:spcAft>
                <a:spcPts val="0"/>
              </a:spcAft>
              <a:buSzPts val="1200"/>
              <a:buChar char="■"/>
              <a:defRPr/>
            </a:lvl3pPr>
            <a:lvl4pPr marL="1828800" lvl="3" indent="-304800">
              <a:spcBef>
                <a:spcPts val="0"/>
              </a:spcBef>
              <a:spcAft>
                <a:spcPts val="0"/>
              </a:spcAft>
              <a:buSzPts val="1200"/>
              <a:buChar char="●"/>
              <a:defRPr/>
            </a:lvl4pPr>
            <a:lvl5pPr marL="2286000" lvl="4" indent="-304800">
              <a:spcBef>
                <a:spcPts val="0"/>
              </a:spcBef>
              <a:spcAft>
                <a:spcPts val="0"/>
              </a:spcAft>
              <a:buSzPts val="1200"/>
              <a:buChar char="○"/>
              <a:defRPr/>
            </a:lvl5pPr>
            <a:lvl6pPr marL="2743200" lvl="5" indent="-304800">
              <a:spcBef>
                <a:spcPts val="0"/>
              </a:spcBef>
              <a:spcAft>
                <a:spcPts val="0"/>
              </a:spcAft>
              <a:buSzPts val="1200"/>
              <a:buChar char="■"/>
              <a:defRPr/>
            </a:lvl6pPr>
            <a:lvl7pPr marL="3200400" lvl="6" indent="-304800">
              <a:spcBef>
                <a:spcPts val="0"/>
              </a:spcBef>
              <a:spcAft>
                <a:spcPts val="0"/>
              </a:spcAft>
              <a:buSzPts val="1200"/>
              <a:buChar char="●"/>
              <a:defRPr/>
            </a:lvl7pPr>
            <a:lvl8pPr marL="3657600" lvl="7" indent="-304800">
              <a:spcBef>
                <a:spcPts val="0"/>
              </a:spcBef>
              <a:spcAft>
                <a:spcPts val="0"/>
              </a:spcAft>
              <a:buSzPts val="1200"/>
              <a:buChar char="○"/>
              <a:defRPr/>
            </a:lvl8pPr>
            <a:lvl9pPr marL="4114800" lvl="8" indent="-304800">
              <a:spcBef>
                <a:spcPts val="0"/>
              </a:spcBef>
              <a:spcAft>
                <a:spcPts val="0"/>
              </a:spcAft>
              <a:buSzPts val="1200"/>
              <a:buChar char="■"/>
              <a:defRPr/>
            </a:lvl9pPr>
          </a:lstStyle>
          <a:p>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Four big ideas">
  <p:cSld name="Four big ideas">
    <p:spTree>
      <p:nvGrpSpPr>
        <p:cNvPr id="1" name="Shape 377"/>
        <p:cNvGrpSpPr/>
        <p:nvPr/>
      </p:nvGrpSpPr>
      <p:grpSpPr>
        <a:xfrm>
          <a:off x="0" y="0"/>
          <a:ext cx="0" cy="0"/>
          <a:chOff x="0" y="0"/>
          <a:chExt cx="0" cy="0"/>
        </a:xfrm>
      </p:grpSpPr>
      <p:sp>
        <p:nvSpPr>
          <p:cNvPr id="378" name="Google Shape;378;p39"/>
          <p:cNvSpPr txBox="1">
            <a:spLocks noGrp="1"/>
          </p:cNvSpPr>
          <p:nvPr>
            <p:ph type="body" idx="1"/>
          </p:nvPr>
        </p:nvSpPr>
        <p:spPr>
          <a:xfrm>
            <a:off x="366725" y="1759093"/>
            <a:ext cx="3838500" cy="1138500"/>
          </a:xfrm>
          <a:prstGeom prst="rect">
            <a:avLst/>
          </a:prstGeom>
        </p:spPr>
        <p:txBody>
          <a:bodyPr spcFirstLastPara="1" wrap="square" lIns="91425" tIns="91425" rIns="91425" bIns="91425" anchor="t" anchorCtr="0">
            <a:spAutoFit/>
          </a:bodyPr>
          <a:lstStyle>
            <a:lvl1pPr marL="457200" lvl="0" indent="-317500">
              <a:spcBef>
                <a:spcPts val="0"/>
              </a:spcBef>
              <a:spcAft>
                <a:spcPts val="0"/>
              </a:spcAft>
              <a:buSzPts val="1400"/>
              <a:buChar char="●"/>
              <a:defRPr sz="1400"/>
            </a:lvl1pPr>
            <a:lvl2pPr marL="914400" lvl="1" indent="-304800">
              <a:spcBef>
                <a:spcPts val="800"/>
              </a:spcBef>
              <a:spcAft>
                <a:spcPts val="0"/>
              </a:spcAft>
              <a:buSzPts val="1200"/>
              <a:buChar char="○"/>
              <a:defRPr/>
            </a:lvl2pPr>
            <a:lvl3pPr marL="1371600" lvl="2" indent="-304800">
              <a:spcBef>
                <a:spcPts val="800"/>
              </a:spcBef>
              <a:spcAft>
                <a:spcPts val="0"/>
              </a:spcAft>
              <a:buSzPts val="1200"/>
              <a:buChar char="■"/>
              <a:defRPr/>
            </a:lvl3pPr>
            <a:lvl4pPr marL="1828800" lvl="3" indent="-304800">
              <a:spcBef>
                <a:spcPts val="800"/>
              </a:spcBef>
              <a:spcAft>
                <a:spcPts val="0"/>
              </a:spcAft>
              <a:buSzPts val="1200"/>
              <a:buChar char="●"/>
              <a:defRPr/>
            </a:lvl4pPr>
            <a:lvl5pPr marL="2286000" lvl="4" indent="-304800">
              <a:spcBef>
                <a:spcPts val="800"/>
              </a:spcBef>
              <a:spcAft>
                <a:spcPts val="0"/>
              </a:spcAft>
              <a:buSzPts val="1200"/>
              <a:buChar char="○"/>
              <a:defRPr/>
            </a:lvl5pPr>
            <a:lvl6pPr marL="2743200" lvl="5" indent="-304800">
              <a:spcBef>
                <a:spcPts val="800"/>
              </a:spcBef>
              <a:spcAft>
                <a:spcPts val="0"/>
              </a:spcAft>
              <a:buSzPts val="1200"/>
              <a:buChar char="■"/>
              <a:defRPr/>
            </a:lvl6pPr>
            <a:lvl7pPr marL="3200400" lvl="6" indent="-304800">
              <a:spcBef>
                <a:spcPts val="800"/>
              </a:spcBef>
              <a:spcAft>
                <a:spcPts val="0"/>
              </a:spcAft>
              <a:buSzPts val="1200"/>
              <a:buChar char="●"/>
              <a:defRPr/>
            </a:lvl7pPr>
            <a:lvl8pPr marL="3657600" lvl="7" indent="-304800">
              <a:spcBef>
                <a:spcPts val="800"/>
              </a:spcBef>
              <a:spcAft>
                <a:spcPts val="0"/>
              </a:spcAft>
              <a:buSzPts val="1200"/>
              <a:buChar char="○"/>
              <a:defRPr/>
            </a:lvl8pPr>
            <a:lvl9pPr marL="4114800" lvl="8" indent="-304800">
              <a:spcBef>
                <a:spcPts val="800"/>
              </a:spcBef>
              <a:spcAft>
                <a:spcPts val="800"/>
              </a:spcAft>
              <a:buSzPts val="1200"/>
              <a:buChar char="■"/>
              <a:defRPr/>
            </a:lvl9pPr>
          </a:lstStyle>
          <a:p>
            <a:endParaRPr/>
          </a:p>
        </p:txBody>
      </p:sp>
      <p:sp>
        <p:nvSpPr>
          <p:cNvPr id="379" name="Google Shape;379;p39"/>
          <p:cNvSpPr txBox="1">
            <a:spLocks noGrp="1"/>
          </p:cNvSpPr>
          <p:nvPr>
            <p:ph type="body" idx="2"/>
          </p:nvPr>
        </p:nvSpPr>
        <p:spPr>
          <a:xfrm>
            <a:off x="4938725" y="1759093"/>
            <a:ext cx="3838500" cy="11385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a:lvl2pPr>
            <a:lvl3pPr marL="1371600" lvl="2" indent="-304800">
              <a:spcBef>
                <a:spcPts val="0"/>
              </a:spcBef>
              <a:spcAft>
                <a:spcPts val="0"/>
              </a:spcAft>
              <a:buSzPts val="1200"/>
              <a:buChar char="■"/>
              <a:defRPr/>
            </a:lvl3pPr>
            <a:lvl4pPr marL="1828800" lvl="3" indent="-304800">
              <a:spcBef>
                <a:spcPts val="0"/>
              </a:spcBef>
              <a:spcAft>
                <a:spcPts val="0"/>
              </a:spcAft>
              <a:buSzPts val="1200"/>
              <a:buChar char="●"/>
              <a:defRPr/>
            </a:lvl4pPr>
            <a:lvl5pPr marL="2286000" lvl="4" indent="-304800">
              <a:spcBef>
                <a:spcPts val="0"/>
              </a:spcBef>
              <a:spcAft>
                <a:spcPts val="0"/>
              </a:spcAft>
              <a:buSzPts val="1200"/>
              <a:buChar char="○"/>
              <a:defRPr/>
            </a:lvl5pPr>
            <a:lvl6pPr marL="2743200" lvl="5" indent="-304800">
              <a:spcBef>
                <a:spcPts val="0"/>
              </a:spcBef>
              <a:spcAft>
                <a:spcPts val="0"/>
              </a:spcAft>
              <a:buSzPts val="1200"/>
              <a:buChar char="■"/>
              <a:defRPr/>
            </a:lvl6pPr>
            <a:lvl7pPr marL="3200400" lvl="6" indent="-304800">
              <a:spcBef>
                <a:spcPts val="0"/>
              </a:spcBef>
              <a:spcAft>
                <a:spcPts val="0"/>
              </a:spcAft>
              <a:buSzPts val="1200"/>
              <a:buChar char="●"/>
              <a:defRPr/>
            </a:lvl7pPr>
            <a:lvl8pPr marL="3657600" lvl="7" indent="-304800">
              <a:spcBef>
                <a:spcPts val="0"/>
              </a:spcBef>
              <a:spcAft>
                <a:spcPts val="0"/>
              </a:spcAft>
              <a:buSzPts val="1200"/>
              <a:buChar char="○"/>
              <a:defRPr/>
            </a:lvl8pPr>
            <a:lvl9pPr marL="4114800" lvl="8" indent="-304800">
              <a:spcBef>
                <a:spcPts val="0"/>
              </a:spcBef>
              <a:spcAft>
                <a:spcPts val="0"/>
              </a:spcAft>
              <a:buSzPts val="1200"/>
              <a:buChar char="■"/>
              <a:defRPr/>
            </a:lvl9pPr>
          </a:lstStyle>
          <a:p>
            <a:endParaRPr/>
          </a:p>
        </p:txBody>
      </p:sp>
      <p:sp>
        <p:nvSpPr>
          <p:cNvPr id="380" name="Google Shape;380;p39"/>
          <p:cNvSpPr txBox="1">
            <a:spLocks noGrp="1"/>
          </p:cNvSpPr>
          <p:nvPr>
            <p:ph type="body" idx="3"/>
          </p:nvPr>
        </p:nvSpPr>
        <p:spPr>
          <a:xfrm>
            <a:off x="366750" y="3648575"/>
            <a:ext cx="3838500" cy="11385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a:lvl2pPr>
            <a:lvl3pPr marL="1371600" lvl="2" indent="-304800">
              <a:spcBef>
                <a:spcPts val="0"/>
              </a:spcBef>
              <a:spcAft>
                <a:spcPts val="0"/>
              </a:spcAft>
              <a:buSzPts val="1200"/>
              <a:buChar char="■"/>
              <a:defRPr/>
            </a:lvl3pPr>
            <a:lvl4pPr marL="1828800" lvl="3" indent="-304800">
              <a:spcBef>
                <a:spcPts val="0"/>
              </a:spcBef>
              <a:spcAft>
                <a:spcPts val="0"/>
              </a:spcAft>
              <a:buSzPts val="1200"/>
              <a:buChar char="●"/>
              <a:defRPr/>
            </a:lvl4pPr>
            <a:lvl5pPr marL="2286000" lvl="4" indent="-304800">
              <a:spcBef>
                <a:spcPts val="0"/>
              </a:spcBef>
              <a:spcAft>
                <a:spcPts val="0"/>
              </a:spcAft>
              <a:buSzPts val="1200"/>
              <a:buChar char="○"/>
              <a:defRPr/>
            </a:lvl5pPr>
            <a:lvl6pPr marL="2743200" lvl="5" indent="-304800">
              <a:spcBef>
                <a:spcPts val="0"/>
              </a:spcBef>
              <a:spcAft>
                <a:spcPts val="0"/>
              </a:spcAft>
              <a:buSzPts val="1200"/>
              <a:buChar char="■"/>
              <a:defRPr/>
            </a:lvl6pPr>
            <a:lvl7pPr marL="3200400" lvl="6" indent="-304800">
              <a:spcBef>
                <a:spcPts val="0"/>
              </a:spcBef>
              <a:spcAft>
                <a:spcPts val="0"/>
              </a:spcAft>
              <a:buSzPts val="1200"/>
              <a:buChar char="●"/>
              <a:defRPr/>
            </a:lvl7pPr>
            <a:lvl8pPr marL="3657600" lvl="7" indent="-304800">
              <a:spcBef>
                <a:spcPts val="0"/>
              </a:spcBef>
              <a:spcAft>
                <a:spcPts val="0"/>
              </a:spcAft>
              <a:buSzPts val="1200"/>
              <a:buChar char="○"/>
              <a:defRPr/>
            </a:lvl8pPr>
            <a:lvl9pPr marL="4114800" lvl="8" indent="-304800">
              <a:spcBef>
                <a:spcPts val="0"/>
              </a:spcBef>
              <a:spcAft>
                <a:spcPts val="0"/>
              </a:spcAft>
              <a:buSzPts val="1200"/>
              <a:buChar char="■"/>
              <a:defRPr/>
            </a:lvl9pPr>
          </a:lstStyle>
          <a:p>
            <a:endParaRPr/>
          </a:p>
        </p:txBody>
      </p:sp>
      <p:sp>
        <p:nvSpPr>
          <p:cNvPr id="381" name="Google Shape;381;p39"/>
          <p:cNvSpPr txBox="1">
            <a:spLocks noGrp="1"/>
          </p:cNvSpPr>
          <p:nvPr>
            <p:ph type="body" idx="4"/>
          </p:nvPr>
        </p:nvSpPr>
        <p:spPr>
          <a:xfrm>
            <a:off x="4938750" y="3648575"/>
            <a:ext cx="3838500" cy="11385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a:lvl2pPr>
            <a:lvl3pPr marL="1371600" lvl="2" indent="-304800">
              <a:spcBef>
                <a:spcPts val="0"/>
              </a:spcBef>
              <a:spcAft>
                <a:spcPts val="0"/>
              </a:spcAft>
              <a:buSzPts val="1200"/>
              <a:buChar char="■"/>
              <a:defRPr/>
            </a:lvl3pPr>
            <a:lvl4pPr marL="1828800" lvl="3" indent="-304800">
              <a:spcBef>
                <a:spcPts val="0"/>
              </a:spcBef>
              <a:spcAft>
                <a:spcPts val="0"/>
              </a:spcAft>
              <a:buSzPts val="1200"/>
              <a:buChar char="●"/>
              <a:defRPr/>
            </a:lvl4pPr>
            <a:lvl5pPr marL="2286000" lvl="4" indent="-304800">
              <a:spcBef>
                <a:spcPts val="0"/>
              </a:spcBef>
              <a:spcAft>
                <a:spcPts val="0"/>
              </a:spcAft>
              <a:buSzPts val="1200"/>
              <a:buChar char="○"/>
              <a:defRPr/>
            </a:lvl5pPr>
            <a:lvl6pPr marL="2743200" lvl="5" indent="-304800">
              <a:spcBef>
                <a:spcPts val="0"/>
              </a:spcBef>
              <a:spcAft>
                <a:spcPts val="0"/>
              </a:spcAft>
              <a:buSzPts val="1200"/>
              <a:buChar char="■"/>
              <a:defRPr/>
            </a:lvl6pPr>
            <a:lvl7pPr marL="3200400" lvl="6" indent="-304800">
              <a:spcBef>
                <a:spcPts val="0"/>
              </a:spcBef>
              <a:spcAft>
                <a:spcPts val="0"/>
              </a:spcAft>
              <a:buSzPts val="1200"/>
              <a:buChar char="●"/>
              <a:defRPr/>
            </a:lvl7pPr>
            <a:lvl8pPr marL="3657600" lvl="7" indent="-304800">
              <a:spcBef>
                <a:spcPts val="0"/>
              </a:spcBef>
              <a:spcAft>
                <a:spcPts val="0"/>
              </a:spcAft>
              <a:buSzPts val="1200"/>
              <a:buChar char="○"/>
              <a:defRPr/>
            </a:lvl8pPr>
            <a:lvl9pPr marL="4114800" lvl="8" indent="-304800">
              <a:spcBef>
                <a:spcPts val="0"/>
              </a:spcBef>
              <a:spcAft>
                <a:spcPts val="0"/>
              </a:spcAft>
              <a:buSzPts val="1200"/>
              <a:buChar char="■"/>
              <a:defRPr/>
            </a:lvl9pPr>
          </a:lstStyle>
          <a:p>
            <a:endParaRPr/>
          </a:p>
        </p:txBody>
      </p:sp>
      <p:sp>
        <p:nvSpPr>
          <p:cNvPr id="382" name="Google Shape;382;p39"/>
          <p:cNvSpPr txBox="1">
            <a:spLocks noGrp="1"/>
          </p:cNvSpPr>
          <p:nvPr>
            <p:ph type="title"/>
          </p:nvPr>
        </p:nvSpPr>
        <p:spPr>
          <a:xfrm>
            <a:off x="366750" y="450025"/>
            <a:ext cx="8184600" cy="758100"/>
          </a:xfrm>
          <a:prstGeom prst="rect">
            <a:avLst/>
          </a:prstGeom>
        </p:spPr>
        <p:txBody>
          <a:bodyPr spcFirstLastPara="1" wrap="square" lIns="91425" tIns="91425" rIns="91425" bIns="91425" anchor="ctr" anchorCtr="0">
            <a:spAutoFit/>
          </a:bodyPr>
          <a:lstStyle>
            <a:lvl1pPr lvl="0">
              <a:spcBef>
                <a:spcPts val="0"/>
              </a:spcBef>
              <a:spcAft>
                <a:spcPts val="0"/>
              </a:spcAft>
              <a:buSzPts val="3000"/>
              <a:buChar char="●"/>
              <a:defRPr sz="3000"/>
            </a:lvl1pPr>
            <a:lvl2pPr lvl="1">
              <a:spcBef>
                <a:spcPts val="0"/>
              </a:spcBef>
              <a:spcAft>
                <a:spcPts val="0"/>
              </a:spcAft>
              <a:buSzPts val="3000"/>
              <a:buChar char="○"/>
              <a:defRPr sz="3000"/>
            </a:lvl2pPr>
            <a:lvl3pPr lvl="2">
              <a:spcBef>
                <a:spcPts val="0"/>
              </a:spcBef>
              <a:spcAft>
                <a:spcPts val="0"/>
              </a:spcAft>
              <a:buSzPts val="3000"/>
              <a:buChar char="■"/>
              <a:defRPr sz="3000"/>
            </a:lvl3pPr>
            <a:lvl4pPr lvl="3">
              <a:spcBef>
                <a:spcPts val="0"/>
              </a:spcBef>
              <a:spcAft>
                <a:spcPts val="0"/>
              </a:spcAft>
              <a:buSzPts val="3000"/>
              <a:buChar char="●"/>
              <a:defRPr sz="3000"/>
            </a:lvl4pPr>
            <a:lvl5pPr lvl="4">
              <a:spcBef>
                <a:spcPts val="0"/>
              </a:spcBef>
              <a:spcAft>
                <a:spcPts val="0"/>
              </a:spcAft>
              <a:buSzPts val="3000"/>
              <a:buChar char="○"/>
              <a:defRPr sz="3000"/>
            </a:lvl5pPr>
            <a:lvl6pPr lvl="5">
              <a:spcBef>
                <a:spcPts val="0"/>
              </a:spcBef>
              <a:spcAft>
                <a:spcPts val="0"/>
              </a:spcAft>
              <a:buSzPts val="3000"/>
              <a:buChar char="■"/>
              <a:defRPr sz="3000"/>
            </a:lvl6pPr>
            <a:lvl7pPr lvl="6">
              <a:spcBef>
                <a:spcPts val="0"/>
              </a:spcBef>
              <a:spcAft>
                <a:spcPts val="0"/>
              </a:spcAft>
              <a:buSzPts val="3000"/>
              <a:buChar char="●"/>
              <a:defRPr sz="3000"/>
            </a:lvl7pPr>
            <a:lvl8pPr lvl="7">
              <a:spcBef>
                <a:spcPts val="0"/>
              </a:spcBef>
              <a:spcAft>
                <a:spcPts val="0"/>
              </a:spcAft>
              <a:buSzPts val="3000"/>
              <a:buChar char="○"/>
              <a:defRPr sz="3000"/>
            </a:lvl8pPr>
            <a:lvl9pPr lvl="8">
              <a:spcBef>
                <a:spcPts val="0"/>
              </a:spcBef>
              <a:spcAft>
                <a:spcPts val="0"/>
              </a:spcAft>
              <a:buSzPts val="3000"/>
              <a:buChar char="■"/>
              <a:defRPr sz="3000"/>
            </a:lvl9pPr>
          </a:lstStyle>
          <a:p>
            <a:endParaRPr/>
          </a:p>
        </p:txBody>
      </p:sp>
      <p:sp>
        <p:nvSpPr>
          <p:cNvPr id="383" name="Google Shape;383;p39"/>
          <p:cNvSpPr txBox="1">
            <a:spLocks noGrp="1"/>
          </p:cNvSpPr>
          <p:nvPr>
            <p:ph type="subTitle" idx="5"/>
          </p:nvPr>
        </p:nvSpPr>
        <p:spPr>
          <a:xfrm>
            <a:off x="366763" y="1277907"/>
            <a:ext cx="3838500" cy="481200"/>
          </a:xfrm>
          <a:prstGeom prst="rect">
            <a:avLst/>
          </a:prstGeom>
        </p:spPr>
        <p:txBody>
          <a:bodyPr spcFirstLastPara="1" wrap="square" lIns="91425" tIns="91425" rIns="91425" bIns="91425" anchor="t" anchorCtr="0">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a:endParaRPr/>
          </a:p>
        </p:txBody>
      </p:sp>
      <p:sp>
        <p:nvSpPr>
          <p:cNvPr id="384" name="Google Shape;384;p39"/>
          <p:cNvSpPr txBox="1">
            <a:spLocks noGrp="1"/>
          </p:cNvSpPr>
          <p:nvPr>
            <p:ph type="subTitle" idx="6"/>
          </p:nvPr>
        </p:nvSpPr>
        <p:spPr>
          <a:xfrm>
            <a:off x="4938738" y="1277907"/>
            <a:ext cx="3838500" cy="481200"/>
          </a:xfrm>
          <a:prstGeom prst="rect">
            <a:avLst/>
          </a:prstGeom>
        </p:spPr>
        <p:txBody>
          <a:bodyPr spcFirstLastPara="1" wrap="square" lIns="91425" tIns="91425" rIns="91425" bIns="91425" anchor="t" anchorCtr="0">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a:endParaRPr/>
          </a:p>
        </p:txBody>
      </p:sp>
      <p:sp>
        <p:nvSpPr>
          <p:cNvPr id="385" name="Google Shape;385;p39"/>
          <p:cNvSpPr txBox="1">
            <a:spLocks noGrp="1"/>
          </p:cNvSpPr>
          <p:nvPr>
            <p:ph type="subTitle" idx="7"/>
          </p:nvPr>
        </p:nvSpPr>
        <p:spPr>
          <a:xfrm>
            <a:off x="4938761" y="3167363"/>
            <a:ext cx="3838500" cy="481200"/>
          </a:xfrm>
          <a:prstGeom prst="rect">
            <a:avLst/>
          </a:prstGeom>
        </p:spPr>
        <p:txBody>
          <a:bodyPr spcFirstLastPara="1" wrap="square" lIns="91425" tIns="91425" rIns="91425" bIns="91425" anchor="t" anchorCtr="0">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a:endParaRPr/>
          </a:p>
        </p:txBody>
      </p:sp>
      <p:sp>
        <p:nvSpPr>
          <p:cNvPr id="386" name="Google Shape;386;p39"/>
          <p:cNvSpPr txBox="1">
            <a:spLocks noGrp="1"/>
          </p:cNvSpPr>
          <p:nvPr>
            <p:ph type="subTitle" idx="8"/>
          </p:nvPr>
        </p:nvSpPr>
        <p:spPr>
          <a:xfrm>
            <a:off x="366750" y="3167363"/>
            <a:ext cx="3838500" cy="481200"/>
          </a:xfrm>
          <a:prstGeom prst="rect">
            <a:avLst/>
          </a:prstGeom>
        </p:spPr>
        <p:txBody>
          <a:bodyPr spcFirstLastPara="1" wrap="square" lIns="91425" tIns="91425" rIns="91425" bIns="91425" anchor="t" anchorCtr="0">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and image">
  <p:cSld name="Title and image">
    <p:spTree>
      <p:nvGrpSpPr>
        <p:cNvPr id="1" name="Shape 387"/>
        <p:cNvGrpSpPr/>
        <p:nvPr/>
      </p:nvGrpSpPr>
      <p:grpSpPr>
        <a:xfrm>
          <a:off x="0" y="0"/>
          <a:ext cx="0" cy="0"/>
          <a:chOff x="0" y="0"/>
          <a:chExt cx="0" cy="0"/>
        </a:xfrm>
      </p:grpSpPr>
      <p:sp>
        <p:nvSpPr>
          <p:cNvPr id="388" name="Google Shape;388;p4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spAutoFit/>
          </a:bodyPr>
          <a:lstStyle>
            <a:lvl1pPr lvl="0">
              <a:spcBef>
                <a:spcPts val="0"/>
              </a:spcBef>
              <a:spcAft>
                <a:spcPts val="0"/>
              </a:spcAft>
              <a:buSzPts val="1400"/>
              <a:buChar char="●"/>
              <a:defRPr/>
            </a:lvl1pPr>
            <a:lvl2pPr lvl="1">
              <a:spcBef>
                <a:spcPts val="0"/>
              </a:spcBef>
              <a:spcAft>
                <a:spcPts val="0"/>
              </a:spcAft>
              <a:buSzPts val="1400"/>
              <a:buChar char="○"/>
              <a:defRPr/>
            </a:lvl2pPr>
            <a:lvl3pPr lvl="2">
              <a:spcBef>
                <a:spcPts val="0"/>
              </a:spcBef>
              <a:spcAft>
                <a:spcPts val="0"/>
              </a:spcAft>
              <a:buSzPts val="1400"/>
              <a:buChar char="■"/>
              <a:defRPr/>
            </a:lvl3pPr>
            <a:lvl4pPr lvl="3">
              <a:spcBef>
                <a:spcPts val="0"/>
              </a:spcBef>
              <a:spcAft>
                <a:spcPts val="0"/>
              </a:spcAft>
              <a:buSzPts val="1400"/>
              <a:buChar char="●"/>
              <a:defRPr/>
            </a:lvl4pPr>
            <a:lvl5pPr lvl="4">
              <a:spcBef>
                <a:spcPts val="0"/>
              </a:spcBef>
              <a:spcAft>
                <a:spcPts val="0"/>
              </a:spcAft>
              <a:buSzPts val="1400"/>
              <a:buChar char="○"/>
              <a:defRPr/>
            </a:lvl5pPr>
            <a:lvl6pPr lvl="5">
              <a:spcBef>
                <a:spcPts val="0"/>
              </a:spcBef>
              <a:spcAft>
                <a:spcPts val="0"/>
              </a:spcAft>
              <a:buSzPts val="1400"/>
              <a:buChar char="■"/>
              <a:defRPr/>
            </a:lvl6pPr>
            <a:lvl7pPr lvl="6">
              <a:spcBef>
                <a:spcPts val="0"/>
              </a:spcBef>
              <a:spcAft>
                <a:spcPts val="0"/>
              </a:spcAft>
              <a:buSzPts val="1400"/>
              <a:buChar char="●"/>
              <a:defRPr/>
            </a:lvl7pPr>
            <a:lvl8pPr lvl="7">
              <a:spcBef>
                <a:spcPts val="0"/>
              </a:spcBef>
              <a:spcAft>
                <a:spcPts val="0"/>
              </a:spcAft>
              <a:buSzPts val="1400"/>
              <a:buChar char="○"/>
              <a:defRPr/>
            </a:lvl8pPr>
            <a:lvl9pPr lvl="8">
              <a:spcBef>
                <a:spcPts val="0"/>
              </a:spcBef>
              <a:spcAft>
                <a:spcPts val="0"/>
              </a:spcAft>
              <a:buSzPts val="1400"/>
              <a:buChar char="■"/>
              <a:defRPr/>
            </a:lvl9pPr>
          </a:lstStyle>
          <a:p>
            <a:endParaRPr/>
          </a:p>
        </p:txBody>
      </p:sp>
      <p:sp>
        <p:nvSpPr>
          <p:cNvPr id="389" name="Google Shape;389;p40"/>
          <p:cNvSpPr>
            <a:spLocks noGrp="1"/>
          </p:cNvSpPr>
          <p:nvPr>
            <p:ph type="pic" idx="2"/>
          </p:nvPr>
        </p:nvSpPr>
        <p:spPr>
          <a:xfrm>
            <a:off x="311700" y="1170425"/>
            <a:ext cx="8520600" cy="3492900"/>
          </a:xfrm>
          <a:prstGeom prst="rect">
            <a:avLst/>
          </a:prstGeom>
          <a:noFill/>
          <a:ln>
            <a:noFill/>
          </a:ln>
        </p:spPr>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Meet the team">
  <p:cSld name="BLANK_1_1_1_1_2_3">
    <p:spTree>
      <p:nvGrpSpPr>
        <p:cNvPr id="1" name="Shape 29"/>
        <p:cNvGrpSpPr/>
        <p:nvPr/>
      </p:nvGrpSpPr>
      <p:grpSpPr>
        <a:xfrm>
          <a:off x="0" y="0"/>
          <a:ext cx="0" cy="0"/>
          <a:chOff x="0" y="0"/>
          <a:chExt cx="0" cy="0"/>
        </a:xfrm>
      </p:grpSpPr>
      <p:sp>
        <p:nvSpPr>
          <p:cNvPr id="30" name="Google Shape;30;p5"/>
          <p:cNvSpPr/>
          <p:nvPr/>
        </p:nvSpPr>
        <p:spPr>
          <a:xfrm>
            <a:off x="-3491" y="1985350"/>
            <a:ext cx="3736169" cy="3157918"/>
          </a:xfrm>
          <a:custGeom>
            <a:avLst/>
            <a:gdLst/>
            <a:ahLst/>
            <a:cxnLst/>
            <a:rect l="l" t="t" r="r" b="b"/>
            <a:pathLst>
              <a:path w="247921" h="209550" extrusionOk="0">
                <a:moveTo>
                  <a:pt x="0" y="0"/>
                </a:moveTo>
                <a:lnTo>
                  <a:pt x="0" y="2516"/>
                </a:lnTo>
                <a:lnTo>
                  <a:pt x="1966" y="5976"/>
                </a:lnTo>
                <a:lnTo>
                  <a:pt x="3853" y="9593"/>
                </a:lnTo>
                <a:lnTo>
                  <a:pt x="5661" y="13289"/>
                </a:lnTo>
                <a:lnTo>
                  <a:pt x="7391" y="17063"/>
                </a:lnTo>
                <a:lnTo>
                  <a:pt x="9042" y="20994"/>
                </a:lnTo>
                <a:lnTo>
                  <a:pt x="10615" y="24926"/>
                </a:lnTo>
                <a:lnTo>
                  <a:pt x="12030" y="28936"/>
                </a:lnTo>
                <a:lnTo>
                  <a:pt x="13446" y="32946"/>
                </a:lnTo>
                <a:lnTo>
                  <a:pt x="14704" y="37114"/>
                </a:lnTo>
                <a:lnTo>
                  <a:pt x="15962" y="41360"/>
                </a:lnTo>
                <a:lnTo>
                  <a:pt x="17063" y="45606"/>
                </a:lnTo>
                <a:lnTo>
                  <a:pt x="18085" y="49930"/>
                </a:lnTo>
                <a:lnTo>
                  <a:pt x="19029" y="54334"/>
                </a:lnTo>
                <a:lnTo>
                  <a:pt x="19815" y="58737"/>
                </a:lnTo>
                <a:lnTo>
                  <a:pt x="20601" y="63219"/>
                </a:lnTo>
                <a:lnTo>
                  <a:pt x="21230" y="67779"/>
                </a:lnTo>
                <a:lnTo>
                  <a:pt x="18557" y="68173"/>
                </a:lnTo>
                <a:lnTo>
                  <a:pt x="15883" y="68566"/>
                </a:lnTo>
                <a:lnTo>
                  <a:pt x="13210" y="69037"/>
                </a:lnTo>
                <a:lnTo>
                  <a:pt x="10536" y="69588"/>
                </a:lnTo>
                <a:lnTo>
                  <a:pt x="7942" y="70217"/>
                </a:lnTo>
                <a:lnTo>
                  <a:pt x="5268" y="70846"/>
                </a:lnTo>
                <a:lnTo>
                  <a:pt x="2595" y="71554"/>
                </a:lnTo>
                <a:lnTo>
                  <a:pt x="0" y="72261"/>
                </a:lnTo>
                <a:lnTo>
                  <a:pt x="0" y="73598"/>
                </a:lnTo>
                <a:lnTo>
                  <a:pt x="3302" y="72576"/>
                </a:lnTo>
                <a:lnTo>
                  <a:pt x="7784" y="71475"/>
                </a:lnTo>
                <a:lnTo>
                  <a:pt x="12345" y="70531"/>
                </a:lnTo>
                <a:lnTo>
                  <a:pt x="16827" y="69667"/>
                </a:lnTo>
                <a:lnTo>
                  <a:pt x="21387" y="69037"/>
                </a:lnTo>
                <a:lnTo>
                  <a:pt x="21859" y="72812"/>
                </a:lnTo>
                <a:lnTo>
                  <a:pt x="22174" y="76193"/>
                </a:lnTo>
                <a:lnTo>
                  <a:pt x="22488" y="79495"/>
                </a:lnTo>
                <a:lnTo>
                  <a:pt x="22724" y="82876"/>
                </a:lnTo>
                <a:lnTo>
                  <a:pt x="22881" y="86258"/>
                </a:lnTo>
                <a:lnTo>
                  <a:pt x="22960" y="89639"/>
                </a:lnTo>
                <a:lnTo>
                  <a:pt x="23039" y="92941"/>
                </a:lnTo>
                <a:lnTo>
                  <a:pt x="23039" y="96322"/>
                </a:lnTo>
                <a:lnTo>
                  <a:pt x="23039" y="99703"/>
                </a:lnTo>
                <a:lnTo>
                  <a:pt x="22960" y="103006"/>
                </a:lnTo>
                <a:lnTo>
                  <a:pt x="22803" y="106387"/>
                </a:lnTo>
                <a:lnTo>
                  <a:pt x="22645" y="109689"/>
                </a:lnTo>
                <a:lnTo>
                  <a:pt x="22410" y="113071"/>
                </a:lnTo>
                <a:lnTo>
                  <a:pt x="22095" y="116373"/>
                </a:lnTo>
                <a:lnTo>
                  <a:pt x="21781" y="119675"/>
                </a:lnTo>
                <a:lnTo>
                  <a:pt x="21387" y="122978"/>
                </a:lnTo>
                <a:lnTo>
                  <a:pt x="20916" y="126280"/>
                </a:lnTo>
                <a:lnTo>
                  <a:pt x="20444" y="129504"/>
                </a:lnTo>
                <a:lnTo>
                  <a:pt x="19893" y="132807"/>
                </a:lnTo>
                <a:lnTo>
                  <a:pt x="19264" y="136031"/>
                </a:lnTo>
                <a:lnTo>
                  <a:pt x="18635" y="139254"/>
                </a:lnTo>
                <a:lnTo>
                  <a:pt x="17928" y="142478"/>
                </a:lnTo>
                <a:lnTo>
                  <a:pt x="17220" y="145623"/>
                </a:lnTo>
                <a:lnTo>
                  <a:pt x="16434" y="148769"/>
                </a:lnTo>
                <a:lnTo>
                  <a:pt x="15569" y="151914"/>
                </a:lnTo>
                <a:lnTo>
                  <a:pt x="14625" y="155059"/>
                </a:lnTo>
                <a:lnTo>
                  <a:pt x="13760" y="158126"/>
                </a:lnTo>
                <a:lnTo>
                  <a:pt x="12738" y="161192"/>
                </a:lnTo>
                <a:lnTo>
                  <a:pt x="11716" y="164259"/>
                </a:lnTo>
                <a:lnTo>
                  <a:pt x="10615" y="167247"/>
                </a:lnTo>
                <a:lnTo>
                  <a:pt x="9514" y="170235"/>
                </a:lnTo>
                <a:lnTo>
                  <a:pt x="8256" y="173144"/>
                </a:lnTo>
                <a:lnTo>
                  <a:pt x="7077" y="176053"/>
                </a:lnTo>
                <a:lnTo>
                  <a:pt x="5425" y="179356"/>
                </a:lnTo>
                <a:lnTo>
                  <a:pt x="3696" y="182658"/>
                </a:lnTo>
                <a:lnTo>
                  <a:pt x="1887" y="185961"/>
                </a:lnTo>
                <a:lnTo>
                  <a:pt x="0" y="189185"/>
                </a:lnTo>
                <a:lnTo>
                  <a:pt x="0" y="191622"/>
                </a:lnTo>
                <a:lnTo>
                  <a:pt x="2280" y="187848"/>
                </a:lnTo>
                <a:lnTo>
                  <a:pt x="4403" y="184152"/>
                </a:lnTo>
                <a:lnTo>
                  <a:pt x="6369" y="180378"/>
                </a:lnTo>
                <a:lnTo>
                  <a:pt x="8178" y="176604"/>
                </a:lnTo>
                <a:lnTo>
                  <a:pt x="9436" y="173616"/>
                </a:lnTo>
                <a:lnTo>
                  <a:pt x="10615" y="170707"/>
                </a:lnTo>
                <a:lnTo>
                  <a:pt x="11795" y="167719"/>
                </a:lnTo>
                <a:lnTo>
                  <a:pt x="12895" y="164652"/>
                </a:lnTo>
                <a:lnTo>
                  <a:pt x="13918" y="161585"/>
                </a:lnTo>
                <a:lnTo>
                  <a:pt x="14940" y="158519"/>
                </a:lnTo>
                <a:lnTo>
                  <a:pt x="15883" y="155452"/>
                </a:lnTo>
                <a:lnTo>
                  <a:pt x="16748" y="152307"/>
                </a:lnTo>
                <a:lnTo>
                  <a:pt x="17613" y="149162"/>
                </a:lnTo>
                <a:lnTo>
                  <a:pt x="18399" y="145938"/>
                </a:lnTo>
                <a:lnTo>
                  <a:pt x="19186" y="142714"/>
                </a:lnTo>
                <a:lnTo>
                  <a:pt x="19893" y="139490"/>
                </a:lnTo>
                <a:lnTo>
                  <a:pt x="20522" y="136266"/>
                </a:lnTo>
                <a:lnTo>
                  <a:pt x="21073" y="133043"/>
                </a:lnTo>
                <a:lnTo>
                  <a:pt x="21623" y="129740"/>
                </a:lnTo>
                <a:lnTo>
                  <a:pt x="22174" y="126438"/>
                </a:lnTo>
                <a:lnTo>
                  <a:pt x="22567" y="123135"/>
                </a:lnTo>
                <a:lnTo>
                  <a:pt x="22960" y="119833"/>
                </a:lnTo>
                <a:lnTo>
                  <a:pt x="23353" y="116530"/>
                </a:lnTo>
                <a:lnTo>
                  <a:pt x="23668" y="113149"/>
                </a:lnTo>
                <a:lnTo>
                  <a:pt x="23904" y="109768"/>
                </a:lnTo>
                <a:lnTo>
                  <a:pt x="24061" y="106466"/>
                </a:lnTo>
                <a:lnTo>
                  <a:pt x="24218" y="103084"/>
                </a:lnTo>
                <a:lnTo>
                  <a:pt x="24297" y="99703"/>
                </a:lnTo>
                <a:lnTo>
                  <a:pt x="24297" y="96322"/>
                </a:lnTo>
                <a:lnTo>
                  <a:pt x="24297" y="92941"/>
                </a:lnTo>
                <a:lnTo>
                  <a:pt x="24218" y="89560"/>
                </a:lnTo>
                <a:lnTo>
                  <a:pt x="24139" y="86179"/>
                </a:lnTo>
                <a:lnTo>
                  <a:pt x="23982" y="82798"/>
                </a:lnTo>
                <a:lnTo>
                  <a:pt x="23746" y="79417"/>
                </a:lnTo>
                <a:lnTo>
                  <a:pt x="23432" y="76036"/>
                </a:lnTo>
                <a:lnTo>
                  <a:pt x="23117" y="72654"/>
                </a:lnTo>
                <a:lnTo>
                  <a:pt x="22645" y="68880"/>
                </a:lnTo>
                <a:lnTo>
                  <a:pt x="27521" y="68408"/>
                </a:lnTo>
                <a:lnTo>
                  <a:pt x="32474" y="68094"/>
                </a:lnTo>
                <a:lnTo>
                  <a:pt x="37428" y="67937"/>
                </a:lnTo>
                <a:lnTo>
                  <a:pt x="42382" y="68015"/>
                </a:lnTo>
                <a:lnTo>
                  <a:pt x="47335" y="68173"/>
                </a:lnTo>
                <a:lnTo>
                  <a:pt x="52368" y="68644"/>
                </a:lnTo>
                <a:lnTo>
                  <a:pt x="57400" y="69195"/>
                </a:lnTo>
                <a:lnTo>
                  <a:pt x="62432" y="69981"/>
                </a:lnTo>
                <a:lnTo>
                  <a:pt x="67229" y="70846"/>
                </a:lnTo>
                <a:lnTo>
                  <a:pt x="72025" y="71947"/>
                </a:lnTo>
                <a:lnTo>
                  <a:pt x="76900" y="73126"/>
                </a:lnTo>
                <a:lnTo>
                  <a:pt x="81775" y="74542"/>
                </a:lnTo>
                <a:lnTo>
                  <a:pt x="86650" y="76114"/>
                </a:lnTo>
                <a:lnTo>
                  <a:pt x="91604" y="77844"/>
                </a:lnTo>
                <a:lnTo>
                  <a:pt x="96479" y="79653"/>
                </a:lnTo>
                <a:lnTo>
                  <a:pt x="101433" y="81697"/>
                </a:lnTo>
                <a:lnTo>
                  <a:pt x="106387" y="83899"/>
                </a:lnTo>
                <a:lnTo>
                  <a:pt x="111340" y="86258"/>
                </a:lnTo>
                <a:lnTo>
                  <a:pt x="116294" y="88852"/>
                </a:lnTo>
                <a:lnTo>
                  <a:pt x="121248" y="91526"/>
                </a:lnTo>
                <a:lnTo>
                  <a:pt x="126280" y="94356"/>
                </a:lnTo>
                <a:lnTo>
                  <a:pt x="131234" y="97344"/>
                </a:lnTo>
                <a:lnTo>
                  <a:pt x="136266" y="100490"/>
                </a:lnTo>
                <a:lnTo>
                  <a:pt x="141298" y="103792"/>
                </a:lnTo>
                <a:lnTo>
                  <a:pt x="145309" y="106623"/>
                </a:lnTo>
                <a:lnTo>
                  <a:pt x="149319" y="109454"/>
                </a:lnTo>
                <a:lnTo>
                  <a:pt x="153329" y="112441"/>
                </a:lnTo>
                <a:lnTo>
                  <a:pt x="157339" y="115508"/>
                </a:lnTo>
                <a:lnTo>
                  <a:pt x="161349" y="118653"/>
                </a:lnTo>
                <a:lnTo>
                  <a:pt x="165359" y="121956"/>
                </a:lnTo>
                <a:lnTo>
                  <a:pt x="169369" y="125258"/>
                </a:lnTo>
                <a:lnTo>
                  <a:pt x="173380" y="128718"/>
                </a:lnTo>
                <a:lnTo>
                  <a:pt x="177390" y="132335"/>
                </a:lnTo>
                <a:lnTo>
                  <a:pt x="181400" y="135952"/>
                </a:lnTo>
                <a:lnTo>
                  <a:pt x="185410" y="139648"/>
                </a:lnTo>
                <a:lnTo>
                  <a:pt x="189420" y="143500"/>
                </a:lnTo>
                <a:lnTo>
                  <a:pt x="193352" y="147432"/>
                </a:lnTo>
                <a:lnTo>
                  <a:pt x="197362" y="151442"/>
                </a:lnTo>
                <a:lnTo>
                  <a:pt x="201372" y="155531"/>
                </a:lnTo>
                <a:lnTo>
                  <a:pt x="205303" y="159777"/>
                </a:lnTo>
                <a:lnTo>
                  <a:pt x="211515" y="166539"/>
                </a:lnTo>
                <a:lnTo>
                  <a:pt x="217491" y="173301"/>
                </a:lnTo>
                <a:lnTo>
                  <a:pt x="223074" y="179906"/>
                </a:lnTo>
                <a:lnTo>
                  <a:pt x="228421" y="186354"/>
                </a:lnTo>
                <a:lnTo>
                  <a:pt x="233453" y="192566"/>
                </a:lnTo>
                <a:lnTo>
                  <a:pt x="238092" y="198542"/>
                </a:lnTo>
                <a:lnTo>
                  <a:pt x="242417" y="204203"/>
                </a:lnTo>
                <a:lnTo>
                  <a:pt x="246348" y="209550"/>
                </a:lnTo>
                <a:lnTo>
                  <a:pt x="247921" y="209550"/>
                </a:lnTo>
                <a:lnTo>
                  <a:pt x="243911" y="204125"/>
                </a:lnTo>
                <a:lnTo>
                  <a:pt x="239586" y="198384"/>
                </a:lnTo>
                <a:lnTo>
                  <a:pt x="234868" y="192330"/>
                </a:lnTo>
                <a:lnTo>
                  <a:pt x="229757" y="186040"/>
                </a:lnTo>
                <a:lnTo>
                  <a:pt x="224411" y="179435"/>
                </a:lnTo>
                <a:lnTo>
                  <a:pt x="218671" y="172751"/>
                </a:lnTo>
                <a:lnTo>
                  <a:pt x="212616" y="165832"/>
                </a:lnTo>
                <a:lnTo>
                  <a:pt x="206247" y="158912"/>
                </a:lnTo>
                <a:lnTo>
                  <a:pt x="202237" y="154745"/>
                </a:lnTo>
                <a:lnTo>
                  <a:pt x="198305" y="150577"/>
                </a:lnTo>
                <a:lnTo>
                  <a:pt x="194295" y="146567"/>
                </a:lnTo>
                <a:lnTo>
                  <a:pt x="190285" y="142636"/>
                </a:lnTo>
                <a:lnTo>
                  <a:pt x="186275" y="138783"/>
                </a:lnTo>
                <a:lnTo>
                  <a:pt x="182265" y="135008"/>
                </a:lnTo>
                <a:lnTo>
                  <a:pt x="178255" y="131391"/>
                </a:lnTo>
                <a:lnTo>
                  <a:pt x="174245" y="127774"/>
                </a:lnTo>
                <a:lnTo>
                  <a:pt x="170234" y="124315"/>
                </a:lnTo>
                <a:lnTo>
                  <a:pt x="166146" y="120934"/>
                </a:lnTo>
                <a:lnTo>
                  <a:pt x="162135" y="117710"/>
                </a:lnTo>
                <a:lnTo>
                  <a:pt x="158125" y="114486"/>
                </a:lnTo>
                <a:lnTo>
                  <a:pt x="154037" y="111419"/>
                </a:lnTo>
                <a:lnTo>
                  <a:pt x="150026" y="108431"/>
                </a:lnTo>
                <a:lnTo>
                  <a:pt x="146016" y="105601"/>
                </a:lnTo>
                <a:lnTo>
                  <a:pt x="142006" y="102770"/>
                </a:lnTo>
                <a:lnTo>
                  <a:pt x="136974" y="99467"/>
                </a:lnTo>
                <a:lnTo>
                  <a:pt x="131941" y="96244"/>
                </a:lnTo>
                <a:lnTo>
                  <a:pt x="126909" y="93256"/>
                </a:lnTo>
                <a:lnTo>
                  <a:pt x="121877" y="90425"/>
                </a:lnTo>
                <a:lnTo>
                  <a:pt x="116844" y="87673"/>
                </a:lnTo>
                <a:lnTo>
                  <a:pt x="111891" y="85157"/>
                </a:lnTo>
                <a:lnTo>
                  <a:pt x="106858" y="82798"/>
                </a:lnTo>
                <a:lnTo>
                  <a:pt x="101905" y="80596"/>
                </a:lnTo>
                <a:lnTo>
                  <a:pt x="96951" y="78473"/>
                </a:lnTo>
                <a:lnTo>
                  <a:pt x="91997" y="76586"/>
                </a:lnTo>
                <a:lnTo>
                  <a:pt x="87044" y="74935"/>
                </a:lnTo>
                <a:lnTo>
                  <a:pt x="82090" y="73362"/>
                </a:lnTo>
                <a:lnTo>
                  <a:pt x="77215" y="71947"/>
                </a:lnTo>
                <a:lnTo>
                  <a:pt x="72340" y="70689"/>
                </a:lnTo>
                <a:lnTo>
                  <a:pt x="67465" y="69667"/>
                </a:lnTo>
                <a:lnTo>
                  <a:pt x="62590" y="68723"/>
                </a:lnTo>
                <a:lnTo>
                  <a:pt x="57557" y="67937"/>
                </a:lnTo>
                <a:lnTo>
                  <a:pt x="52446" y="67386"/>
                </a:lnTo>
                <a:lnTo>
                  <a:pt x="47414" y="66914"/>
                </a:lnTo>
                <a:lnTo>
                  <a:pt x="42382" y="66757"/>
                </a:lnTo>
                <a:lnTo>
                  <a:pt x="37428" y="66679"/>
                </a:lnTo>
                <a:lnTo>
                  <a:pt x="32396" y="66836"/>
                </a:lnTo>
                <a:lnTo>
                  <a:pt x="27442" y="67150"/>
                </a:lnTo>
                <a:lnTo>
                  <a:pt x="22488" y="67622"/>
                </a:lnTo>
                <a:lnTo>
                  <a:pt x="21781" y="62904"/>
                </a:lnTo>
                <a:lnTo>
                  <a:pt x="21073" y="58265"/>
                </a:lnTo>
                <a:lnTo>
                  <a:pt x="20129" y="53626"/>
                </a:lnTo>
                <a:lnTo>
                  <a:pt x="19186" y="49065"/>
                </a:lnTo>
                <a:lnTo>
                  <a:pt x="18085" y="44583"/>
                </a:lnTo>
                <a:lnTo>
                  <a:pt x="16905" y="40102"/>
                </a:lnTo>
                <a:lnTo>
                  <a:pt x="15647" y="35777"/>
                </a:lnTo>
                <a:lnTo>
                  <a:pt x="14232" y="31452"/>
                </a:lnTo>
                <a:lnTo>
                  <a:pt x="12817" y="27285"/>
                </a:lnTo>
                <a:lnTo>
                  <a:pt x="11244" y="23117"/>
                </a:lnTo>
                <a:lnTo>
                  <a:pt x="9593" y="19029"/>
                </a:lnTo>
                <a:lnTo>
                  <a:pt x="7863" y="15018"/>
                </a:lnTo>
                <a:lnTo>
                  <a:pt x="5976" y="11166"/>
                </a:lnTo>
                <a:lnTo>
                  <a:pt x="4089" y="7313"/>
                </a:lnTo>
                <a:lnTo>
                  <a:pt x="2123" y="3617"/>
                </a:lnTo>
                <a:lnTo>
                  <a:pt x="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2"/>
              </a:solidFill>
              <a:latin typeface="Nunito Sans"/>
              <a:ea typeface="Nunito Sans"/>
              <a:cs typeface="Nunito Sans"/>
              <a:sym typeface="Nunito Sans"/>
            </a:endParaRPr>
          </a:p>
        </p:txBody>
      </p:sp>
      <p:sp>
        <p:nvSpPr>
          <p:cNvPr id="31" name="Google Shape;31;p5"/>
          <p:cNvSpPr txBox="1">
            <a:spLocks noGrp="1"/>
          </p:cNvSpPr>
          <p:nvPr>
            <p:ph type="title"/>
          </p:nvPr>
        </p:nvSpPr>
        <p:spPr>
          <a:xfrm>
            <a:off x="228600" y="228600"/>
            <a:ext cx="5707200" cy="587700"/>
          </a:xfrm>
          <a:prstGeom prst="rect">
            <a:avLst/>
          </a:prstGeom>
        </p:spPr>
        <p:txBody>
          <a:bodyPr spcFirstLastPara="1" wrap="square" lIns="91425" tIns="91425" rIns="91425" bIns="91425" anchor="t" anchorCtr="0">
            <a:spAutoFit/>
          </a:bodyPr>
          <a:lstStyle>
            <a:lvl1pPr lvl="0">
              <a:spcBef>
                <a:spcPts val="0"/>
              </a:spcBef>
              <a:spcAft>
                <a:spcPts val="0"/>
              </a:spcAft>
              <a:buNone/>
              <a:defRPr/>
            </a:lvl1pPr>
            <a:lvl2pPr lvl="1">
              <a:spcBef>
                <a:spcPts val="0"/>
              </a:spcBef>
              <a:spcAft>
                <a:spcPts val="0"/>
              </a:spcAft>
              <a:buNone/>
              <a:defRPr>
                <a:latin typeface="Poppins SemiBold"/>
                <a:ea typeface="Poppins SemiBold"/>
                <a:cs typeface="Poppins SemiBold"/>
                <a:sym typeface="Poppins SemiBold"/>
              </a:defRPr>
            </a:lvl2pPr>
            <a:lvl3pPr lvl="2">
              <a:spcBef>
                <a:spcPts val="0"/>
              </a:spcBef>
              <a:spcAft>
                <a:spcPts val="0"/>
              </a:spcAft>
              <a:buNone/>
              <a:defRPr>
                <a:latin typeface="Poppins SemiBold"/>
                <a:ea typeface="Poppins SemiBold"/>
                <a:cs typeface="Poppins SemiBold"/>
                <a:sym typeface="Poppins SemiBold"/>
              </a:defRPr>
            </a:lvl3pPr>
            <a:lvl4pPr lvl="3">
              <a:spcBef>
                <a:spcPts val="0"/>
              </a:spcBef>
              <a:spcAft>
                <a:spcPts val="0"/>
              </a:spcAft>
              <a:buNone/>
              <a:defRPr>
                <a:latin typeface="Poppins SemiBold"/>
                <a:ea typeface="Poppins SemiBold"/>
                <a:cs typeface="Poppins SemiBold"/>
                <a:sym typeface="Poppins SemiBold"/>
              </a:defRPr>
            </a:lvl4pPr>
            <a:lvl5pPr lvl="4">
              <a:spcBef>
                <a:spcPts val="0"/>
              </a:spcBef>
              <a:spcAft>
                <a:spcPts val="0"/>
              </a:spcAft>
              <a:buNone/>
              <a:defRPr>
                <a:latin typeface="Poppins SemiBold"/>
                <a:ea typeface="Poppins SemiBold"/>
                <a:cs typeface="Poppins SemiBold"/>
                <a:sym typeface="Poppins SemiBold"/>
              </a:defRPr>
            </a:lvl5pPr>
            <a:lvl6pPr lvl="5">
              <a:spcBef>
                <a:spcPts val="0"/>
              </a:spcBef>
              <a:spcAft>
                <a:spcPts val="0"/>
              </a:spcAft>
              <a:buNone/>
              <a:defRPr>
                <a:latin typeface="Poppins SemiBold"/>
                <a:ea typeface="Poppins SemiBold"/>
                <a:cs typeface="Poppins SemiBold"/>
                <a:sym typeface="Poppins SemiBold"/>
              </a:defRPr>
            </a:lvl6pPr>
            <a:lvl7pPr lvl="6">
              <a:spcBef>
                <a:spcPts val="0"/>
              </a:spcBef>
              <a:spcAft>
                <a:spcPts val="0"/>
              </a:spcAft>
              <a:buNone/>
              <a:defRPr>
                <a:latin typeface="Poppins SemiBold"/>
                <a:ea typeface="Poppins SemiBold"/>
                <a:cs typeface="Poppins SemiBold"/>
                <a:sym typeface="Poppins SemiBold"/>
              </a:defRPr>
            </a:lvl7pPr>
            <a:lvl8pPr lvl="7">
              <a:spcBef>
                <a:spcPts val="0"/>
              </a:spcBef>
              <a:spcAft>
                <a:spcPts val="0"/>
              </a:spcAft>
              <a:buNone/>
              <a:defRPr>
                <a:latin typeface="Poppins SemiBold"/>
                <a:ea typeface="Poppins SemiBold"/>
                <a:cs typeface="Poppins SemiBold"/>
                <a:sym typeface="Poppins SemiBold"/>
              </a:defRPr>
            </a:lvl8pPr>
            <a:lvl9pPr lvl="8">
              <a:spcBef>
                <a:spcPts val="0"/>
              </a:spcBef>
              <a:spcAft>
                <a:spcPts val="0"/>
              </a:spcAft>
              <a:buNone/>
              <a:defRPr>
                <a:latin typeface="Poppins SemiBold"/>
                <a:ea typeface="Poppins SemiBold"/>
                <a:cs typeface="Poppins SemiBold"/>
                <a:sym typeface="Poppins SemiBold"/>
              </a:defRPr>
            </a:lvl9pPr>
          </a:lstStyle>
          <a:p>
            <a:endParaRPr/>
          </a:p>
        </p:txBody>
      </p:sp>
      <p:sp>
        <p:nvSpPr>
          <p:cNvPr id="32" name="Google Shape;32;p5"/>
          <p:cNvSpPr txBox="1"/>
          <p:nvPr/>
        </p:nvSpPr>
        <p:spPr>
          <a:xfrm>
            <a:off x="6720300" y="4800275"/>
            <a:ext cx="2195100" cy="2925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fld id="{00000000-1234-1234-1234-123412341234}" type="slidenum">
              <a:rPr lang="en" sz="700">
                <a:solidFill>
                  <a:schemeClr val="accent5"/>
                </a:solidFill>
                <a:latin typeface="Nunito Sans"/>
                <a:ea typeface="Nunito Sans"/>
                <a:cs typeface="Nunito Sans"/>
                <a:sym typeface="Nunito Sans"/>
              </a:rPr>
              <a:t>‹#›</a:t>
            </a:fld>
            <a:endParaRPr sz="700">
              <a:solidFill>
                <a:schemeClr val="accent5"/>
              </a:solidFill>
              <a:latin typeface="Nunito Sans"/>
              <a:ea typeface="Nunito Sans"/>
              <a:cs typeface="Nunito Sans"/>
              <a:sym typeface="Nunito Sans"/>
            </a:endParaRPr>
          </a:p>
        </p:txBody>
      </p:sp>
      <p:sp>
        <p:nvSpPr>
          <p:cNvPr id="33" name="Google Shape;33;p5"/>
          <p:cNvSpPr>
            <a:spLocks noGrp="1"/>
          </p:cNvSpPr>
          <p:nvPr>
            <p:ph type="pic" idx="2"/>
          </p:nvPr>
        </p:nvSpPr>
        <p:spPr>
          <a:xfrm>
            <a:off x="1208525" y="1164275"/>
            <a:ext cx="1115700" cy="1118100"/>
          </a:xfrm>
          <a:prstGeom prst="roundRect">
            <a:avLst>
              <a:gd name="adj" fmla="val 16667"/>
            </a:avLst>
          </a:prstGeom>
          <a:noFill/>
          <a:ln>
            <a:noFill/>
          </a:ln>
        </p:spPr>
      </p:sp>
      <p:sp>
        <p:nvSpPr>
          <p:cNvPr id="34" name="Google Shape;34;p5"/>
          <p:cNvSpPr>
            <a:spLocks noGrp="1"/>
          </p:cNvSpPr>
          <p:nvPr>
            <p:ph type="pic" idx="3"/>
          </p:nvPr>
        </p:nvSpPr>
        <p:spPr>
          <a:xfrm>
            <a:off x="3079163" y="1164275"/>
            <a:ext cx="1115700" cy="1118100"/>
          </a:xfrm>
          <a:prstGeom prst="roundRect">
            <a:avLst>
              <a:gd name="adj" fmla="val 16667"/>
            </a:avLst>
          </a:prstGeom>
          <a:noFill/>
          <a:ln>
            <a:noFill/>
          </a:ln>
        </p:spPr>
      </p:sp>
      <p:sp>
        <p:nvSpPr>
          <p:cNvPr id="35" name="Google Shape;35;p5"/>
          <p:cNvSpPr>
            <a:spLocks noGrp="1"/>
          </p:cNvSpPr>
          <p:nvPr>
            <p:ph type="pic" idx="4"/>
          </p:nvPr>
        </p:nvSpPr>
        <p:spPr>
          <a:xfrm>
            <a:off x="4949788" y="1164275"/>
            <a:ext cx="1115700" cy="1118100"/>
          </a:xfrm>
          <a:prstGeom prst="roundRect">
            <a:avLst>
              <a:gd name="adj" fmla="val 16667"/>
            </a:avLst>
          </a:prstGeom>
          <a:noFill/>
          <a:ln>
            <a:noFill/>
          </a:ln>
        </p:spPr>
      </p:sp>
      <p:sp>
        <p:nvSpPr>
          <p:cNvPr id="36" name="Google Shape;36;p5"/>
          <p:cNvSpPr>
            <a:spLocks noGrp="1"/>
          </p:cNvSpPr>
          <p:nvPr>
            <p:ph type="pic" idx="5"/>
          </p:nvPr>
        </p:nvSpPr>
        <p:spPr>
          <a:xfrm>
            <a:off x="6820413" y="1164275"/>
            <a:ext cx="1115700" cy="1118100"/>
          </a:xfrm>
          <a:prstGeom prst="roundRect">
            <a:avLst>
              <a:gd name="adj" fmla="val 16667"/>
            </a:avLst>
          </a:prstGeom>
          <a:noFill/>
          <a:ln>
            <a:noFill/>
          </a:ln>
        </p:spPr>
      </p:sp>
      <p:sp>
        <p:nvSpPr>
          <p:cNvPr id="37" name="Google Shape;37;p5"/>
          <p:cNvSpPr txBox="1">
            <a:spLocks noGrp="1"/>
          </p:cNvSpPr>
          <p:nvPr>
            <p:ph type="subTitle" idx="1"/>
          </p:nvPr>
        </p:nvSpPr>
        <p:spPr>
          <a:xfrm>
            <a:off x="1208525" y="2282372"/>
            <a:ext cx="1115700" cy="234000"/>
          </a:xfrm>
          <a:prstGeom prst="rect">
            <a:avLst/>
          </a:prstGeom>
        </p:spPr>
        <p:txBody>
          <a:bodyPr spcFirstLastPara="1" wrap="square" lIns="91425" tIns="91425" rIns="91425" bIns="0" anchor="b" anchorCtr="0">
            <a:noAutofit/>
          </a:bodyPr>
          <a:lstStyle>
            <a:lvl1pPr lvl="0" algn="ctr">
              <a:spcBef>
                <a:spcPts val="0"/>
              </a:spcBef>
              <a:spcAft>
                <a:spcPts val="0"/>
              </a:spcAft>
              <a:buNone/>
              <a:defRPr sz="900" b="1">
                <a:solidFill>
                  <a:schemeClr val="accent1"/>
                </a:solidFill>
                <a:latin typeface="Nunito Sans"/>
                <a:ea typeface="Nunito Sans"/>
                <a:cs typeface="Nunito Sans"/>
                <a:sym typeface="Nunito Sans"/>
              </a:defRPr>
            </a:lvl1pPr>
            <a:lvl2pPr lvl="1">
              <a:spcBef>
                <a:spcPts val="0"/>
              </a:spcBef>
              <a:spcAft>
                <a:spcPts val="0"/>
              </a:spcAft>
              <a:buClr>
                <a:schemeClr val="accent1"/>
              </a:buClr>
              <a:buSzPts val="1600"/>
              <a:buFont typeface="Nunito Sans"/>
              <a:buNone/>
              <a:defRPr>
                <a:solidFill>
                  <a:schemeClr val="accent1"/>
                </a:solidFill>
                <a:latin typeface="Nunito Sans"/>
                <a:ea typeface="Nunito Sans"/>
                <a:cs typeface="Nunito Sans"/>
                <a:sym typeface="Nunito Sans"/>
              </a:defRPr>
            </a:lvl2pPr>
            <a:lvl3pPr lvl="2">
              <a:spcBef>
                <a:spcPts val="0"/>
              </a:spcBef>
              <a:spcAft>
                <a:spcPts val="0"/>
              </a:spcAft>
              <a:buClr>
                <a:schemeClr val="accent1"/>
              </a:buClr>
              <a:buSzPts val="1600"/>
              <a:buFont typeface="Nunito Sans"/>
              <a:buNone/>
              <a:defRPr>
                <a:solidFill>
                  <a:schemeClr val="accent1"/>
                </a:solidFill>
                <a:latin typeface="Nunito Sans"/>
                <a:ea typeface="Nunito Sans"/>
                <a:cs typeface="Nunito Sans"/>
                <a:sym typeface="Nunito Sans"/>
              </a:defRPr>
            </a:lvl3pPr>
            <a:lvl4pPr lvl="3">
              <a:spcBef>
                <a:spcPts val="0"/>
              </a:spcBef>
              <a:spcAft>
                <a:spcPts val="0"/>
              </a:spcAft>
              <a:buClr>
                <a:schemeClr val="accent1"/>
              </a:buClr>
              <a:buSzPts val="1600"/>
              <a:buFont typeface="Nunito Sans"/>
              <a:buNone/>
              <a:defRPr>
                <a:solidFill>
                  <a:schemeClr val="accent1"/>
                </a:solidFill>
                <a:latin typeface="Nunito Sans"/>
                <a:ea typeface="Nunito Sans"/>
                <a:cs typeface="Nunito Sans"/>
                <a:sym typeface="Nunito Sans"/>
              </a:defRPr>
            </a:lvl4pPr>
            <a:lvl5pPr lvl="4">
              <a:spcBef>
                <a:spcPts val="0"/>
              </a:spcBef>
              <a:spcAft>
                <a:spcPts val="0"/>
              </a:spcAft>
              <a:buClr>
                <a:schemeClr val="accent1"/>
              </a:buClr>
              <a:buSzPts val="1600"/>
              <a:buFont typeface="Nunito Sans"/>
              <a:buNone/>
              <a:defRPr>
                <a:solidFill>
                  <a:schemeClr val="accent1"/>
                </a:solidFill>
                <a:latin typeface="Nunito Sans"/>
                <a:ea typeface="Nunito Sans"/>
                <a:cs typeface="Nunito Sans"/>
                <a:sym typeface="Nunito Sans"/>
              </a:defRPr>
            </a:lvl5pPr>
            <a:lvl6pPr lvl="5">
              <a:spcBef>
                <a:spcPts val="0"/>
              </a:spcBef>
              <a:spcAft>
                <a:spcPts val="0"/>
              </a:spcAft>
              <a:buClr>
                <a:schemeClr val="accent1"/>
              </a:buClr>
              <a:buSzPts val="1600"/>
              <a:buFont typeface="Nunito Sans"/>
              <a:buNone/>
              <a:defRPr>
                <a:solidFill>
                  <a:schemeClr val="accent1"/>
                </a:solidFill>
                <a:latin typeface="Nunito Sans"/>
                <a:ea typeface="Nunito Sans"/>
                <a:cs typeface="Nunito Sans"/>
                <a:sym typeface="Nunito Sans"/>
              </a:defRPr>
            </a:lvl6pPr>
            <a:lvl7pPr lvl="6">
              <a:spcBef>
                <a:spcPts val="0"/>
              </a:spcBef>
              <a:spcAft>
                <a:spcPts val="0"/>
              </a:spcAft>
              <a:buClr>
                <a:schemeClr val="accent1"/>
              </a:buClr>
              <a:buSzPts val="1600"/>
              <a:buFont typeface="Nunito Sans"/>
              <a:buNone/>
              <a:defRPr>
                <a:solidFill>
                  <a:schemeClr val="accent1"/>
                </a:solidFill>
                <a:latin typeface="Nunito Sans"/>
                <a:ea typeface="Nunito Sans"/>
                <a:cs typeface="Nunito Sans"/>
                <a:sym typeface="Nunito Sans"/>
              </a:defRPr>
            </a:lvl7pPr>
            <a:lvl8pPr lvl="7">
              <a:spcBef>
                <a:spcPts val="0"/>
              </a:spcBef>
              <a:spcAft>
                <a:spcPts val="0"/>
              </a:spcAft>
              <a:buClr>
                <a:schemeClr val="accent1"/>
              </a:buClr>
              <a:buSzPts val="1600"/>
              <a:buFont typeface="Nunito Sans"/>
              <a:buNone/>
              <a:defRPr>
                <a:solidFill>
                  <a:schemeClr val="accent1"/>
                </a:solidFill>
                <a:latin typeface="Nunito Sans"/>
                <a:ea typeface="Nunito Sans"/>
                <a:cs typeface="Nunito Sans"/>
                <a:sym typeface="Nunito Sans"/>
              </a:defRPr>
            </a:lvl8pPr>
            <a:lvl9pPr lvl="8">
              <a:spcBef>
                <a:spcPts val="0"/>
              </a:spcBef>
              <a:spcAft>
                <a:spcPts val="0"/>
              </a:spcAft>
              <a:buClr>
                <a:schemeClr val="accent1"/>
              </a:buClr>
              <a:buSzPts val="1600"/>
              <a:buFont typeface="Nunito Sans"/>
              <a:buNone/>
              <a:defRPr>
                <a:solidFill>
                  <a:schemeClr val="accent1"/>
                </a:solidFill>
                <a:latin typeface="Nunito Sans"/>
                <a:ea typeface="Nunito Sans"/>
                <a:cs typeface="Nunito Sans"/>
                <a:sym typeface="Nunito Sans"/>
              </a:defRPr>
            </a:lvl9pPr>
          </a:lstStyle>
          <a:p>
            <a:endParaRPr/>
          </a:p>
        </p:txBody>
      </p:sp>
      <p:sp>
        <p:nvSpPr>
          <p:cNvPr id="38" name="Google Shape;38;p5"/>
          <p:cNvSpPr txBox="1">
            <a:spLocks noGrp="1"/>
          </p:cNvSpPr>
          <p:nvPr>
            <p:ph type="subTitle" idx="6"/>
          </p:nvPr>
        </p:nvSpPr>
        <p:spPr>
          <a:xfrm>
            <a:off x="1208525" y="2519934"/>
            <a:ext cx="1115700" cy="311400"/>
          </a:xfrm>
          <a:prstGeom prst="rect">
            <a:avLst/>
          </a:prstGeom>
        </p:spPr>
        <p:txBody>
          <a:bodyPr spcFirstLastPara="1" wrap="square" lIns="91425" tIns="0" rIns="91425" bIns="0" anchor="t" anchorCtr="0">
            <a:noAutofit/>
          </a:bodyPr>
          <a:lstStyle>
            <a:lvl1pPr lvl="0" algn="ctr">
              <a:spcBef>
                <a:spcPts val="0"/>
              </a:spcBef>
              <a:spcAft>
                <a:spcPts val="0"/>
              </a:spcAft>
              <a:buNone/>
              <a:defRPr sz="900">
                <a:latin typeface="Nunito Sans"/>
                <a:ea typeface="Nunito Sans"/>
                <a:cs typeface="Nunito Sans"/>
                <a:sym typeface="Nunito Sans"/>
              </a:defRPr>
            </a:lvl1pPr>
            <a:lvl2pPr lvl="1">
              <a:spcBef>
                <a:spcPts val="0"/>
              </a:spcBef>
              <a:spcAft>
                <a:spcPts val="0"/>
              </a:spcAft>
              <a:buSzPts val="1600"/>
              <a:buFont typeface="Nunito Sans"/>
              <a:buNone/>
              <a:defRPr>
                <a:latin typeface="Nunito Sans"/>
                <a:ea typeface="Nunito Sans"/>
                <a:cs typeface="Nunito Sans"/>
                <a:sym typeface="Nunito Sans"/>
              </a:defRPr>
            </a:lvl2pPr>
            <a:lvl3pPr lvl="2">
              <a:spcBef>
                <a:spcPts val="0"/>
              </a:spcBef>
              <a:spcAft>
                <a:spcPts val="0"/>
              </a:spcAft>
              <a:buSzPts val="1600"/>
              <a:buFont typeface="Nunito Sans"/>
              <a:buNone/>
              <a:defRPr>
                <a:latin typeface="Nunito Sans"/>
                <a:ea typeface="Nunito Sans"/>
                <a:cs typeface="Nunito Sans"/>
                <a:sym typeface="Nunito Sans"/>
              </a:defRPr>
            </a:lvl3pPr>
            <a:lvl4pPr lvl="3">
              <a:spcBef>
                <a:spcPts val="0"/>
              </a:spcBef>
              <a:spcAft>
                <a:spcPts val="0"/>
              </a:spcAft>
              <a:buSzPts val="1600"/>
              <a:buFont typeface="Nunito Sans"/>
              <a:buNone/>
              <a:defRPr>
                <a:latin typeface="Nunito Sans"/>
                <a:ea typeface="Nunito Sans"/>
                <a:cs typeface="Nunito Sans"/>
                <a:sym typeface="Nunito Sans"/>
              </a:defRPr>
            </a:lvl4pPr>
            <a:lvl5pPr lvl="4">
              <a:spcBef>
                <a:spcPts val="0"/>
              </a:spcBef>
              <a:spcAft>
                <a:spcPts val="0"/>
              </a:spcAft>
              <a:buSzPts val="1600"/>
              <a:buFont typeface="Nunito Sans"/>
              <a:buNone/>
              <a:defRPr>
                <a:latin typeface="Nunito Sans"/>
                <a:ea typeface="Nunito Sans"/>
                <a:cs typeface="Nunito Sans"/>
                <a:sym typeface="Nunito Sans"/>
              </a:defRPr>
            </a:lvl5pPr>
            <a:lvl6pPr lvl="5">
              <a:spcBef>
                <a:spcPts val="0"/>
              </a:spcBef>
              <a:spcAft>
                <a:spcPts val="0"/>
              </a:spcAft>
              <a:buSzPts val="1600"/>
              <a:buFont typeface="Nunito Sans"/>
              <a:buNone/>
              <a:defRPr>
                <a:latin typeface="Nunito Sans"/>
                <a:ea typeface="Nunito Sans"/>
                <a:cs typeface="Nunito Sans"/>
                <a:sym typeface="Nunito Sans"/>
              </a:defRPr>
            </a:lvl6pPr>
            <a:lvl7pPr lvl="6">
              <a:spcBef>
                <a:spcPts val="0"/>
              </a:spcBef>
              <a:spcAft>
                <a:spcPts val="0"/>
              </a:spcAft>
              <a:buSzPts val="1600"/>
              <a:buFont typeface="Nunito Sans"/>
              <a:buNone/>
              <a:defRPr>
                <a:latin typeface="Nunito Sans"/>
                <a:ea typeface="Nunito Sans"/>
                <a:cs typeface="Nunito Sans"/>
                <a:sym typeface="Nunito Sans"/>
              </a:defRPr>
            </a:lvl7pPr>
            <a:lvl8pPr lvl="7">
              <a:spcBef>
                <a:spcPts val="0"/>
              </a:spcBef>
              <a:spcAft>
                <a:spcPts val="0"/>
              </a:spcAft>
              <a:buSzPts val="1600"/>
              <a:buFont typeface="Nunito Sans"/>
              <a:buNone/>
              <a:defRPr>
                <a:latin typeface="Nunito Sans"/>
                <a:ea typeface="Nunito Sans"/>
                <a:cs typeface="Nunito Sans"/>
                <a:sym typeface="Nunito Sans"/>
              </a:defRPr>
            </a:lvl8pPr>
            <a:lvl9pPr lvl="8">
              <a:spcBef>
                <a:spcPts val="0"/>
              </a:spcBef>
              <a:spcAft>
                <a:spcPts val="0"/>
              </a:spcAft>
              <a:buSzPts val="1600"/>
              <a:buFont typeface="Nunito Sans"/>
              <a:buNone/>
              <a:defRPr>
                <a:latin typeface="Nunito Sans"/>
                <a:ea typeface="Nunito Sans"/>
                <a:cs typeface="Nunito Sans"/>
                <a:sym typeface="Nunito Sans"/>
              </a:defRPr>
            </a:lvl9pPr>
          </a:lstStyle>
          <a:p>
            <a:endParaRPr/>
          </a:p>
        </p:txBody>
      </p:sp>
      <p:sp>
        <p:nvSpPr>
          <p:cNvPr id="39" name="Google Shape;39;p5"/>
          <p:cNvSpPr txBox="1">
            <a:spLocks noGrp="1"/>
          </p:cNvSpPr>
          <p:nvPr>
            <p:ph type="subTitle" idx="7"/>
          </p:nvPr>
        </p:nvSpPr>
        <p:spPr>
          <a:xfrm>
            <a:off x="3079166" y="2282372"/>
            <a:ext cx="1115700" cy="234000"/>
          </a:xfrm>
          <a:prstGeom prst="rect">
            <a:avLst/>
          </a:prstGeom>
        </p:spPr>
        <p:txBody>
          <a:bodyPr spcFirstLastPara="1" wrap="square" lIns="91425" tIns="91425" rIns="91425" bIns="0" anchor="b" anchorCtr="0">
            <a:noAutofit/>
          </a:bodyPr>
          <a:lstStyle>
            <a:lvl1pPr lvl="0" algn="ctr">
              <a:spcBef>
                <a:spcPts val="0"/>
              </a:spcBef>
              <a:spcAft>
                <a:spcPts val="0"/>
              </a:spcAft>
              <a:buNone/>
              <a:defRPr sz="900" b="1">
                <a:solidFill>
                  <a:schemeClr val="accent1"/>
                </a:solidFill>
                <a:latin typeface="Nunito Sans"/>
                <a:ea typeface="Nunito Sans"/>
                <a:cs typeface="Nunito Sans"/>
                <a:sym typeface="Nunito Sans"/>
              </a:defRPr>
            </a:lvl1pPr>
            <a:lvl2pPr lvl="1">
              <a:spcBef>
                <a:spcPts val="0"/>
              </a:spcBef>
              <a:spcAft>
                <a:spcPts val="0"/>
              </a:spcAft>
              <a:buClr>
                <a:schemeClr val="accent1"/>
              </a:buClr>
              <a:buSzPts val="1600"/>
              <a:buFont typeface="Nunito Sans"/>
              <a:buNone/>
              <a:defRPr>
                <a:solidFill>
                  <a:schemeClr val="accent1"/>
                </a:solidFill>
                <a:latin typeface="Nunito Sans"/>
                <a:ea typeface="Nunito Sans"/>
                <a:cs typeface="Nunito Sans"/>
                <a:sym typeface="Nunito Sans"/>
              </a:defRPr>
            </a:lvl2pPr>
            <a:lvl3pPr lvl="2">
              <a:spcBef>
                <a:spcPts val="0"/>
              </a:spcBef>
              <a:spcAft>
                <a:spcPts val="0"/>
              </a:spcAft>
              <a:buClr>
                <a:schemeClr val="accent1"/>
              </a:buClr>
              <a:buSzPts val="1600"/>
              <a:buFont typeface="Nunito Sans"/>
              <a:buNone/>
              <a:defRPr>
                <a:solidFill>
                  <a:schemeClr val="accent1"/>
                </a:solidFill>
                <a:latin typeface="Nunito Sans"/>
                <a:ea typeface="Nunito Sans"/>
                <a:cs typeface="Nunito Sans"/>
                <a:sym typeface="Nunito Sans"/>
              </a:defRPr>
            </a:lvl3pPr>
            <a:lvl4pPr lvl="3">
              <a:spcBef>
                <a:spcPts val="0"/>
              </a:spcBef>
              <a:spcAft>
                <a:spcPts val="0"/>
              </a:spcAft>
              <a:buClr>
                <a:schemeClr val="accent1"/>
              </a:buClr>
              <a:buSzPts val="1600"/>
              <a:buFont typeface="Nunito Sans"/>
              <a:buNone/>
              <a:defRPr>
                <a:solidFill>
                  <a:schemeClr val="accent1"/>
                </a:solidFill>
                <a:latin typeface="Nunito Sans"/>
                <a:ea typeface="Nunito Sans"/>
                <a:cs typeface="Nunito Sans"/>
                <a:sym typeface="Nunito Sans"/>
              </a:defRPr>
            </a:lvl4pPr>
            <a:lvl5pPr lvl="4">
              <a:spcBef>
                <a:spcPts val="0"/>
              </a:spcBef>
              <a:spcAft>
                <a:spcPts val="0"/>
              </a:spcAft>
              <a:buClr>
                <a:schemeClr val="accent1"/>
              </a:buClr>
              <a:buSzPts val="1600"/>
              <a:buFont typeface="Nunito Sans"/>
              <a:buNone/>
              <a:defRPr>
                <a:solidFill>
                  <a:schemeClr val="accent1"/>
                </a:solidFill>
                <a:latin typeface="Nunito Sans"/>
                <a:ea typeface="Nunito Sans"/>
                <a:cs typeface="Nunito Sans"/>
                <a:sym typeface="Nunito Sans"/>
              </a:defRPr>
            </a:lvl5pPr>
            <a:lvl6pPr lvl="5">
              <a:spcBef>
                <a:spcPts val="0"/>
              </a:spcBef>
              <a:spcAft>
                <a:spcPts val="0"/>
              </a:spcAft>
              <a:buClr>
                <a:schemeClr val="accent1"/>
              </a:buClr>
              <a:buSzPts val="1600"/>
              <a:buFont typeface="Nunito Sans"/>
              <a:buNone/>
              <a:defRPr>
                <a:solidFill>
                  <a:schemeClr val="accent1"/>
                </a:solidFill>
                <a:latin typeface="Nunito Sans"/>
                <a:ea typeface="Nunito Sans"/>
                <a:cs typeface="Nunito Sans"/>
                <a:sym typeface="Nunito Sans"/>
              </a:defRPr>
            </a:lvl6pPr>
            <a:lvl7pPr lvl="6">
              <a:spcBef>
                <a:spcPts val="0"/>
              </a:spcBef>
              <a:spcAft>
                <a:spcPts val="0"/>
              </a:spcAft>
              <a:buClr>
                <a:schemeClr val="accent1"/>
              </a:buClr>
              <a:buSzPts val="1600"/>
              <a:buFont typeface="Nunito Sans"/>
              <a:buNone/>
              <a:defRPr>
                <a:solidFill>
                  <a:schemeClr val="accent1"/>
                </a:solidFill>
                <a:latin typeface="Nunito Sans"/>
                <a:ea typeface="Nunito Sans"/>
                <a:cs typeface="Nunito Sans"/>
                <a:sym typeface="Nunito Sans"/>
              </a:defRPr>
            </a:lvl7pPr>
            <a:lvl8pPr lvl="7">
              <a:spcBef>
                <a:spcPts val="0"/>
              </a:spcBef>
              <a:spcAft>
                <a:spcPts val="0"/>
              </a:spcAft>
              <a:buClr>
                <a:schemeClr val="accent1"/>
              </a:buClr>
              <a:buSzPts val="1600"/>
              <a:buFont typeface="Nunito Sans"/>
              <a:buNone/>
              <a:defRPr>
                <a:solidFill>
                  <a:schemeClr val="accent1"/>
                </a:solidFill>
                <a:latin typeface="Nunito Sans"/>
                <a:ea typeface="Nunito Sans"/>
                <a:cs typeface="Nunito Sans"/>
                <a:sym typeface="Nunito Sans"/>
              </a:defRPr>
            </a:lvl8pPr>
            <a:lvl9pPr lvl="8">
              <a:spcBef>
                <a:spcPts val="0"/>
              </a:spcBef>
              <a:spcAft>
                <a:spcPts val="0"/>
              </a:spcAft>
              <a:buClr>
                <a:schemeClr val="accent1"/>
              </a:buClr>
              <a:buSzPts val="1600"/>
              <a:buFont typeface="Nunito Sans"/>
              <a:buNone/>
              <a:defRPr>
                <a:solidFill>
                  <a:schemeClr val="accent1"/>
                </a:solidFill>
                <a:latin typeface="Nunito Sans"/>
                <a:ea typeface="Nunito Sans"/>
                <a:cs typeface="Nunito Sans"/>
                <a:sym typeface="Nunito Sans"/>
              </a:defRPr>
            </a:lvl9pPr>
          </a:lstStyle>
          <a:p>
            <a:endParaRPr/>
          </a:p>
        </p:txBody>
      </p:sp>
      <p:sp>
        <p:nvSpPr>
          <p:cNvPr id="40" name="Google Shape;40;p5"/>
          <p:cNvSpPr txBox="1">
            <a:spLocks noGrp="1"/>
          </p:cNvSpPr>
          <p:nvPr>
            <p:ph type="subTitle" idx="8"/>
          </p:nvPr>
        </p:nvSpPr>
        <p:spPr>
          <a:xfrm>
            <a:off x="3079163" y="2519934"/>
            <a:ext cx="1115700" cy="311400"/>
          </a:xfrm>
          <a:prstGeom prst="rect">
            <a:avLst/>
          </a:prstGeom>
        </p:spPr>
        <p:txBody>
          <a:bodyPr spcFirstLastPara="1" wrap="square" lIns="91425" tIns="0" rIns="91425" bIns="0" anchor="t" anchorCtr="0">
            <a:noAutofit/>
          </a:bodyPr>
          <a:lstStyle>
            <a:lvl1pPr lvl="0" algn="ctr">
              <a:spcBef>
                <a:spcPts val="0"/>
              </a:spcBef>
              <a:spcAft>
                <a:spcPts val="0"/>
              </a:spcAft>
              <a:buNone/>
              <a:defRPr sz="900">
                <a:latin typeface="Nunito Sans"/>
                <a:ea typeface="Nunito Sans"/>
                <a:cs typeface="Nunito Sans"/>
                <a:sym typeface="Nunito Sans"/>
              </a:defRPr>
            </a:lvl1pPr>
            <a:lvl2pPr lvl="1">
              <a:spcBef>
                <a:spcPts val="0"/>
              </a:spcBef>
              <a:spcAft>
                <a:spcPts val="0"/>
              </a:spcAft>
              <a:buSzPts val="1600"/>
              <a:buFont typeface="Nunito Sans"/>
              <a:buNone/>
              <a:defRPr>
                <a:latin typeface="Nunito Sans"/>
                <a:ea typeface="Nunito Sans"/>
                <a:cs typeface="Nunito Sans"/>
                <a:sym typeface="Nunito Sans"/>
              </a:defRPr>
            </a:lvl2pPr>
            <a:lvl3pPr lvl="2">
              <a:spcBef>
                <a:spcPts val="0"/>
              </a:spcBef>
              <a:spcAft>
                <a:spcPts val="0"/>
              </a:spcAft>
              <a:buSzPts val="1600"/>
              <a:buFont typeface="Nunito Sans"/>
              <a:buNone/>
              <a:defRPr>
                <a:latin typeface="Nunito Sans"/>
                <a:ea typeface="Nunito Sans"/>
                <a:cs typeface="Nunito Sans"/>
                <a:sym typeface="Nunito Sans"/>
              </a:defRPr>
            </a:lvl3pPr>
            <a:lvl4pPr lvl="3">
              <a:spcBef>
                <a:spcPts val="0"/>
              </a:spcBef>
              <a:spcAft>
                <a:spcPts val="0"/>
              </a:spcAft>
              <a:buSzPts val="1600"/>
              <a:buFont typeface="Nunito Sans"/>
              <a:buNone/>
              <a:defRPr>
                <a:latin typeface="Nunito Sans"/>
                <a:ea typeface="Nunito Sans"/>
                <a:cs typeface="Nunito Sans"/>
                <a:sym typeface="Nunito Sans"/>
              </a:defRPr>
            </a:lvl4pPr>
            <a:lvl5pPr lvl="4">
              <a:spcBef>
                <a:spcPts val="0"/>
              </a:spcBef>
              <a:spcAft>
                <a:spcPts val="0"/>
              </a:spcAft>
              <a:buSzPts val="1600"/>
              <a:buFont typeface="Nunito Sans"/>
              <a:buNone/>
              <a:defRPr>
                <a:latin typeface="Nunito Sans"/>
                <a:ea typeface="Nunito Sans"/>
                <a:cs typeface="Nunito Sans"/>
                <a:sym typeface="Nunito Sans"/>
              </a:defRPr>
            </a:lvl5pPr>
            <a:lvl6pPr lvl="5">
              <a:spcBef>
                <a:spcPts val="0"/>
              </a:spcBef>
              <a:spcAft>
                <a:spcPts val="0"/>
              </a:spcAft>
              <a:buSzPts val="1600"/>
              <a:buFont typeface="Nunito Sans"/>
              <a:buNone/>
              <a:defRPr>
                <a:latin typeface="Nunito Sans"/>
                <a:ea typeface="Nunito Sans"/>
                <a:cs typeface="Nunito Sans"/>
                <a:sym typeface="Nunito Sans"/>
              </a:defRPr>
            </a:lvl6pPr>
            <a:lvl7pPr lvl="6">
              <a:spcBef>
                <a:spcPts val="0"/>
              </a:spcBef>
              <a:spcAft>
                <a:spcPts val="0"/>
              </a:spcAft>
              <a:buSzPts val="1600"/>
              <a:buFont typeface="Nunito Sans"/>
              <a:buNone/>
              <a:defRPr>
                <a:latin typeface="Nunito Sans"/>
                <a:ea typeface="Nunito Sans"/>
                <a:cs typeface="Nunito Sans"/>
                <a:sym typeface="Nunito Sans"/>
              </a:defRPr>
            </a:lvl7pPr>
            <a:lvl8pPr lvl="7">
              <a:spcBef>
                <a:spcPts val="0"/>
              </a:spcBef>
              <a:spcAft>
                <a:spcPts val="0"/>
              </a:spcAft>
              <a:buSzPts val="1600"/>
              <a:buFont typeface="Nunito Sans"/>
              <a:buNone/>
              <a:defRPr>
                <a:latin typeface="Nunito Sans"/>
                <a:ea typeface="Nunito Sans"/>
                <a:cs typeface="Nunito Sans"/>
                <a:sym typeface="Nunito Sans"/>
              </a:defRPr>
            </a:lvl8pPr>
            <a:lvl9pPr lvl="8">
              <a:spcBef>
                <a:spcPts val="0"/>
              </a:spcBef>
              <a:spcAft>
                <a:spcPts val="0"/>
              </a:spcAft>
              <a:buSzPts val="1600"/>
              <a:buFont typeface="Nunito Sans"/>
              <a:buNone/>
              <a:defRPr>
                <a:latin typeface="Nunito Sans"/>
                <a:ea typeface="Nunito Sans"/>
                <a:cs typeface="Nunito Sans"/>
                <a:sym typeface="Nunito Sans"/>
              </a:defRPr>
            </a:lvl9pPr>
          </a:lstStyle>
          <a:p>
            <a:endParaRPr/>
          </a:p>
        </p:txBody>
      </p:sp>
      <p:sp>
        <p:nvSpPr>
          <p:cNvPr id="41" name="Google Shape;41;p5"/>
          <p:cNvSpPr txBox="1">
            <a:spLocks noGrp="1"/>
          </p:cNvSpPr>
          <p:nvPr>
            <p:ph type="subTitle" idx="9"/>
          </p:nvPr>
        </p:nvSpPr>
        <p:spPr>
          <a:xfrm>
            <a:off x="4949794" y="2282372"/>
            <a:ext cx="1115700" cy="234000"/>
          </a:xfrm>
          <a:prstGeom prst="rect">
            <a:avLst/>
          </a:prstGeom>
        </p:spPr>
        <p:txBody>
          <a:bodyPr spcFirstLastPara="1" wrap="square" lIns="91425" tIns="91425" rIns="91425" bIns="0" anchor="b" anchorCtr="0">
            <a:noAutofit/>
          </a:bodyPr>
          <a:lstStyle>
            <a:lvl1pPr lvl="0" algn="ctr">
              <a:spcBef>
                <a:spcPts val="0"/>
              </a:spcBef>
              <a:spcAft>
                <a:spcPts val="0"/>
              </a:spcAft>
              <a:buNone/>
              <a:defRPr sz="900" b="1">
                <a:solidFill>
                  <a:schemeClr val="accent1"/>
                </a:solidFill>
                <a:latin typeface="Nunito Sans"/>
                <a:ea typeface="Nunito Sans"/>
                <a:cs typeface="Nunito Sans"/>
                <a:sym typeface="Nunito Sans"/>
              </a:defRPr>
            </a:lvl1pPr>
            <a:lvl2pPr lvl="1">
              <a:spcBef>
                <a:spcPts val="0"/>
              </a:spcBef>
              <a:spcAft>
                <a:spcPts val="0"/>
              </a:spcAft>
              <a:buClr>
                <a:schemeClr val="accent1"/>
              </a:buClr>
              <a:buSzPts val="1600"/>
              <a:buFont typeface="Nunito Sans"/>
              <a:buNone/>
              <a:defRPr>
                <a:solidFill>
                  <a:schemeClr val="accent1"/>
                </a:solidFill>
                <a:latin typeface="Nunito Sans"/>
                <a:ea typeface="Nunito Sans"/>
                <a:cs typeface="Nunito Sans"/>
                <a:sym typeface="Nunito Sans"/>
              </a:defRPr>
            </a:lvl2pPr>
            <a:lvl3pPr lvl="2">
              <a:spcBef>
                <a:spcPts val="0"/>
              </a:spcBef>
              <a:spcAft>
                <a:spcPts val="0"/>
              </a:spcAft>
              <a:buClr>
                <a:schemeClr val="accent1"/>
              </a:buClr>
              <a:buSzPts val="1600"/>
              <a:buFont typeface="Nunito Sans"/>
              <a:buNone/>
              <a:defRPr>
                <a:solidFill>
                  <a:schemeClr val="accent1"/>
                </a:solidFill>
                <a:latin typeface="Nunito Sans"/>
                <a:ea typeface="Nunito Sans"/>
                <a:cs typeface="Nunito Sans"/>
                <a:sym typeface="Nunito Sans"/>
              </a:defRPr>
            </a:lvl3pPr>
            <a:lvl4pPr lvl="3">
              <a:spcBef>
                <a:spcPts val="0"/>
              </a:spcBef>
              <a:spcAft>
                <a:spcPts val="0"/>
              </a:spcAft>
              <a:buClr>
                <a:schemeClr val="accent1"/>
              </a:buClr>
              <a:buSzPts val="1600"/>
              <a:buFont typeface="Nunito Sans"/>
              <a:buNone/>
              <a:defRPr>
                <a:solidFill>
                  <a:schemeClr val="accent1"/>
                </a:solidFill>
                <a:latin typeface="Nunito Sans"/>
                <a:ea typeface="Nunito Sans"/>
                <a:cs typeface="Nunito Sans"/>
                <a:sym typeface="Nunito Sans"/>
              </a:defRPr>
            </a:lvl4pPr>
            <a:lvl5pPr lvl="4">
              <a:spcBef>
                <a:spcPts val="0"/>
              </a:spcBef>
              <a:spcAft>
                <a:spcPts val="0"/>
              </a:spcAft>
              <a:buClr>
                <a:schemeClr val="accent1"/>
              </a:buClr>
              <a:buSzPts val="1600"/>
              <a:buFont typeface="Nunito Sans"/>
              <a:buNone/>
              <a:defRPr>
                <a:solidFill>
                  <a:schemeClr val="accent1"/>
                </a:solidFill>
                <a:latin typeface="Nunito Sans"/>
                <a:ea typeface="Nunito Sans"/>
                <a:cs typeface="Nunito Sans"/>
                <a:sym typeface="Nunito Sans"/>
              </a:defRPr>
            </a:lvl5pPr>
            <a:lvl6pPr lvl="5">
              <a:spcBef>
                <a:spcPts val="0"/>
              </a:spcBef>
              <a:spcAft>
                <a:spcPts val="0"/>
              </a:spcAft>
              <a:buClr>
                <a:schemeClr val="accent1"/>
              </a:buClr>
              <a:buSzPts val="1600"/>
              <a:buFont typeface="Nunito Sans"/>
              <a:buNone/>
              <a:defRPr>
                <a:solidFill>
                  <a:schemeClr val="accent1"/>
                </a:solidFill>
                <a:latin typeface="Nunito Sans"/>
                <a:ea typeface="Nunito Sans"/>
                <a:cs typeface="Nunito Sans"/>
                <a:sym typeface="Nunito Sans"/>
              </a:defRPr>
            </a:lvl6pPr>
            <a:lvl7pPr lvl="6">
              <a:spcBef>
                <a:spcPts val="0"/>
              </a:spcBef>
              <a:spcAft>
                <a:spcPts val="0"/>
              </a:spcAft>
              <a:buClr>
                <a:schemeClr val="accent1"/>
              </a:buClr>
              <a:buSzPts val="1600"/>
              <a:buFont typeface="Nunito Sans"/>
              <a:buNone/>
              <a:defRPr>
                <a:solidFill>
                  <a:schemeClr val="accent1"/>
                </a:solidFill>
                <a:latin typeface="Nunito Sans"/>
                <a:ea typeface="Nunito Sans"/>
                <a:cs typeface="Nunito Sans"/>
                <a:sym typeface="Nunito Sans"/>
              </a:defRPr>
            </a:lvl7pPr>
            <a:lvl8pPr lvl="7">
              <a:spcBef>
                <a:spcPts val="0"/>
              </a:spcBef>
              <a:spcAft>
                <a:spcPts val="0"/>
              </a:spcAft>
              <a:buClr>
                <a:schemeClr val="accent1"/>
              </a:buClr>
              <a:buSzPts val="1600"/>
              <a:buFont typeface="Nunito Sans"/>
              <a:buNone/>
              <a:defRPr>
                <a:solidFill>
                  <a:schemeClr val="accent1"/>
                </a:solidFill>
                <a:latin typeface="Nunito Sans"/>
                <a:ea typeface="Nunito Sans"/>
                <a:cs typeface="Nunito Sans"/>
                <a:sym typeface="Nunito Sans"/>
              </a:defRPr>
            </a:lvl8pPr>
            <a:lvl9pPr lvl="8">
              <a:spcBef>
                <a:spcPts val="0"/>
              </a:spcBef>
              <a:spcAft>
                <a:spcPts val="0"/>
              </a:spcAft>
              <a:buClr>
                <a:schemeClr val="accent1"/>
              </a:buClr>
              <a:buSzPts val="1600"/>
              <a:buFont typeface="Nunito Sans"/>
              <a:buNone/>
              <a:defRPr>
                <a:solidFill>
                  <a:schemeClr val="accent1"/>
                </a:solidFill>
                <a:latin typeface="Nunito Sans"/>
                <a:ea typeface="Nunito Sans"/>
                <a:cs typeface="Nunito Sans"/>
                <a:sym typeface="Nunito Sans"/>
              </a:defRPr>
            </a:lvl9pPr>
          </a:lstStyle>
          <a:p>
            <a:endParaRPr/>
          </a:p>
        </p:txBody>
      </p:sp>
      <p:sp>
        <p:nvSpPr>
          <p:cNvPr id="42" name="Google Shape;42;p5"/>
          <p:cNvSpPr txBox="1">
            <a:spLocks noGrp="1"/>
          </p:cNvSpPr>
          <p:nvPr>
            <p:ph type="subTitle" idx="13"/>
          </p:nvPr>
        </p:nvSpPr>
        <p:spPr>
          <a:xfrm>
            <a:off x="4949788" y="2519934"/>
            <a:ext cx="1115700" cy="311400"/>
          </a:xfrm>
          <a:prstGeom prst="rect">
            <a:avLst/>
          </a:prstGeom>
        </p:spPr>
        <p:txBody>
          <a:bodyPr spcFirstLastPara="1" wrap="square" lIns="91425" tIns="0" rIns="91425" bIns="0" anchor="t" anchorCtr="0">
            <a:noAutofit/>
          </a:bodyPr>
          <a:lstStyle>
            <a:lvl1pPr lvl="0" algn="ctr">
              <a:spcBef>
                <a:spcPts val="0"/>
              </a:spcBef>
              <a:spcAft>
                <a:spcPts val="0"/>
              </a:spcAft>
              <a:buNone/>
              <a:defRPr sz="900">
                <a:latin typeface="Nunito Sans"/>
                <a:ea typeface="Nunito Sans"/>
                <a:cs typeface="Nunito Sans"/>
                <a:sym typeface="Nunito Sans"/>
              </a:defRPr>
            </a:lvl1pPr>
            <a:lvl2pPr lvl="1">
              <a:spcBef>
                <a:spcPts val="0"/>
              </a:spcBef>
              <a:spcAft>
                <a:spcPts val="0"/>
              </a:spcAft>
              <a:buSzPts val="1600"/>
              <a:buFont typeface="Nunito Sans"/>
              <a:buNone/>
              <a:defRPr>
                <a:latin typeface="Nunito Sans"/>
                <a:ea typeface="Nunito Sans"/>
                <a:cs typeface="Nunito Sans"/>
                <a:sym typeface="Nunito Sans"/>
              </a:defRPr>
            </a:lvl2pPr>
            <a:lvl3pPr lvl="2">
              <a:spcBef>
                <a:spcPts val="0"/>
              </a:spcBef>
              <a:spcAft>
                <a:spcPts val="0"/>
              </a:spcAft>
              <a:buSzPts val="1600"/>
              <a:buFont typeface="Nunito Sans"/>
              <a:buNone/>
              <a:defRPr>
                <a:latin typeface="Nunito Sans"/>
                <a:ea typeface="Nunito Sans"/>
                <a:cs typeface="Nunito Sans"/>
                <a:sym typeface="Nunito Sans"/>
              </a:defRPr>
            </a:lvl3pPr>
            <a:lvl4pPr lvl="3">
              <a:spcBef>
                <a:spcPts val="0"/>
              </a:spcBef>
              <a:spcAft>
                <a:spcPts val="0"/>
              </a:spcAft>
              <a:buSzPts val="1600"/>
              <a:buFont typeface="Nunito Sans"/>
              <a:buNone/>
              <a:defRPr>
                <a:latin typeface="Nunito Sans"/>
                <a:ea typeface="Nunito Sans"/>
                <a:cs typeface="Nunito Sans"/>
                <a:sym typeface="Nunito Sans"/>
              </a:defRPr>
            </a:lvl4pPr>
            <a:lvl5pPr lvl="4">
              <a:spcBef>
                <a:spcPts val="0"/>
              </a:spcBef>
              <a:spcAft>
                <a:spcPts val="0"/>
              </a:spcAft>
              <a:buSzPts val="1600"/>
              <a:buFont typeface="Nunito Sans"/>
              <a:buNone/>
              <a:defRPr>
                <a:latin typeface="Nunito Sans"/>
                <a:ea typeface="Nunito Sans"/>
                <a:cs typeface="Nunito Sans"/>
                <a:sym typeface="Nunito Sans"/>
              </a:defRPr>
            </a:lvl5pPr>
            <a:lvl6pPr lvl="5">
              <a:spcBef>
                <a:spcPts val="0"/>
              </a:spcBef>
              <a:spcAft>
                <a:spcPts val="0"/>
              </a:spcAft>
              <a:buSzPts val="1600"/>
              <a:buFont typeface="Nunito Sans"/>
              <a:buNone/>
              <a:defRPr>
                <a:latin typeface="Nunito Sans"/>
                <a:ea typeface="Nunito Sans"/>
                <a:cs typeface="Nunito Sans"/>
                <a:sym typeface="Nunito Sans"/>
              </a:defRPr>
            </a:lvl6pPr>
            <a:lvl7pPr lvl="6">
              <a:spcBef>
                <a:spcPts val="0"/>
              </a:spcBef>
              <a:spcAft>
                <a:spcPts val="0"/>
              </a:spcAft>
              <a:buSzPts val="1600"/>
              <a:buFont typeface="Nunito Sans"/>
              <a:buNone/>
              <a:defRPr>
                <a:latin typeface="Nunito Sans"/>
                <a:ea typeface="Nunito Sans"/>
                <a:cs typeface="Nunito Sans"/>
                <a:sym typeface="Nunito Sans"/>
              </a:defRPr>
            </a:lvl7pPr>
            <a:lvl8pPr lvl="7">
              <a:spcBef>
                <a:spcPts val="0"/>
              </a:spcBef>
              <a:spcAft>
                <a:spcPts val="0"/>
              </a:spcAft>
              <a:buSzPts val="1600"/>
              <a:buFont typeface="Nunito Sans"/>
              <a:buNone/>
              <a:defRPr>
                <a:latin typeface="Nunito Sans"/>
                <a:ea typeface="Nunito Sans"/>
                <a:cs typeface="Nunito Sans"/>
                <a:sym typeface="Nunito Sans"/>
              </a:defRPr>
            </a:lvl8pPr>
            <a:lvl9pPr lvl="8">
              <a:spcBef>
                <a:spcPts val="0"/>
              </a:spcBef>
              <a:spcAft>
                <a:spcPts val="0"/>
              </a:spcAft>
              <a:buSzPts val="1600"/>
              <a:buFont typeface="Nunito Sans"/>
              <a:buNone/>
              <a:defRPr>
                <a:latin typeface="Nunito Sans"/>
                <a:ea typeface="Nunito Sans"/>
                <a:cs typeface="Nunito Sans"/>
                <a:sym typeface="Nunito Sans"/>
              </a:defRPr>
            </a:lvl9pPr>
          </a:lstStyle>
          <a:p>
            <a:endParaRPr/>
          </a:p>
        </p:txBody>
      </p:sp>
      <p:sp>
        <p:nvSpPr>
          <p:cNvPr id="43" name="Google Shape;43;p5"/>
          <p:cNvSpPr txBox="1">
            <a:spLocks noGrp="1"/>
          </p:cNvSpPr>
          <p:nvPr>
            <p:ph type="subTitle" idx="14"/>
          </p:nvPr>
        </p:nvSpPr>
        <p:spPr>
          <a:xfrm>
            <a:off x="6820423" y="2282372"/>
            <a:ext cx="1115700" cy="234000"/>
          </a:xfrm>
          <a:prstGeom prst="rect">
            <a:avLst/>
          </a:prstGeom>
        </p:spPr>
        <p:txBody>
          <a:bodyPr spcFirstLastPara="1" wrap="square" lIns="91425" tIns="91425" rIns="91425" bIns="0" anchor="b" anchorCtr="0">
            <a:noAutofit/>
          </a:bodyPr>
          <a:lstStyle>
            <a:lvl1pPr lvl="0" algn="ctr">
              <a:spcBef>
                <a:spcPts val="0"/>
              </a:spcBef>
              <a:spcAft>
                <a:spcPts val="0"/>
              </a:spcAft>
              <a:buNone/>
              <a:defRPr sz="900" b="1">
                <a:solidFill>
                  <a:schemeClr val="accent1"/>
                </a:solidFill>
                <a:latin typeface="Nunito Sans"/>
                <a:ea typeface="Nunito Sans"/>
                <a:cs typeface="Nunito Sans"/>
                <a:sym typeface="Nunito Sans"/>
              </a:defRPr>
            </a:lvl1pPr>
            <a:lvl2pPr lvl="1">
              <a:spcBef>
                <a:spcPts val="0"/>
              </a:spcBef>
              <a:spcAft>
                <a:spcPts val="0"/>
              </a:spcAft>
              <a:buClr>
                <a:schemeClr val="accent1"/>
              </a:buClr>
              <a:buSzPts val="1600"/>
              <a:buFont typeface="Nunito Sans"/>
              <a:buNone/>
              <a:defRPr>
                <a:solidFill>
                  <a:schemeClr val="accent1"/>
                </a:solidFill>
                <a:latin typeface="Nunito Sans"/>
                <a:ea typeface="Nunito Sans"/>
                <a:cs typeface="Nunito Sans"/>
                <a:sym typeface="Nunito Sans"/>
              </a:defRPr>
            </a:lvl2pPr>
            <a:lvl3pPr lvl="2">
              <a:spcBef>
                <a:spcPts val="0"/>
              </a:spcBef>
              <a:spcAft>
                <a:spcPts val="0"/>
              </a:spcAft>
              <a:buClr>
                <a:schemeClr val="accent1"/>
              </a:buClr>
              <a:buSzPts val="1600"/>
              <a:buFont typeface="Nunito Sans"/>
              <a:buNone/>
              <a:defRPr>
                <a:solidFill>
                  <a:schemeClr val="accent1"/>
                </a:solidFill>
                <a:latin typeface="Nunito Sans"/>
                <a:ea typeface="Nunito Sans"/>
                <a:cs typeface="Nunito Sans"/>
                <a:sym typeface="Nunito Sans"/>
              </a:defRPr>
            </a:lvl3pPr>
            <a:lvl4pPr lvl="3">
              <a:spcBef>
                <a:spcPts val="0"/>
              </a:spcBef>
              <a:spcAft>
                <a:spcPts val="0"/>
              </a:spcAft>
              <a:buClr>
                <a:schemeClr val="accent1"/>
              </a:buClr>
              <a:buSzPts val="1600"/>
              <a:buFont typeface="Nunito Sans"/>
              <a:buNone/>
              <a:defRPr>
                <a:solidFill>
                  <a:schemeClr val="accent1"/>
                </a:solidFill>
                <a:latin typeface="Nunito Sans"/>
                <a:ea typeface="Nunito Sans"/>
                <a:cs typeface="Nunito Sans"/>
                <a:sym typeface="Nunito Sans"/>
              </a:defRPr>
            </a:lvl4pPr>
            <a:lvl5pPr lvl="4">
              <a:spcBef>
                <a:spcPts val="0"/>
              </a:spcBef>
              <a:spcAft>
                <a:spcPts val="0"/>
              </a:spcAft>
              <a:buClr>
                <a:schemeClr val="accent1"/>
              </a:buClr>
              <a:buSzPts val="1600"/>
              <a:buFont typeface="Nunito Sans"/>
              <a:buNone/>
              <a:defRPr>
                <a:solidFill>
                  <a:schemeClr val="accent1"/>
                </a:solidFill>
                <a:latin typeface="Nunito Sans"/>
                <a:ea typeface="Nunito Sans"/>
                <a:cs typeface="Nunito Sans"/>
                <a:sym typeface="Nunito Sans"/>
              </a:defRPr>
            </a:lvl5pPr>
            <a:lvl6pPr lvl="5">
              <a:spcBef>
                <a:spcPts val="0"/>
              </a:spcBef>
              <a:spcAft>
                <a:spcPts val="0"/>
              </a:spcAft>
              <a:buClr>
                <a:schemeClr val="accent1"/>
              </a:buClr>
              <a:buSzPts val="1600"/>
              <a:buFont typeface="Nunito Sans"/>
              <a:buNone/>
              <a:defRPr>
                <a:solidFill>
                  <a:schemeClr val="accent1"/>
                </a:solidFill>
                <a:latin typeface="Nunito Sans"/>
                <a:ea typeface="Nunito Sans"/>
                <a:cs typeface="Nunito Sans"/>
                <a:sym typeface="Nunito Sans"/>
              </a:defRPr>
            </a:lvl6pPr>
            <a:lvl7pPr lvl="6">
              <a:spcBef>
                <a:spcPts val="0"/>
              </a:spcBef>
              <a:spcAft>
                <a:spcPts val="0"/>
              </a:spcAft>
              <a:buClr>
                <a:schemeClr val="accent1"/>
              </a:buClr>
              <a:buSzPts val="1600"/>
              <a:buFont typeface="Nunito Sans"/>
              <a:buNone/>
              <a:defRPr>
                <a:solidFill>
                  <a:schemeClr val="accent1"/>
                </a:solidFill>
                <a:latin typeface="Nunito Sans"/>
                <a:ea typeface="Nunito Sans"/>
                <a:cs typeface="Nunito Sans"/>
                <a:sym typeface="Nunito Sans"/>
              </a:defRPr>
            </a:lvl7pPr>
            <a:lvl8pPr lvl="7">
              <a:spcBef>
                <a:spcPts val="0"/>
              </a:spcBef>
              <a:spcAft>
                <a:spcPts val="0"/>
              </a:spcAft>
              <a:buClr>
                <a:schemeClr val="accent1"/>
              </a:buClr>
              <a:buSzPts val="1600"/>
              <a:buFont typeface="Nunito Sans"/>
              <a:buNone/>
              <a:defRPr>
                <a:solidFill>
                  <a:schemeClr val="accent1"/>
                </a:solidFill>
                <a:latin typeface="Nunito Sans"/>
                <a:ea typeface="Nunito Sans"/>
                <a:cs typeface="Nunito Sans"/>
                <a:sym typeface="Nunito Sans"/>
              </a:defRPr>
            </a:lvl8pPr>
            <a:lvl9pPr lvl="8">
              <a:spcBef>
                <a:spcPts val="0"/>
              </a:spcBef>
              <a:spcAft>
                <a:spcPts val="0"/>
              </a:spcAft>
              <a:buClr>
                <a:schemeClr val="accent1"/>
              </a:buClr>
              <a:buSzPts val="1600"/>
              <a:buFont typeface="Nunito Sans"/>
              <a:buNone/>
              <a:defRPr>
                <a:solidFill>
                  <a:schemeClr val="accent1"/>
                </a:solidFill>
                <a:latin typeface="Nunito Sans"/>
                <a:ea typeface="Nunito Sans"/>
                <a:cs typeface="Nunito Sans"/>
                <a:sym typeface="Nunito Sans"/>
              </a:defRPr>
            </a:lvl9pPr>
          </a:lstStyle>
          <a:p>
            <a:endParaRPr/>
          </a:p>
        </p:txBody>
      </p:sp>
      <p:sp>
        <p:nvSpPr>
          <p:cNvPr id="44" name="Google Shape;44;p5"/>
          <p:cNvSpPr txBox="1">
            <a:spLocks noGrp="1"/>
          </p:cNvSpPr>
          <p:nvPr>
            <p:ph type="subTitle" idx="15"/>
          </p:nvPr>
        </p:nvSpPr>
        <p:spPr>
          <a:xfrm>
            <a:off x="6820413" y="2519934"/>
            <a:ext cx="1115700" cy="311400"/>
          </a:xfrm>
          <a:prstGeom prst="rect">
            <a:avLst/>
          </a:prstGeom>
        </p:spPr>
        <p:txBody>
          <a:bodyPr spcFirstLastPara="1" wrap="square" lIns="91425" tIns="0" rIns="91425" bIns="0" anchor="t" anchorCtr="0">
            <a:noAutofit/>
          </a:bodyPr>
          <a:lstStyle>
            <a:lvl1pPr lvl="0" algn="ctr">
              <a:spcBef>
                <a:spcPts val="0"/>
              </a:spcBef>
              <a:spcAft>
                <a:spcPts val="0"/>
              </a:spcAft>
              <a:buNone/>
              <a:defRPr sz="900">
                <a:latin typeface="Nunito Sans"/>
                <a:ea typeface="Nunito Sans"/>
                <a:cs typeface="Nunito Sans"/>
                <a:sym typeface="Nunito Sans"/>
              </a:defRPr>
            </a:lvl1pPr>
            <a:lvl2pPr lvl="1">
              <a:spcBef>
                <a:spcPts val="0"/>
              </a:spcBef>
              <a:spcAft>
                <a:spcPts val="0"/>
              </a:spcAft>
              <a:buSzPts val="1600"/>
              <a:buFont typeface="Nunito Sans"/>
              <a:buNone/>
              <a:defRPr>
                <a:latin typeface="Nunito Sans"/>
                <a:ea typeface="Nunito Sans"/>
                <a:cs typeface="Nunito Sans"/>
                <a:sym typeface="Nunito Sans"/>
              </a:defRPr>
            </a:lvl2pPr>
            <a:lvl3pPr lvl="2">
              <a:spcBef>
                <a:spcPts val="0"/>
              </a:spcBef>
              <a:spcAft>
                <a:spcPts val="0"/>
              </a:spcAft>
              <a:buSzPts val="1600"/>
              <a:buFont typeface="Nunito Sans"/>
              <a:buNone/>
              <a:defRPr>
                <a:latin typeface="Nunito Sans"/>
                <a:ea typeface="Nunito Sans"/>
                <a:cs typeface="Nunito Sans"/>
                <a:sym typeface="Nunito Sans"/>
              </a:defRPr>
            </a:lvl3pPr>
            <a:lvl4pPr lvl="3">
              <a:spcBef>
                <a:spcPts val="0"/>
              </a:spcBef>
              <a:spcAft>
                <a:spcPts val="0"/>
              </a:spcAft>
              <a:buSzPts val="1600"/>
              <a:buFont typeface="Nunito Sans"/>
              <a:buNone/>
              <a:defRPr>
                <a:latin typeface="Nunito Sans"/>
                <a:ea typeface="Nunito Sans"/>
                <a:cs typeface="Nunito Sans"/>
                <a:sym typeface="Nunito Sans"/>
              </a:defRPr>
            </a:lvl4pPr>
            <a:lvl5pPr lvl="4">
              <a:spcBef>
                <a:spcPts val="0"/>
              </a:spcBef>
              <a:spcAft>
                <a:spcPts val="0"/>
              </a:spcAft>
              <a:buSzPts val="1600"/>
              <a:buFont typeface="Nunito Sans"/>
              <a:buNone/>
              <a:defRPr>
                <a:latin typeface="Nunito Sans"/>
                <a:ea typeface="Nunito Sans"/>
                <a:cs typeface="Nunito Sans"/>
                <a:sym typeface="Nunito Sans"/>
              </a:defRPr>
            </a:lvl5pPr>
            <a:lvl6pPr lvl="5">
              <a:spcBef>
                <a:spcPts val="0"/>
              </a:spcBef>
              <a:spcAft>
                <a:spcPts val="0"/>
              </a:spcAft>
              <a:buSzPts val="1600"/>
              <a:buFont typeface="Nunito Sans"/>
              <a:buNone/>
              <a:defRPr>
                <a:latin typeface="Nunito Sans"/>
                <a:ea typeface="Nunito Sans"/>
                <a:cs typeface="Nunito Sans"/>
                <a:sym typeface="Nunito Sans"/>
              </a:defRPr>
            </a:lvl6pPr>
            <a:lvl7pPr lvl="6">
              <a:spcBef>
                <a:spcPts val="0"/>
              </a:spcBef>
              <a:spcAft>
                <a:spcPts val="0"/>
              </a:spcAft>
              <a:buSzPts val="1600"/>
              <a:buFont typeface="Nunito Sans"/>
              <a:buNone/>
              <a:defRPr>
                <a:latin typeface="Nunito Sans"/>
                <a:ea typeface="Nunito Sans"/>
                <a:cs typeface="Nunito Sans"/>
                <a:sym typeface="Nunito Sans"/>
              </a:defRPr>
            </a:lvl7pPr>
            <a:lvl8pPr lvl="7">
              <a:spcBef>
                <a:spcPts val="0"/>
              </a:spcBef>
              <a:spcAft>
                <a:spcPts val="0"/>
              </a:spcAft>
              <a:buSzPts val="1600"/>
              <a:buFont typeface="Nunito Sans"/>
              <a:buNone/>
              <a:defRPr>
                <a:latin typeface="Nunito Sans"/>
                <a:ea typeface="Nunito Sans"/>
                <a:cs typeface="Nunito Sans"/>
                <a:sym typeface="Nunito Sans"/>
              </a:defRPr>
            </a:lvl8pPr>
            <a:lvl9pPr lvl="8">
              <a:spcBef>
                <a:spcPts val="0"/>
              </a:spcBef>
              <a:spcAft>
                <a:spcPts val="0"/>
              </a:spcAft>
              <a:buSzPts val="1600"/>
              <a:buFont typeface="Nunito Sans"/>
              <a:buNone/>
              <a:defRPr>
                <a:latin typeface="Nunito Sans"/>
                <a:ea typeface="Nunito Sans"/>
                <a:cs typeface="Nunito Sans"/>
                <a:sym typeface="Nunito Sans"/>
              </a:defRPr>
            </a:lvl9pPr>
          </a:lstStyle>
          <a:p>
            <a:endParaRPr/>
          </a:p>
        </p:txBody>
      </p:sp>
      <p:sp>
        <p:nvSpPr>
          <p:cNvPr id="45" name="Google Shape;45;p5"/>
          <p:cNvSpPr>
            <a:spLocks noGrp="1"/>
          </p:cNvSpPr>
          <p:nvPr>
            <p:ph type="pic" idx="16"/>
          </p:nvPr>
        </p:nvSpPr>
        <p:spPr>
          <a:xfrm>
            <a:off x="3079163" y="2958825"/>
            <a:ext cx="1115700" cy="1118100"/>
          </a:xfrm>
          <a:prstGeom prst="roundRect">
            <a:avLst>
              <a:gd name="adj" fmla="val 16667"/>
            </a:avLst>
          </a:prstGeom>
          <a:noFill/>
          <a:ln>
            <a:noFill/>
          </a:ln>
        </p:spPr>
      </p:sp>
      <p:sp>
        <p:nvSpPr>
          <p:cNvPr id="46" name="Google Shape;46;p5"/>
          <p:cNvSpPr>
            <a:spLocks noGrp="1"/>
          </p:cNvSpPr>
          <p:nvPr>
            <p:ph type="pic" idx="17"/>
          </p:nvPr>
        </p:nvSpPr>
        <p:spPr>
          <a:xfrm>
            <a:off x="4949788" y="2958825"/>
            <a:ext cx="1115700" cy="1118100"/>
          </a:xfrm>
          <a:prstGeom prst="roundRect">
            <a:avLst>
              <a:gd name="adj" fmla="val 16667"/>
            </a:avLst>
          </a:prstGeom>
          <a:noFill/>
          <a:ln>
            <a:noFill/>
          </a:ln>
        </p:spPr>
      </p:sp>
      <p:sp>
        <p:nvSpPr>
          <p:cNvPr id="47" name="Google Shape;47;p5"/>
          <p:cNvSpPr>
            <a:spLocks noGrp="1"/>
          </p:cNvSpPr>
          <p:nvPr>
            <p:ph type="pic" idx="18"/>
          </p:nvPr>
        </p:nvSpPr>
        <p:spPr>
          <a:xfrm>
            <a:off x="6820413" y="2958825"/>
            <a:ext cx="1115700" cy="1118100"/>
          </a:xfrm>
          <a:prstGeom prst="roundRect">
            <a:avLst>
              <a:gd name="adj" fmla="val 16667"/>
            </a:avLst>
          </a:prstGeom>
          <a:noFill/>
          <a:ln>
            <a:noFill/>
          </a:ln>
        </p:spPr>
      </p:sp>
      <p:sp>
        <p:nvSpPr>
          <p:cNvPr id="48" name="Google Shape;48;p5"/>
          <p:cNvSpPr txBox="1">
            <a:spLocks noGrp="1"/>
          </p:cNvSpPr>
          <p:nvPr>
            <p:ph type="subTitle" idx="19"/>
          </p:nvPr>
        </p:nvSpPr>
        <p:spPr>
          <a:xfrm>
            <a:off x="1208525" y="4076921"/>
            <a:ext cx="1115700" cy="234000"/>
          </a:xfrm>
          <a:prstGeom prst="rect">
            <a:avLst/>
          </a:prstGeom>
        </p:spPr>
        <p:txBody>
          <a:bodyPr spcFirstLastPara="1" wrap="square" lIns="91425" tIns="91425" rIns="91425" bIns="0" anchor="b" anchorCtr="0">
            <a:noAutofit/>
          </a:bodyPr>
          <a:lstStyle>
            <a:lvl1pPr lvl="0" algn="ctr">
              <a:spcBef>
                <a:spcPts val="0"/>
              </a:spcBef>
              <a:spcAft>
                <a:spcPts val="0"/>
              </a:spcAft>
              <a:buNone/>
              <a:defRPr sz="900" b="1">
                <a:solidFill>
                  <a:schemeClr val="accent1"/>
                </a:solidFill>
                <a:latin typeface="Nunito Sans"/>
                <a:ea typeface="Nunito Sans"/>
                <a:cs typeface="Nunito Sans"/>
                <a:sym typeface="Nunito Sans"/>
              </a:defRPr>
            </a:lvl1pPr>
            <a:lvl2pPr lvl="1">
              <a:spcBef>
                <a:spcPts val="0"/>
              </a:spcBef>
              <a:spcAft>
                <a:spcPts val="0"/>
              </a:spcAft>
              <a:buClr>
                <a:schemeClr val="accent1"/>
              </a:buClr>
              <a:buSzPts val="1600"/>
              <a:buFont typeface="Nunito Sans"/>
              <a:buNone/>
              <a:defRPr>
                <a:solidFill>
                  <a:schemeClr val="accent1"/>
                </a:solidFill>
                <a:latin typeface="Nunito Sans"/>
                <a:ea typeface="Nunito Sans"/>
                <a:cs typeface="Nunito Sans"/>
                <a:sym typeface="Nunito Sans"/>
              </a:defRPr>
            </a:lvl2pPr>
            <a:lvl3pPr lvl="2">
              <a:spcBef>
                <a:spcPts val="0"/>
              </a:spcBef>
              <a:spcAft>
                <a:spcPts val="0"/>
              </a:spcAft>
              <a:buClr>
                <a:schemeClr val="accent1"/>
              </a:buClr>
              <a:buSzPts val="1600"/>
              <a:buFont typeface="Nunito Sans"/>
              <a:buNone/>
              <a:defRPr>
                <a:solidFill>
                  <a:schemeClr val="accent1"/>
                </a:solidFill>
                <a:latin typeface="Nunito Sans"/>
                <a:ea typeface="Nunito Sans"/>
                <a:cs typeface="Nunito Sans"/>
                <a:sym typeface="Nunito Sans"/>
              </a:defRPr>
            </a:lvl3pPr>
            <a:lvl4pPr lvl="3">
              <a:spcBef>
                <a:spcPts val="0"/>
              </a:spcBef>
              <a:spcAft>
                <a:spcPts val="0"/>
              </a:spcAft>
              <a:buClr>
                <a:schemeClr val="accent1"/>
              </a:buClr>
              <a:buSzPts val="1600"/>
              <a:buFont typeface="Nunito Sans"/>
              <a:buNone/>
              <a:defRPr>
                <a:solidFill>
                  <a:schemeClr val="accent1"/>
                </a:solidFill>
                <a:latin typeface="Nunito Sans"/>
                <a:ea typeface="Nunito Sans"/>
                <a:cs typeface="Nunito Sans"/>
                <a:sym typeface="Nunito Sans"/>
              </a:defRPr>
            </a:lvl4pPr>
            <a:lvl5pPr lvl="4">
              <a:spcBef>
                <a:spcPts val="0"/>
              </a:spcBef>
              <a:spcAft>
                <a:spcPts val="0"/>
              </a:spcAft>
              <a:buClr>
                <a:schemeClr val="accent1"/>
              </a:buClr>
              <a:buSzPts val="1600"/>
              <a:buFont typeface="Nunito Sans"/>
              <a:buNone/>
              <a:defRPr>
                <a:solidFill>
                  <a:schemeClr val="accent1"/>
                </a:solidFill>
                <a:latin typeface="Nunito Sans"/>
                <a:ea typeface="Nunito Sans"/>
                <a:cs typeface="Nunito Sans"/>
                <a:sym typeface="Nunito Sans"/>
              </a:defRPr>
            </a:lvl5pPr>
            <a:lvl6pPr lvl="5">
              <a:spcBef>
                <a:spcPts val="0"/>
              </a:spcBef>
              <a:spcAft>
                <a:spcPts val="0"/>
              </a:spcAft>
              <a:buClr>
                <a:schemeClr val="accent1"/>
              </a:buClr>
              <a:buSzPts val="1600"/>
              <a:buFont typeface="Nunito Sans"/>
              <a:buNone/>
              <a:defRPr>
                <a:solidFill>
                  <a:schemeClr val="accent1"/>
                </a:solidFill>
                <a:latin typeface="Nunito Sans"/>
                <a:ea typeface="Nunito Sans"/>
                <a:cs typeface="Nunito Sans"/>
                <a:sym typeface="Nunito Sans"/>
              </a:defRPr>
            </a:lvl6pPr>
            <a:lvl7pPr lvl="6">
              <a:spcBef>
                <a:spcPts val="0"/>
              </a:spcBef>
              <a:spcAft>
                <a:spcPts val="0"/>
              </a:spcAft>
              <a:buClr>
                <a:schemeClr val="accent1"/>
              </a:buClr>
              <a:buSzPts val="1600"/>
              <a:buFont typeface="Nunito Sans"/>
              <a:buNone/>
              <a:defRPr>
                <a:solidFill>
                  <a:schemeClr val="accent1"/>
                </a:solidFill>
                <a:latin typeface="Nunito Sans"/>
                <a:ea typeface="Nunito Sans"/>
                <a:cs typeface="Nunito Sans"/>
                <a:sym typeface="Nunito Sans"/>
              </a:defRPr>
            </a:lvl7pPr>
            <a:lvl8pPr lvl="7">
              <a:spcBef>
                <a:spcPts val="0"/>
              </a:spcBef>
              <a:spcAft>
                <a:spcPts val="0"/>
              </a:spcAft>
              <a:buClr>
                <a:schemeClr val="accent1"/>
              </a:buClr>
              <a:buSzPts val="1600"/>
              <a:buFont typeface="Nunito Sans"/>
              <a:buNone/>
              <a:defRPr>
                <a:solidFill>
                  <a:schemeClr val="accent1"/>
                </a:solidFill>
                <a:latin typeface="Nunito Sans"/>
                <a:ea typeface="Nunito Sans"/>
                <a:cs typeface="Nunito Sans"/>
                <a:sym typeface="Nunito Sans"/>
              </a:defRPr>
            </a:lvl8pPr>
            <a:lvl9pPr lvl="8">
              <a:spcBef>
                <a:spcPts val="0"/>
              </a:spcBef>
              <a:spcAft>
                <a:spcPts val="0"/>
              </a:spcAft>
              <a:buClr>
                <a:schemeClr val="accent1"/>
              </a:buClr>
              <a:buSzPts val="1600"/>
              <a:buFont typeface="Nunito Sans"/>
              <a:buNone/>
              <a:defRPr>
                <a:solidFill>
                  <a:schemeClr val="accent1"/>
                </a:solidFill>
                <a:latin typeface="Nunito Sans"/>
                <a:ea typeface="Nunito Sans"/>
                <a:cs typeface="Nunito Sans"/>
                <a:sym typeface="Nunito Sans"/>
              </a:defRPr>
            </a:lvl9pPr>
          </a:lstStyle>
          <a:p>
            <a:endParaRPr/>
          </a:p>
        </p:txBody>
      </p:sp>
      <p:sp>
        <p:nvSpPr>
          <p:cNvPr id="49" name="Google Shape;49;p5"/>
          <p:cNvSpPr>
            <a:spLocks noGrp="1"/>
          </p:cNvSpPr>
          <p:nvPr>
            <p:ph type="pic" idx="20"/>
          </p:nvPr>
        </p:nvSpPr>
        <p:spPr>
          <a:xfrm>
            <a:off x="1208550" y="2958825"/>
            <a:ext cx="1115700" cy="1118100"/>
          </a:xfrm>
          <a:prstGeom prst="roundRect">
            <a:avLst>
              <a:gd name="adj" fmla="val 16667"/>
            </a:avLst>
          </a:prstGeom>
          <a:noFill/>
          <a:ln>
            <a:noFill/>
          </a:ln>
        </p:spPr>
      </p:sp>
      <p:sp>
        <p:nvSpPr>
          <p:cNvPr id="50" name="Google Shape;50;p5"/>
          <p:cNvSpPr txBox="1">
            <a:spLocks noGrp="1"/>
          </p:cNvSpPr>
          <p:nvPr>
            <p:ph type="subTitle" idx="21"/>
          </p:nvPr>
        </p:nvSpPr>
        <p:spPr>
          <a:xfrm>
            <a:off x="3079166" y="4076921"/>
            <a:ext cx="1115700" cy="234000"/>
          </a:xfrm>
          <a:prstGeom prst="rect">
            <a:avLst/>
          </a:prstGeom>
        </p:spPr>
        <p:txBody>
          <a:bodyPr spcFirstLastPara="1" wrap="square" lIns="91425" tIns="91425" rIns="91425" bIns="0" anchor="b" anchorCtr="0">
            <a:noAutofit/>
          </a:bodyPr>
          <a:lstStyle>
            <a:lvl1pPr lvl="0" algn="ctr">
              <a:spcBef>
                <a:spcPts val="0"/>
              </a:spcBef>
              <a:spcAft>
                <a:spcPts val="0"/>
              </a:spcAft>
              <a:buNone/>
              <a:defRPr sz="900" b="1">
                <a:solidFill>
                  <a:schemeClr val="accent1"/>
                </a:solidFill>
                <a:latin typeface="Nunito Sans"/>
                <a:ea typeface="Nunito Sans"/>
                <a:cs typeface="Nunito Sans"/>
                <a:sym typeface="Nunito Sans"/>
              </a:defRPr>
            </a:lvl1pPr>
            <a:lvl2pPr lvl="1">
              <a:spcBef>
                <a:spcPts val="0"/>
              </a:spcBef>
              <a:spcAft>
                <a:spcPts val="0"/>
              </a:spcAft>
              <a:buClr>
                <a:schemeClr val="accent1"/>
              </a:buClr>
              <a:buSzPts val="1600"/>
              <a:buFont typeface="Nunito Sans"/>
              <a:buNone/>
              <a:defRPr>
                <a:solidFill>
                  <a:schemeClr val="accent1"/>
                </a:solidFill>
                <a:latin typeface="Nunito Sans"/>
                <a:ea typeface="Nunito Sans"/>
                <a:cs typeface="Nunito Sans"/>
                <a:sym typeface="Nunito Sans"/>
              </a:defRPr>
            </a:lvl2pPr>
            <a:lvl3pPr lvl="2">
              <a:spcBef>
                <a:spcPts val="0"/>
              </a:spcBef>
              <a:spcAft>
                <a:spcPts val="0"/>
              </a:spcAft>
              <a:buClr>
                <a:schemeClr val="accent1"/>
              </a:buClr>
              <a:buSzPts val="1600"/>
              <a:buFont typeface="Nunito Sans"/>
              <a:buNone/>
              <a:defRPr>
                <a:solidFill>
                  <a:schemeClr val="accent1"/>
                </a:solidFill>
                <a:latin typeface="Nunito Sans"/>
                <a:ea typeface="Nunito Sans"/>
                <a:cs typeface="Nunito Sans"/>
                <a:sym typeface="Nunito Sans"/>
              </a:defRPr>
            </a:lvl3pPr>
            <a:lvl4pPr lvl="3">
              <a:spcBef>
                <a:spcPts val="0"/>
              </a:spcBef>
              <a:spcAft>
                <a:spcPts val="0"/>
              </a:spcAft>
              <a:buClr>
                <a:schemeClr val="accent1"/>
              </a:buClr>
              <a:buSzPts val="1600"/>
              <a:buFont typeface="Nunito Sans"/>
              <a:buNone/>
              <a:defRPr>
                <a:solidFill>
                  <a:schemeClr val="accent1"/>
                </a:solidFill>
                <a:latin typeface="Nunito Sans"/>
                <a:ea typeface="Nunito Sans"/>
                <a:cs typeface="Nunito Sans"/>
                <a:sym typeface="Nunito Sans"/>
              </a:defRPr>
            </a:lvl4pPr>
            <a:lvl5pPr lvl="4">
              <a:spcBef>
                <a:spcPts val="0"/>
              </a:spcBef>
              <a:spcAft>
                <a:spcPts val="0"/>
              </a:spcAft>
              <a:buClr>
                <a:schemeClr val="accent1"/>
              </a:buClr>
              <a:buSzPts val="1600"/>
              <a:buFont typeface="Nunito Sans"/>
              <a:buNone/>
              <a:defRPr>
                <a:solidFill>
                  <a:schemeClr val="accent1"/>
                </a:solidFill>
                <a:latin typeface="Nunito Sans"/>
                <a:ea typeface="Nunito Sans"/>
                <a:cs typeface="Nunito Sans"/>
                <a:sym typeface="Nunito Sans"/>
              </a:defRPr>
            </a:lvl5pPr>
            <a:lvl6pPr lvl="5">
              <a:spcBef>
                <a:spcPts val="0"/>
              </a:spcBef>
              <a:spcAft>
                <a:spcPts val="0"/>
              </a:spcAft>
              <a:buClr>
                <a:schemeClr val="accent1"/>
              </a:buClr>
              <a:buSzPts val="1600"/>
              <a:buFont typeface="Nunito Sans"/>
              <a:buNone/>
              <a:defRPr>
                <a:solidFill>
                  <a:schemeClr val="accent1"/>
                </a:solidFill>
                <a:latin typeface="Nunito Sans"/>
                <a:ea typeface="Nunito Sans"/>
                <a:cs typeface="Nunito Sans"/>
                <a:sym typeface="Nunito Sans"/>
              </a:defRPr>
            </a:lvl6pPr>
            <a:lvl7pPr lvl="6">
              <a:spcBef>
                <a:spcPts val="0"/>
              </a:spcBef>
              <a:spcAft>
                <a:spcPts val="0"/>
              </a:spcAft>
              <a:buClr>
                <a:schemeClr val="accent1"/>
              </a:buClr>
              <a:buSzPts val="1600"/>
              <a:buFont typeface="Nunito Sans"/>
              <a:buNone/>
              <a:defRPr>
                <a:solidFill>
                  <a:schemeClr val="accent1"/>
                </a:solidFill>
                <a:latin typeface="Nunito Sans"/>
                <a:ea typeface="Nunito Sans"/>
                <a:cs typeface="Nunito Sans"/>
                <a:sym typeface="Nunito Sans"/>
              </a:defRPr>
            </a:lvl7pPr>
            <a:lvl8pPr lvl="7">
              <a:spcBef>
                <a:spcPts val="0"/>
              </a:spcBef>
              <a:spcAft>
                <a:spcPts val="0"/>
              </a:spcAft>
              <a:buClr>
                <a:schemeClr val="accent1"/>
              </a:buClr>
              <a:buSzPts val="1600"/>
              <a:buFont typeface="Nunito Sans"/>
              <a:buNone/>
              <a:defRPr>
                <a:solidFill>
                  <a:schemeClr val="accent1"/>
                </a:solidFill>
                <a:latin typeface="Nunito Sans"/>
                <a:ea typeface="Nunito Sans"/>
                <a:cs typeface="Nunito Sans"/>
                <a:sym typeface="Nunito Sans"/>
              </a:defRPr>
            </a:lvl8pPr>
            <a:lvl9pPr lvl="8">
              <a:spcBef>
                <a:spcPts val="0"/>
              </a:spcBef>
              <a:spcAft>
                <a:spcPts val="0"/>
              </a:spcAft>
              <a:buClr>
                <a:schemeClr val="accent1"/>
              </a:buClr>
              <a:buSzPts val="1600"/>
              <a:buFont typeface="Nunito Sans"/>
              <a:buNone/>
              <a:defRPr>
                <a:solidFill>
                  <a:schemeClr val="accent1"/>
                </a:solidFill>
                <a:latin typeface="Nunito Sans"/>
                <a:ea typeface="Nunito Sans"/>
                <a:cs typeface="Nunito Sans"/>
                <a:sym typeface="Nunito Sans"/>
              </a:defRPr>
            </a:lvl9pPr>
          </a:lstStyle>
          <a:p>
            <a:endParaRPr/>
          </a:p>
        </p:txBody>
      </p:sp>
      <p:sp>
        <p:nvSpPr>
          <p:cNvPr id="51" name="Google Shape;51;p5"/>
          <p:cNvSpPr txBox="1">
            <a:spLocks noGrp="1"/>
          </p:cNvSpPr>
          <p:nvPr>
            <p:ph type="subTitle" idx="22"/>
          </p:nvPr>
        </p:nvSpPr>
        <p:spPr>
          <a:xfrm>
            <a:off x="4949794" y="4076921"/>
            <a:ext cx="1115700" cy="234000"/>
          </a:xfrm>
          <a:prstGeom prst="rect">
            <a:avLst/>
          </a:prstGeom>
        </p:spPr>
        <p:txBody>
          <a:bodyPr spcFirstLastPara="1" wrap="square" lIns="91425" tIns="91425" rIns="91425" bIns="0" anchor="b" anchorCtr="0">
            <a:noAutofit/>
          </a:bodyPr>
          <a:lstStyle>
            <a:lvl1pPr lvl="0" algn="ctr">
              <a:spcBef>
                <a:spcPts val="0"/>
              </a:spcBef>
              <a:spcAft>
                <a:spcPts val="0"/>
              </a:spcAft>
              <a:buNone/>
              <a:defRPr sz="900" b="1">
                <a:solidFill>
                  <a:schemeClr val="accent1"/>
                </a:solidFill>
                <a:latin typeface="Nunito Sans"/>
                <a:ea typeface="Nunito Sans"/>
                <a:cs typeface="Nunito Sans"/>
                <a:sym typeface="Nunito Sans"/>
              </a:defRPr>
            </a:lvl1pPr>
            <a:lvl2pPr lvl="1">
              <a:spcBef>
                <a:spcPts val="0"/>
              </a:spcBef>
              <a:spcAft>
                <a:spcPts val="0"/>
              </a:spcAft>
              <a:buClr>
                <a:schemeClr val="accent1"/>
              </a:buClr>
              <a:buSzPts val="1600"/>
              <a:buFont typeface="Nunito Sans"/>
              <a:buNone/>
              <a:defRPr>
                <a:solidFill>
                  <a:schemeClr val="accent1"/>
                </a:solidFill>
                <a:latin typeface="Nunito Sans"/>
                <a:ea typeface="Nunito Sans"/>
                <a:cs typeface="Nunito Sans"/>
                <a:sym typeface="Nunito Sans"/>
              </a:defRPr>
            </a:lvl2pPr>
            <a:lvl3pPr lvl="2">
              <a:spcBef>
                <a:spcPts val="0"/>
              </a:spcBef>
              <a:spcAft>
                <a:spcPts val="0"/>
              </a:spcAft>
              <a:buClr>
                <a:schemeClr val="accent1"/>
              </a:buClr>
              <a:buSzPts val="1600"/>
              <a:buFont typeface="Nunito Sans"/>
              <a:buNone/>
              <a:defRPr>
                <a:solidFill>
                  <a:schemeClr val="accent1"/>
                </a:solidFill>
                <a:latin typeface="Nunito Sans"/>
                <a:ea typeface="Nunito Sans"/>
                <a:cs typeface="Nunito Sans"/>
                <a:sym typeface="Nunito Sans"/>
              </a:defRPr>
            </a:lvl3pPr>
            <a:lvl4pPr lvl="3">
              <a:spcBef>
                <a:spcPts val="0"/>
              </a:spcBef>
              <a:spcAft>
                <a:spcPts val="0"/>
              </a:spcAft>
              <a:buClr>
                <a:schemeClr val="accent1"/>
              </a:buClr>
              <a:buSzPts val="1600"/>
              <a:buFont typeface="Nunito Sans"/>
              <a:buNone/>
              <a:defRPr>
                <a:solidFill>
                  <a:schemeClr val="accent1"/>
                </a:solidFill>
                <a:latin typeface="Nunito Sans"/>
                <a:ea typeface="Nunito Sans"/>
                <a:cs typeface="Nunito Sans"/>
                <a:sym typeface="Nunito Sans"/>
              </a:defRPr>
            </a:lvl4pPr>
            <a:lvl5pPr lvl="4">
              <a:spcBef>
                <a:spcPts val="0"/>
              </a:spcBef>
              <a:spcAft>
                <a:spcPts val="0"/>
              </a:spcAft>
              <a:buClr>
                <a:schemeClr val="accent1"/>
              </a:buClr>
              <a:buSzPts val="1600"/>
              <a:buFont typeface="Nunito Sans"/>
              <a:buNone/>
              <a:defRPr>
                <a:solidFill>
                  <a:schemeClr val="accent1"/>
                </a:solidFill>
                <a:latin typeface="Nunito Sans"/>
                <a:ea typeface="Nunito Sans"/>
                <a:cs typeface="Nunito Sans"/>
                <a:sym typeface="Nunito Sans"/>
              </a:defRPr>
            </a:lvl5pPr>
            <a:lvl6pPr lvl="5">
              <a:spcBef>
                <a:spcPts val="0"/>
              </a:spcBef>
              <a:spcAft>
                <a:spcPts val="0"/>
              </a:spcAft>
              <a:buClr>
                <a:schemeClr val="accent1"/>
              </a:buClr>
              <a:buSzPts val="1600"/>
              <a:buFont typeface="Nunito Sans"/>
              <a:buNone/>
              <a:defRPr>
                <a:solidFill>
                  <a:schemeClr val="accent1"/>
                </a:solidFill>
                <a:latin typeface="Nunito Sans"/>
                <a:ea typeface="Nunito Sans"/>
                <a:cs typeface="Nunito Sans"/>
                <a:sym typeface="Nunito Sans"/>
              </a:defRPr>
            </a:lvl6pPr>
            <a:lvl7pPr lvl="6">
              <a:spcBef>
                <a:spcPts val="0"/>
              </a:spcBef>
              <a:spcAft>
                <a:spcPts val="0"/>
              </a:spcAft>
              <a:buClr>
                <a:schemeClr val="accent1"/>
              </a:buClr>
              <a:buSzPts val="1600"/>
              <a:buFont typeface="Nunito Sans"/>
              <a:buNone/>
              <a:defRPr>
                <a:solidFill>
                  <a:schemeClr val="accent1"/>
                </a:solidFill>
                <a:latin typeface="Nunito Sans"/>
                <a:ea typeface="Nunito Sans"/>
                <a:cs typeface="Nunito Sans"/>
                <a:sym typeface="Nunito Sans"/>
              </a:defRPr>
            </a:lvl7pPr>
            <a:lvl8pPr lvl="7">
              <a:spcBef>
                <a:spcPts val="0"/>
              </a:spcBef>
              <a:spcAft>
                <a:spcPts val="0"/>
              </a:spcAft>
              <a:buClr>
                <a:schemeClr val="accent1"/>
              </a:buClr>
              <a:buSzPts val="1600"/>
              <a:buFont typeface="Nunito Sans"/>
              <a:buNone/>
              <a:defRPr>
                <a:solidFill>
                  <a:schemeClr val="accent1"/>
                </a:solidFill>
                <a:latin typeface="Nunito Sans"/>
                <a:ea typeface="Nunito Sans"/>
                <a:cs typeface="Nunito Sans"/>
                <a:sym typeface="Nunito Sans"/>
              </a:defRPr>
            </a:lvl8pPr>
            <a:lvl9pPr lvl="8">
              <a:spcBef>
                <a:spcPts val="0"/>
              </a:spcBef>
              <a:spcAft>
                <a:spcPts val="0"/>
              </a:spcAft>
              <a:buClr>
                <a:schemeClr val="accent1"/>
              </a:buClr>
              <a:buSzPts val="1600"/>
              <a:buFont typeface="Nunito Sans"/>
              <a:buNone/>
              <a:defRPr>
                <a:solidFill>
                  <a:schemeClr val="accent1"/>
                </a:solidFill>
                <a:latin typeface="Nunito Sans"/>
                <a:ea typeface="Nunito Sans"/>
                <a:cs typeface="Nunito Sans"/>
                <a:sym typeface="Nunito Sans"/>
              </a:defRPr>
            </a:lvl9pPr>
          </a:lstStyle>
          <a:p>
            <a:endParaRPr/>
          </a:p>
        </p:txBody>
      </p:sp>
      <p:sp>
        <p:nvSpPr>
          <p:cNvPr id="52" name="Google Shape;52;p5"/>
          <p:cNvSpPr txBox="1">
            <a:spLocks noGrp="1"/>
          </p:cNvSpPr>
          <p:nvPr>
            <p:ph type="subTitle" idx="23"/>
          </p:nvPr>
        </p:nvSpPr>
        <p:spPr>
          <a:xfrm>
            <a:off x="3079163" y="4314484"/>
            <a:ext cx="1115700" cy="311400"/>
          </a:xfrm>
          <a:prstGeom prst="rect">
            <a:avLst/>
          </a:prstGeom>
        </p:spPr>
        <p:txBody>
          <a:bodyPr spcFirstLastPara="1" wrap="square" lIns="91425" tIns="0" rIns="91425" bIns="0" anchor="t" anchorCtr="0">
            <a:noAutofit/>
          </a:bodyPr>
          <a:lstStyle>
            <a:lvl1pPr lvl="0" algn="ctr">
              <a:spcBef>
                <a:spcPts val="0"/>
              </a:spcBef>
              <a:spcAft>
                <a:spcPts val="0"/>
              </a:spcAft>
              <a:buNone/>
              <a:defRPr sz="900">
                <a:latin typeface="Nunito Sans"/>
                <a:ea typeface="Nunito Sans"/>
                <a:cs typeface="Nunito Sans"/>
                <a:sym typeface="Nunito Sans"/>
              </a:defRPr>
            </a:lvl1pPr>
            <a:lvl2pPr lvl="1">
              <a:spcBef>
                <a:spcPts val="0"/>
              </a:spcBef>
              <a:spcAft>
                <a:spcPts val="0"/>
              </a:spcAft>
              <a:buSzPts val="1600"/>
              <a:buFont typeface="Nunito Sans"/>
              <a:buNone/>
              <a:defRPr>
                <a:latin typeface="Nunito Sans"/>
                <a:ea typeface="Nunito Sans"/>
                <a:cs typeface="Nunito Sans"/>
                <a:sym typeface="Nunito Sans"/>
              </a:defRPr>
            </a:lvl2pPr>
            <a:lvl3pPr lvl="2">
              <a:spcBef>
                <a:spcPts val="0"/>
              </a:spcBef>
              <a:spcAft>
                <a:spcPts val="0"/>
              </a:spcAft>
              <a:buSzPts val="1600"/>
              <a:buFont typeface="Nunito Sans"/>
              <a:buNone/>
              <a:defRPr>
                <a:latin typeface="Nunito Sans"/>
                <a:ea typeface="Nunito Sans"/>
                <a:cs typeface="Nunito Sans"/>
                <a:sym typeface="Nunito Sans"/>
              </a:defRPr>
            </a:lvl3pPr>
            <a:lvl4pPr lvl="3">
              <a:spcBef>
                <a:spcPts val="0"/>
              </a:spcBef>
              <a:spcAft>
                <a:spcPts val="0"/>
              </a:spcAft>
              <a:buSzPts val="1600"/>
              <a:buFont typeface="Nunito Sans"/>
              <a:buNone/>
              <a:defRPr>
                <a:latin typeface="Nunito Sans"/>
                <a:ea typeface="Nunito Sans"/>
                <a:cs typeface="Nunito Sans"/>
                <a:sym typeface="Nunito Sans"/>
              </a:defRPr>
            </a:lvl4pPr>
            <a:lvl5pPr lvl="4">
              <a:spcBef>
                <a:spcPts val="0"/>
              </a:spcBef>
              <a:spcAft>
                <a:spcPts val="0"/>
              </a:spcAft>
              <a:buSzPts val="1600"/>
              <a:buFont typeface="Nunito Sans"/>
              <a:buNone/>
              <a:defRPr>
                <a:latin typeface="Nunito Sans"/>
                <a:ea typeface="Nunito Sans"/>
                <a:cs typeface="Nunito Sans"/>
                <a:sym typeface="Nunito Sans"/>
              </a:defRPr>
            </a:lvl5pPr>
            <a:lvl6pPr lvl="5">
              <a:spcBef>
                <a:spcPts val="0"/>
              </a:spcBef>
              <a:spcAft>
                <a:spcPts val="0"/>
              </a:spcAft>
              <a:buSzPts val="1600"/>
              <a:buFont typeface="Nunito Sans"/>
              <a:buNone/>
              <a:defRPr>
                <a:latin typeface="Nunito Sans"/>
                <a:ea typeface="Nunito Sans"/>
                <a:cs typeface="Nunito Sans"/>
                <a:sym typeface="Nunito Sans"/>
              </a:defRPr>
            </a:lvl6pPr>
            <a:lvl7pPr lvl="6">
              <a:spcBef>
                <a:spcPts val="0"/>
              </a:spcBef>
              <a:spcAft>
                <a:spcPts val="0"/>
              </a:spcAft>
              <a:buSzPts val="1600"/>
              <a:buFont typeface="Nunito Sans"/>
              <a:buNone/>
              <a:defRPr>
                <a:latin typeface="Nunito Sans"/>
                <a:ea typeface="Nunito Sans"/>
                <a:cs typeface="Nunito Sans"/>
                <a:sym typeface="Nunito Sans"/>
              </a:defRPr>
            </a:lvl7pPr>
            <a:lvl8pPr lvl="7">
              <a:spcBef>
                <a:spcPts val="0"/>
              </a:spcBef>
              <a:spcAft>
                <a:spcPts val="0"/>
              </a:spcAft>
              <a:buSzPts val="1600"/>
              <a:buFont typeface="Nunito Sans"/>
              <a:buNone/>
              <a:defRPr>
                <a:latin typeface="Nunito Sans"/>
                <a:ea typeface="Nunito Sans"/>
                <a:cs typeface="Nunito Sans"/>
                <a:sym typeface="Nunito Sans"/>
              </a:defRPr>
            </a:lvl8pPr>
            <a:lvl9pPr lvl="8">
              <a:spcBef>
                <a:spcPts val="0"/>
              </a:spcBef>
              <a:spcAft>
                <a:spcPts val="0"/>
              </a:spcAft>
              <a:buSzPts val="1600"/>
              <a:buFont typeface="Nunito Sans"/>
              <a:buNone/>
              <a:defRPr>
                <a:latin typeface="Nunito Sans"/>
                <a:ea typeface="Nunito Sans"/>
                <a:cs typeface="Nunito Sans"/>
                <a:sym typeface="Nunito Sans"/>
              </a:defRPr>
            </a:lvl9pPr>
          </a:lstStyle>
          <a:p>
            <a:endParaRPr/>
          </a:p>
        </p:txBody>
      </p:sp>
      <p:sp>
        <p:nvSpPr>
          <p:cNvPr id="53" name="Google Shape;53;p5"/>
          <p:cNvSpPr txBox="1">
            <a:spLocks noGrp="1"/>
          </p:cNvSpPr>
          <p:nvPr>
            <p:ph type="subTitle" idx="24"/>
          </p:nvPr>
        </p:nvSpPr>
        <p:spPr>
          <a:xfrm>
            <a:off x="6820423" y="4076921"/>
            <a:ext cx="1115700" cy="234000"/>
          </a:xfrm>
          <a:prstGeom prst="rect">
            <a:avLst/>
          </a:prstGeom>
        </p:spPr>
        <p:txBody>
          <a:bodyPr spcFirstLastPara="1" wrap="square" lIns="91425" tIns="91425" rIns="91425" bIns="0" anchor="b" anchorCtr="0">
            <a:noAutofit/>
          </a:bodyPr>
          <a:lstStyle>
            <a:lvl1pPr lvl="0" algn="ctr">
              <a:spcBef>
                <a:spcPts val="0"/>
              </a:spcBef>
              <a:spcAft>
                <a:spcPts val="0"/>
              </a:spcAft>
              <a:buNone/>
              <a:defRPr sz="900" b="1">
                <a:solidFill>
                  <a:schemeClr val="accent1"/>
                </a:solidFill>
                <a:latin typeface="Nunito Sans"/>
                <a:ea typeface="Nunito Sans"/>
                <a:cs typeface="Nunito Sans"/>
                <a:sym typeface="Nunito Sans"/>
              </a:defRPr>
            </a:lvl1pPr>
            <a:lvl2pPr lvl="1">
              <a:spcBef>
                <a:spcPts val="0"/>
              </a:spcBef>
              <a:spcAft>
                <a:spcPts val="0"/>
              </a:spcAft>
              <a:buClr>
                <a:schemeClr val="accent1"/>
              </a:buClr>
              <a:buSzPts val="1600"/>
              <a:buFont typeface="Nunito Sans"/>
              <a:buNone/>
              <a:defRPr>
                <a:solidFill>
                  <a:schemeClr val="accent1"/>
                </a:solidFill>
                <a:latin typeface="Nunito Sans"/>
                <a:ea typeface="Nunito Sans"/>
                <a:cs typeface="Nunito Sans"/>
                <a:sym typeface="Nunito Sans"/>
              </a:defRPr>
            </a:lvl2pPr>
            <a:lvl3pPr lvl="2">
              <a:spcBef>
                <a:spcPts val="0"/>
              </a:spcBef>
              <a:spcAft>
                <a:spcPts val="0"/>
              </a:spcAft>
              <a:buClr>
                <a:schemeClr val="accent1"/>
              </a:buClr>
              <a:buSzPts val="1600"/>
              <a:buFont typeface="Nunito Sans"/>
              <a:buNone/>
              <a:defRPr>
                <a:solidFill>
                  <a:schemeClr val="accent1"/>
                </a:solidFill>
                <a:latin typeface="Nunito Sans"/>
                <a:ea typeface="Nunito Sans"/>
                <a:cs typeface="Nunito Sans"/>
                <a:sym typeface="Nunito Sans"/>
              </a:defRPr>
            </a:lvl3pPr>
            <a:lvl4pPr lvl="3">
              <a:spcBef>
                <a:spcPts val="0"/>
              </a:spcBef>
              <a:spcAft>
                <a:spcPts val="0"/>
              </a:spcAft>
              <a:buClr>
                <a:schemeClr val="accent1"/>
              </a:buClr>
              <a:buSzPts val="1600"/>
              <a:buFont typeface="Nunito Sans"/>
              <a:buNone/>
              <a:defRPr>
                <a:solidFill>
                  <a:schemeClr val="accent1"/>
                </a:solidFill>
                <a:latin typeface="Nunito Sans"/>
                <a:ea typeface="Nunito Sans"/>
                <a:cs typeface="Nunito Sans"/>
                <a:sym typeface="Nunito Sans"/>
              </a:defRPr>
            </a:lvl4pPr>
            <a:lvl5pPr lvl="4">
              <a:spcBef>
                <a:spcPts val="0"/>
              </a:spcBef>
              <a:spcAft>
                <a:spcPts val="0"/>
              </a:spcAft>
              <a:buClr>
                <a:schemeClr val="accent1"/>
              </a:buClr>
              <a:buSzPts val="1600"/>
              <a:buFont typeface="Nunito Sans"/>
              <a:buNone/>
              <a:defRPr>
                <a:solidFill>
                  <a:schemeClr val="accent1"/>
                </a:solidFill>
                <a:latin typeface="Nunito Sans"/>
                <a:ea typeface="Nunito Sans"/>
                <a:cs typeface="Nunito Sans"/>
                <a:sym typeface="Nunito Sans"/>
              </a:defRPr>
            </a:lvl5pPr>
            <a:lvl6pPr lvl="5">
              <a:spcBef>
                <a:spcPts val="0"/>
              </a:spcBef>
              <a:spcAft>
                <a:spcPts val="0"/>
              </a:spcAft>
              <a:buClr>
                <a:schemeClr val="accent1"/>
              </a:buClr>
              <a:buSzPts val="1600"/>
              <a:buFont typeface="Nunito Sans"/>
              <a:buNone/>
              <a:defRPr>
                <a:solidFill>
                  <a:schemeClr val="accent1"/>
                </a:solidFill>
                <a:latin typeface="Nunito Sans"/>
                <a:ea typeface="Nunito Sans"/>
                <a:cs typeface="Nunito Sans"/>
                <a:sym typeface="Nunito Sans"/>
              </a:defRPr>
            </a:lvl6pPr>
            <a:lvl7pPr lvl="6">
              <a:spcBef>
                <a:spcPts val="0"/>
              </a:spcBef>
              <a:spcAft>
                <a:spcPts val="0"/>
              </a:spcAft>
              <a:buClr>
                <a:schemeClr val="accent1"/>
              </a:buClr>
              <a:buSzPts val="1600"/>
              <a:buFont typeface="Nunito Sans"/>
              <a:buNone/>
              <a:defRPr>
                <a:solidFill>
                  <a:schemeClr val="accent1"/>
                </a:solidFill>
                <a:latin typeface="Nunito Sans"/>
                <a:ea typeface="Nunito Sans"/>
                <a:cs typeface="Nunito Sans"/>
                <a:sym typeface="Nunito Sans"/>
              </a:defRPr>
            </a:lvl7pPr>
            <a:lvl8pPr lvl="7">
              <a:spcBef>
                <a:spcPts val="0"/>
              </a:spcBef>
              <a:spcAft>
                <a:spcPts val="0"/>
              </a:spcAft>
              <a:buClr>
                <a:schemeClr val="accent1"/>
              </a:buClr>
              <a:buSzPts val="1600"/>
              <a:buFont typeface="Nunito Sans"/>
              <a:buNone/>
              <a:defRPr>
                <a:solidFill>
                  <a:schemeClr val="accent1"/>
                </a:solidFill>
                <a:latin typeface="Nunito Sans"/>
                <a:ea typeface="Nunito Sans"/>
                <a:cs typeface="Nunito Sans"/>
                <a:sym typeface="Nunito Sans"/>
              </a:defRPr>
            </a:lvl8pPr>
            <a:lvl9pPr lvl="8">
              <a:spcBef>
                <a:spcPts val="0"/>
              </a:spcBef>
              <a:spcAft>
                <a:spcPts val="0"/>
              </a:spcAft>
              <a:buClr>
                <a:schemeClr val="accent1"/>
              </a:buClr>
              <a:buSzPts val="1600"/>
              <a:buFont typeface="Nunito Sans"/>
              <a:buNone/>
              <a:defRPr>
                <a:solidFill>
                  <a:schemeClr val="accent1"/>
                </a:solidFill>
                <a:latin typeface="Nunito Sans"/>
                <a:ea typeface="Nunito Sans"/>
                <a:cs typeface="Nunito Sans"/>
                <a:sym typeface="Nunito Sans"/>
              </a:defRPr>
            </a:lvl9pPr>
          </a:lstStyle>
          <a:p>
            <a:endParaRPr/>
          </a:p>
        </p:txBody>
      </p:sp>
      <p:sp>
        <p:nvSpPr>
          <p:cNvPr id="54" name="Google Shape;54;p5"/>
          <p:cNvSpPr txBox="1">
            <a:spLocks noGrp="1"/>
          </p:cNvSpPr>
          <p:nvPr>
            <p:ph type="subTitle" idx="25"/>
          </p:nvPr>
        </p:nvSpPr>
        <p:spPr>
          <a:xfrm>
            <a:off x="4949788" y="4314484"/>
            <a:ext cx="1115700" cy="311400"/>
          </a:xfrm>
          <a:prstGeom prst="rect">
            <a:avLst/>
          </a:prstGeom>
        </p:spPr>
        <p:txBody>
          <a:bodyPr spcFirstLastPara="1" wrap="square" lIns="91425" tIns="0" rIns="91425" bIns="0" anchor="t" anchorCtr="0">
            <a:noAutofit/>
          </a:bodyPr>
          <a:lstStyle>
            <a:lvl1pPr lvl="0" algn="ctr">
              <a:spcBef>
                <a:spcPts val="0"/>
              </a:spcBef>
              <a:spcAft>
                <a:spcPts val="0"/>
              </a:spcAft>
              <a:buNone/>
              <a:defRPr sz="900">
                <a:latin typeface="Nunito Sans"/>
                <a:ea typeface="Nunito Sans"/>
                <a:cs typeface="Nunito Sans"/>
                <a:sym typeface="Nunito Sans"/>
              </a:defRPr>
            </a:lvl1pPr>
            <a:lvl2pPr lvl="1">
              <a:spcBef>
                <a:spcPts val="0"/>
              </a:spcBef>
              <a:spcAft>
                <a:spcPts val="0"/>
              </a:spcAft>
              <a:buSzPts val="1600"/>
              <a:buFont typeface="Nunito Sans"/>
              <a:buNone/>
              <a:defRPr>
                <a:latin typeface="Nunito Sans"/>
                <a:ea typeface="Nunito Sans"/>
                <a:cs typeface="Nunito Sans"/>
                <a:sym typeface="Nunito Sans"/>
              </a:defRPr>
            </a:lvl2pPr>
            <a:lvl3pPr lvl="2">
              <a:spcBef>
                <a:spcPts val="0"/>
              </a:spcBef>
              <a:spcAft>
                <a:spcPts val="0"/>
              </a:spcAft>
              <a:buSzPts val="1600"/>
              <a:buFont typeface="Nunito Sans"/>
              <a:buNone/>
              <a:defRPr>
                <a:latin typeface="Nunito Sans"/>
                <a:ea typeface="Nunito Sans"/>
                <a:cs typeface="Nunito Sans"/>
                <a:sym typeface="Nunito Sans"/>
              </a:defRPr>
            </a:lvl3pPr>
            <a:lvl4pPr lvl="3">
              <a:spcBef>
                <a:spcPts val="0"/>
              </a:spcBef>
              <a:spcAft>
                <a:spcPts val="0"/>
              </a:spcAft>
              <a:buSzPts val="1600"/>
              <a:buFont typeface="Nunito Sans"/>
              <a:buNone/>
              <a:defRPr>
                <a:latin typeface="Nunito Sans"/>
                <a:ea typeface="Nunito Sans"/>
                <a:cs typeface="Nunito Sans"/>
                <a:sym typeface="Nunito Sans"/>
              </a:defRPr>
            </a:lvl4pPr>
            <a:lvl5pPr lvl="4">
              <a:spcBef>
                <a:spcPts val="0"/>
              </a:spcBef>
              <a:spcAft>
                <a:spcPts val="0"/>
              </a:spcAft>
              <a:buSzPts val="1600"/>
              <a:buFont typeface="Nunito Sans"/>
              <a:buNone/>
              <a:defRPr>
                <a:latin typeface="Nunito Sans"/>
                <a:ea typeface="Nunito Sans"/>
                <a:cs typeface="Nunito Sans"/>
                <a:sym typeface="Nunito Sans"/>
              </a:defRPr>
            </a:lvl5pPr>
            <a:lvl6pPr lvl="5">
              <a:spcBef>
                <a:spcPts val="0"/>
              </a:spcBef>
              <a:spcAft>
                <a:spcPts val="0"/>
              </a:spcAft>
              <a:buSzPts val="1600"/>
              <a:buFont typeface="Nunito Sans"/>
              <a:buNone/>
              <a:defRPr>
                <a:latin typeface="Nunito Sans"/>
                <a:ea typeface="Nunito Sans"/>
                <a:cs typeface="Nunito Sans"/>
                <a:sym typeface="Nunito Sans"/>
              </a:defRPr>
            </a:lvl6pPr>
            <a:lvl7pPr lvl="6">
              <a:spcBef>
                <a:spcPts val="0"/>
              </a:spcBef>
              <a:spcAft>
                <a:spcPts val="0"/>
              </a:spcAft>
              <a:buSzPts val="1600"/>
              <a:buFont typeface="Nunito Sans"/>
              <a:buNone/>
              <a:defRPr>
                <a:latin typeface="Nunito Sans"/>
                <a:ea typeface="Nunito Sans"/>
                <a:cs typeface="Nunito Sans"/>
                <a:sym typeface="Nunito Sans"/>
              </a:defRPr>
            </a:lvl7pPr>
            <a:lvl8pPr lvl="7">
              <a:spcBef>
                <a:spcPts val="0"/>
              </a:spcBef>
              <a:spcAft>
                <a:spcPts val="0"/>
              </a:spcAft>
              <a:buSzPts val="1600"/>
              <a:buFont typeface="Nunito Sans"/>
              <a:buNone/>
              <a:defRPr>
                <a:latin typeface="Nunito Sans"/>
                <a:ea typeface="Nunito Sans"/>
                <a:cs typeface="Nunito Sans"/>
                <a:sym typeface="Nunito Sans"/>
              </a:defRPr>
            </a:lvl8pPr>
            <a:lvl9pPr lvl="8">
              <a:spcBef>
                <a:spcPts val="0"/>
              </a:spcBef>
              <a:spcAft>
                <a:spcPts val="0"/>
              </a:spcAft>
              <a:buSzPts val="1600"/>
              <a:buFont typeface="Nunito Sans"/>
              <a:buNone/>
              <a:defRPr>
                <a:latin typeface="Nunito Sans"/>
                <a:ea typeface="Nunito Sans"/>
                <a:cs typeface="Nunito Sans"/>
                <a:sym typeface="Nunito Sans"/>
              </a:defRPr>
            </a:lvl9pPr>
          </a:lstStyle>
          <a:p>
            <a:endParaRPr/>
          </a:p>
        </p:txBody>
      </p:sp>
      <p:sp>
        <p:nvSpPr>
          <p:cNvPr id="55" name="Google Shape;55;p5"/>
          <p:cNvSpPr txBox="1">
            <a:spLocks noGrp="1"/>
          </p:cNvSpPr>
          <p:nvPr>
            <p:ph type="subTitle" idx="26"/>
          </p:nvPr>
        </p:nvSpPr>
        <p:spPr>
          <a:xfrm>
            <a:off x="1208525" y="4314484"/>
            <a:ext cx="1115700" cy="311400"/>
          </a:xfrm>
          <a:prstGeom prst="rect">
            <a:avLst/>
          </a:prstGeom>
        </p:spPr>
        <p:txBody>
          <a:bodyPr spcFirstLastPara="1" wrap="square" lIns="91425" tIns="0" rIns="91425" bIns="0" anchor="t" anchorCtr="0">
            <a:noAutofit/>
          </a:bodyPr>
          <a:lstStyle>
            <a:lvl1pPr lvl="0" algn="ctr">
              <a:spcBef>
                <a:spcPts val="0"/>
              </a:spcBef>
              <a:spcAft>
                <a:spcPts val="0"/>
              </a:spcAft>
              <a:buNone/>
              <a:defRPr sz="900">
                <a:latin typeface="Nunito Sans"/>
                <a:ea typeface="Nunito Sans"/>
                <a:cs typeface="Nunito Sans"/>
                <a:sym typeface="Nunito Sans"/>
              </a:defRPr>
            </a:lvl1pPr>
            <a:lvl2pPr lvl="1">
              <a:spcBef>
                <a:spcPts val="0"/>
              </a:spcBef>
              <a:spcAft>
                <a:spcPts val="0"/>
              </a:spcAft>
              <a:buSzPts val="1600"/>
              <a:buFont typeface="Nunito Sans"/>
              <a:buNone/>
              <a:defRPr>
                <a:latin typeface="Nunito Sans"/>
                <a:ea typeface="Nunito Sans"/>
                <a:cs typeface="Nunito Sans"/>
                <a:sym typeface="Nunito Sans"/>
              </a:defRPr>
            </a:lvl2pPr>
            <a:lvl3pPr lvl="2">
              <a:spcBef>
                <a:spcPts val="0"/>
              </a:spcBef>
              <a:spcAft>
                <a:spcPts val="0"/>
              </a:spcAft>
              <a:buSzPts val="1600"/>
              <a:buFont typeface="Nunito Sans"/>
              <a:buNone/>
              <a:defRPr>
                <a:latin typeface="Nunito Sans"/>
                <a:ea typeface="Nunito Sans"/>
                <a:cs typeface="Nunito Sans"/>
                <a:sym typeface="Nunito Sans"/>
              </a:defRPr>
            </a:lvl3pPr>
            <a:lvl4pPr lvl="3">
              <a:spcBef>
                <a:spcPts val="0"/>
              </a:spcBef>
              <a:spcAft>
                <a:spcPts val="0"/>
              </a:spcAft>
              <a:buSzPts val="1600"/>
              <a:buFont typeface="Nunito Sans"/>
              <a:buNone/>
              <a:defRPr>
                <a:latin typeface="Nunito Sans"/>
                <a:ea typeface="Nunito Sans"/>
                <a:cs typeface="Nunito Sans"/>
                <a:sym typeface="Nunito Sans"/>
              </a:defRPr>
            </a:lvl4pPr>
            <a:lvl5pPr lvl="4">
              <a:spcBef>
                <a:spcPts val="0"/>
              </a:spcBef>
              <a:spcAft>
                <a:spcPts val="0"/>
              </a:spcAft>
              <a:buSzPts val="1600"/>
              <a:buFont typeface="Nunito Sans"/>
              <a:buNone/>
              <a:defRPr>
                <a:latin typeface="Nunito Sans"/>
                <a:ea typeface="Nunito Sans"/>
                <a:cs typeface="Nunito Sans"/>
                <a:sym typeface="Nunito Sans"/>
              </a:defRPr>
            </a:lvl5pPr>
            <a:lvl6pPr lvl="5">
              <a:spcBef>
                <a:spcPts val="0"/>
              </a:spcBef>
              <a:spcAft>
                <a:spcPts val="0"/>
              </a:spcAft>
              <a:buSzPts val="1600"/>
              <a:buFont typeface="Nunito Sans"/>
              <a:buNone/>
              <a:defRPr>
                <a:latin typeface="Nunito Sans"/>
                <a:ea typeface="Nunito Sans"/>
                <a:cs typeface="Nunito Sans"/>
                <a:sym typeface="Nunito Sans"/>
              </a:defRPr>
            </a:lvl6pPr>
            <a:lvl7pPr lvl="6">
              <a:spcBef>
                <a:spcPts val="0"/>
              </a:spcBef>
              <a:spcAft>
                <a:spcPts val="0"/>
              </a:spcAft>
              <a:buSzPts val="1600"/>
              <a:buFont typeface="Nunito Sans"/>
              <a:buNone/>
              <a:defRPr>
                <a:latin typeface="Nunito Sans"/>
                <a:ea typeface="Nunito Sans"/>
                <a:cs typeface="Nunito Sans"/>
                <a:sym typeface="Nunito Sans"/>
              </a:defRPr>
            </a:lvl7pPr>
            <a:lvl8pPr lvl="7">
              <a:spcBef>
                <a:spcPts val="0"/>
              </a:spcBef>
              <a:spcAft>
                <a:spcPts val="0"/>
              </a:spcAft>
              <a:buSzPts val="1600"/>
              <a:buFont typeface="Nunito Sans"/>
              <a:buNone/>
              <a:defRPr>
                <a:latin typeface="Nunito Sans"/>
                <a:ea typeface="Nunito Sans"/>
                <a:cs typeface="Nunito Sans"/>
                <a:sym typeface="Nunito Sans"/>
              </a:defRPr>
            </a:lvl8pPr>
            <a:lvl9pPr lvl="8">
              <a:spcBef>
                <a:spcPts val="0"/>
              </a:spcBef>
              <a:spcAft>
                <a:spcPts val="0"/>
              </a:spcAft>
              <a:buSzPts val="1600"/>
              <a:buFont typeface="Nunito Sans"/>
              <a:buNone/>
              <a:defRPr>
                <a:latin typeface="Nunito Sans"/>
                <a:ea typeface="Nunito Sans"/>
                <a:cs typeface="Nunito Sans"/>
                <a:sym typeface="Nunito Sans"/>
              </a:defRPr>
            </a:lvl9pPr>
          </a:lstStyle>
          <a:p>
            <a:endParaRPr/>
          </a:p>
        </p:txBody>
      </p:sp>
      <p:sp>
        <p:nvSpPr>
          <p:cNvPr id="56" name="Google Shape;56;p5"/>
          <p:cNvSpPr txBox="1">
            <a:spLocks noGrp="1"/>
          </p:cNvSpPr>
          <p:nvPr>
            <p:ph type="subTitle" idx="27"/>
          </p:nvPr>
        </p:nvSpPr>
        <p:spPr>
          <a:xfrm>
            <a:off x="6820413" y="4314484"/>
            <a:ext cx="1115700" cy="311400"/>
          </a:xfrm>
          <a:prstGeom prst="rect">
            <a:avLst/>
          </a:prstGeom>
        </p:spPr>
        <p:txBody>
          <a:bodyPr spcFirstLastPara="1" wrap="square" lIns="91425" tIns="0" rIns="91425" bIns="0" anchor="t" anchorCtr="0">
            <a:noAutofit/>
          </a:bodyPr>
          <a:lstStyle>
            <a:lvl1pPr lvl="0" algn="ctr">
              <a:spcBef>
                <a:spcPts val="0"/>
              </a:spcBef>
              <a:spcAft>
                <a:spcPts val="0"/>
              </a:spcAft>
              <a:buNone/>
              <a:defRPr sz="900">
                <a:latin typeface="Nunito Sans"/>
                <a:ea typeface="Nunito Sans"/>
                <a:cs typeface="Nunito Sans"/>
                <a:sym typeface="Nunito Sans"/>
              </a:defRPr>
            </a:lvl1pPr>
            <a:lvl2pPr lvl="1">
              <a:spcBef>
                <a:spcPts val="0"/>
              </a:spcBef>
              <a:spcAft>
                <a:spcPts val="0"/>
              </a:spcAft>
              <a:buSzPts val="1600"/>
              <a:buFont typeface="Nunito Sans"/>
              <a:buNone/>
              <a:defRPr>
                <a:latin typeface="Nunito Sans"/>
                <a:ea typeface="Nunito Sans"/>
                <a:cs typeface="Nunito Sans"/>
                <a:sym typeface="Nunito Sans"/>
              </a:defRPr>
            </a:lvl2pPr>
            <a:lvl3pPr lvl="2">
              <a:spcBef>
                <a:spcPts val="0"/>
              </a:spcBef>
              <a:spcAft>
                <a:spcPts val="0"/>
              </a:spcAft>
              <a:buSzPts val="1600"/>
              <a:buFont typeface="Nunito Sans"/>
              <a:buNone/>
              <a:defRPr>
                <a:latin typeface="Nunito Sans"/>
                <a:ea typeface="Nunito Sans"/>
                <a:cs typeface="Nunito Sans"/>
                <a:sym typeface="Nunito Sans"/>
              </a:defRPr>
            </a:lvl3pPr>
            <a:lvl4pPr lvl="3">
              <a:spcBef>
                <a:spcPts val="0"/>
              </a:spcBef>
              <a:spcAft>
                <a:spcPts val="0"/>
              </a:spcAft>
              <a:buSzPts val="1600"/>
              <a:buFont typeface="Nunito Sans"/>
              <a:buNone/>
              <a:defRPr>
                <a:latin typeface="Nunito Sans"/>
                <a:ea typeface="Nunito Sans"/>
                <a:cs typeface="Nunito Sans"/>
                <a:sym typeface="Nunito Sans"/>
              </a:defRPr>
            </a:lvl4pPr>
            <a:lvl5pPr lvl="4">
              <a:spcBef>
                <a:spcPts val="0"/>
              </a:spcBef>
              <a:spcAft>
                <a:spcPts val="0"/>
              </a:spcAft>
              <a:buSzPts val="1600"/>
              <a:buFont typeface="Nunito Sans"/>
              <a:buNone/>
              <a:defRPr>
                <a:latin typeface="Nunito Sans"/>
                <a:ea typeface="Nunito Sans"/>
                <a:cs typeface="Nunito Sans"/>
                <a:sym typeface="Nunito Sans"/>
              </a:defRPr>
            </a:lvl5pPr>
            <a:lvl6pPr lvl="5">
              <a:spcBef>
                <a:spcPts val="0"/>
              </a:spcBef>
              <a:spcAft>
                <a:spcPts val="0"/>
              </a:spcAft>
              <a:buSzPts val="1600"/>
              <a:buFont typeface="Nunito Sans"/>
              <a:buNone/>
              <a:defRPr>
                <a:latin typeface="Nunito Sans"/>
                <a:ea typeface="Nunito Sans"/>
                <a:cs typeface="Nunito Sans"/>
                <a:sym typeface="Nunito Sans"/>
              </a:defRPr>
            </a:lvl6pPr>
            <a:lvl7pPr lvl="6">
              <a:spcBef>
                <a:spcPts val="0"/>
              </a:spcBef>
              <a:spcAft>
                <a:spcPts val="0"/>
              </a:spcAft>
              <a:buSzPts val="1600"/>
              <a:buFont typeface="Nunito Sans"/>
              <a:buNone/>
              <a:defRPr>
                <a:latin typeface="Nunito Sans"/>
                <a:ea typeface="Nunito Sans"/>
                <a:cs typeface="Nunito Sans"/>
                <a:sym typeface="Nunito Sans"/>
              </a:defRPr>
            </a:lvl7pPr>
            <a:lvl8pPr lvl="7">
              <a:spcBef>
                <a:spcPts val="0"/>
              </a:spcBef>
              <a:spcAft>
                <a:spcPts val="0"/>
              </a:spcAft>
              <a:buSzPts val="1600"/>
              <a:buFont typeface="Nunito Sans"/>
              <a:buNone/>
              <a:defRPr>
                <a:latin typeface="Nunito Sans"/>
                <a:ea typeface="Nunito Sans"/>
                <a:cs typeface="Nunito Sans"/>
                <a:sym typeface="Nunito Sans"/>
              </a:defRPr>
            </a:lvl8pPr>
            <a:lvl9pPr lvl="8">
              <a:spcBef>
                <a:spcPts val="0"/>
              </a:spcBef>
              <a:spcAft>
                <a:spcPts val="0"/>
              </a:spcAft>
              <a:buSzPts val="1600"/>
              <a:buFont typeface="Nunito Sans"/>
              <a:buNone/>
              <a:defRPr>
                <a:latin typeface="Nunito Sans"/>
                <a:ea typeface="Nunito Sans"/>
                <a:cs typeface="Nunito Sans"/>
                <a:sym typeface="Nunito Sans"/>
              </a:defRPr>
            </a:lvl9pPr>
          </a:lstStyle>
          <a:p>
            <a:endParaRPr/>
          </a:p>
        </p:txBody>
      </p:sp>
      <p:sp>
        <p:nvSpPr>
          <p:cNvPr id="57" name="Google Shape;57;p5"/>
          <p:cNvSpPr txBox="1">
            <a:spLocks noGrp="1"/>
          </p:cNvSpPr>
          <p:nvPr>
            <p:ph type="subTitle" idx="28"/>
          </p:nvPr>
        </p:nvSpPr>
        <p:spPr>
          <a:xfrm>
            <a:off x="228600" y="4800275"/>
            <a:ext cx="1115700" cy="311400"/>
          </a:xfrm>
          <a:prstGeom prst="rect">
            <a:avLst/>
          </a:prstGeom>
        </p:spPr>
        <p:txBody>
          <a:bodyPr spcFirstLastPara="1" wrap="square" lIns="91425" tIns="91425" rIns="91425" bIns="91425" anchor="t" anchorCtr="0">
            <a:noAutofit/>
          </a:bodyPr>
          <a:lstStyle>
            <a:lvl1pPr lvl="0">
              <a:spcBef>
                <a:spcPts val="0"/>
              </a:spcBef>
              <a:spcAft>
                <a:spcPts val="0"/>
              </a:spcAft>
              <a:buNone/>
              <a:defRPr sz="700">
                <a:solidFill>
                  <a:schemeClr val="accent5"/>
                </a:solidFill>
                <a:latin typeface="Nunito Sans"/>
                <a:ea typeface="Nunito Sans"/>
                <a:cs typeface="Nunito Sans"/>
                <a:sym typeface="Nunito Sans"/>
              </a:defRPr>
            </a:lvl1pPr>
            <a:lvl2pPr lvl="1">
              <a:spcBef>
                <a:spcPts val="0"/>
              </a:spcBef>
              <a:spcAft>
                <a:spcPts val="0"/>
              </a:spcAft>
              <a:buSzPts val="700"/>
              <a:buFont typeface="Nunito Sans"/>
              <a:buNone/>
              <a:defRPr sz="700">
                <a:latin typeface="Nunito Sans"/>
                <a:ea typeface="Nunito Sans"/>
                <a:cs typeface="Nunito Sans"/>
                <a:sym typeface="Nunito Sans"/>
              </a:defRPr>
            </a:lvl2pPr>
            <a:lvl3pPr lvl="2">
              <a:spcBef>
                <a:spcPts val="0"/>
              </a:spcBef>
              <a:spcAft>
                <a:spcPts val="0"/>
              </a:spcAft>
              <a:buSzPts val="700"/>
              <a:buFont typeface="Nunito Sans"/>
              <a:buNone/>
              <a:defRPr sz="700">
                <a:latin typeface="Nunito Sans"/>
                <a:ea typeface="Nunito Sans"/>
                <a:cs typeface="Nunito Sans"/>
                <a:sym typeface="Nunito Sans"/>
              </a:defRPr>
            </a:lvl3pPr>
            <a:lvl4pPr lvl="3">
              <a:spcBef>
                <a:spcPts val="0"/>
              </a:spcBef>
              <a:spcAft>
                <a:spcPts val="0"/>
              </a:spcAft>
              <a:buSzPts val="700"/>
              <a:buFont typeface="Nunito Sans"/>
              <a:buNone/>
              <a:defRPr sz="700">
                <a:latin typeface="Nunito Sans"/>
                <a:ea typeface="Nunito Sans"/>
                <a:cs typeface="Nunito Sans"/>
                <a:sym typeface="Nunito Sans"/>
              </a:defRPr>
            </a:lvl4pPr>
            <a:lvl5pPr lvl="4">
              <a:spcBef>
                <a:spcPts val="0"/>
              </a:spcBef>
              <a:spcAft>
                <a:spcPts val="0"/>
              </a:spcAft>
              <a:buSzPts val="700"/>
              <a:buFont typeface="Nunito Sans"/>
              <a:buNone/>
              <a:defRPr sz="700">
                <a:latin typeface="Nunito Sans"/>
                <a:ea typeface="Nunito Sans"/>
                <a:cs typeface="Nunito Sans"/>
                <a:sym typeface="Nunito Sans"/>
              </a:defRPr>
            </a:lvl5pPr>
            <a:lvl6pPr lvl="5">
              <a:spcBef>
                <a:spcPts val="0"/>
              </a:spcBef>
              <a:spcAft>
                <a:spcPts val="0"/>
              </a:spcAft>
              <a:buSzPts val="700"/>
              <a:buFont typeface="Nunito Sans"/>
              <a:buNone/>
              <a:defRPr sz="700">
                <a:latin typeface="Nunito Sans"/>
                <a:ea typeface="Nunito Sans"/>
                <a:cs typeface="Nunito Sans"/>
                <a:sym typeface="Nunito Sans"/>
              </a:defRPr>
            </a:lvl6pPr>
            <a:lvl7pPr lvl="6">
              <a:spcBef>
                <a:spcPts val="0"/>
              </a:spcBef>
              <a:spcAft>
                <a:spcPts val="0"/>
              </a:spcAft>
              <a:buSzPts val="700"/>
              <a:buFont typeface="Nunito Sans"/>
              <a:buNone/>
              <a:defRPr sz="700">
                <a:latin typeface="Nunito Sans"/>
                <a:ea typeface="Nunito Sans"/>
                <a:cs typeface="Nunito Sans"/>
                <a:sym typeface="Nunito Sans"/>
              </a:defRPr>
            </a:lvl7pPr>
            <a:lvl8pPr lvl="7">
              <a:spcBef>
                <a:spcPts val="0"/>
              </a:spcBef>
              <a:spcAft>
                <a:spcPts val="0"/>
              </a:spcAft>
              <a:buSzPts val="700"/>
              <a:buFont typeface="Nunito Sans"/>
              <a:buNone/>
              <a:defRPr sz="700">
                <a:latin typeface="Nunito Sans"/>
                <a:ea typeface="Nunito Sans"/>
                <a:cs typeface="Nunito Sans"/>
                <a:sym typeface="Nunito Sans"/>
              </a:defRPr>
            </a:lvl8pPr>
            <a:lvl9pPr lvl="8">
              <a:spcBef>
                <a:spcPts val="0"/>
              </a:spcBef>
              <a:spcAft>
                <a:spcPts val="0"/>
              </a:spcAft>
              <a:buSzPts val="700"/>
              <a:buFont typeface="Nunito Sans"/>
              <a:buNone/>
              <a:defRPr sz="700">
                <a:latin typeface="Nunito Sans"/>
                <a:ea typeface="Nunito Sans"/>
                <a:cs typeface="Nunito Sans"/>
                <a:sym typeface="Nunito Sans"/>
              </a:defRPr>
            </a:lvl9pPr>
          </a:lstStyle>
          <a:p>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wo storyboards">
  <p:cSld name="Two storyboards">
    <p:spTree>
      <p:nvGrpSpPr>
        <p:cNvPr id="1" name="Shape 390"/>
        <p:cNvGrpSpPr/>
        <p:nvPr/>
      </p:nvGrpSpPr>
      <p:grpSpPr>
        <a:xfrm>
          <a:off x="0" y="0"/>
          <a:ext cx="0" cy="0"/>
          <a:chOff x="0" y="0"/>
          <a:chExt cx="0" cy="0"/>
        </a:xfrm>
      </p:grpSpPr>
      <p:sp>
        <p:nvSpPr>
          <p:cNvPr id="391" name="Google Shape;391;p41"/>
          <p:cNvSpPr txBox="1">
            <a:spLocks noGrp="1"/>
          </p:cNvSpPr>
          <p:nvPr>
            <p:ph type="body" idx="1"/>
          </p:nvPr>
        </p:nvSpPr>
        <p:spPr>
          <a:xfrm>
            <a:off x="311700" y="4080225"/>
            <a:ext cx="4027500" cy="926100"/>
          </a:xfrm>
          <a:prstGeom prst="rect">
            <a:avLst/>
          </a:prstGeom>
        </p:spPr>
        <p:txBody>
          <a:bodyPr spcFirstLastPara="1" wrap="square" lIns="91425" tIns="91425" rIns="91425" bIns="91425" anchor="t" anchorCtr="0">
            <a:spAutoFit/>
          </a:bodyPr>
          <a:lstStyle>
            <a:lvl1pPr marL="457200" lvl="0" indent="-304800">
              <a:spcBef>
                <a:spcPts val="0"/>
              </a:spcBef>
              <a:spcAft>
                <a:spcPts val="0"/>
              </a:spcAft>
              <a:buSzPts val="1200"/>
              <a:buChar char="●"/>
              <a:defRPr/>
            </a:lvl1pPr>
            <a:lvl2pPr marL="914400" lvl="1" indent="-304800">
              <a:spcBef>
                <a:spcPts val="800"/>
              </a:spcBef>
              <a:spcAft>
                <a:spcPts val="0"/>
              </a:spcAft>
              <a:buSzPts val="1200"/>
              <a:buChar char="○"/>
              <a:defRPr/>
            </a:lvl2pPr>
            <a:lvl3pPr marL="1371600" lvl="2" indent="-304800">
              <a:spcBef>
                <a:spcPts val="800"/>
              </a:spcBef>
              <a:spcAft>
                <a:spcPts val="0"/>
              </a:spcAft>
              <a:buSzPts val="1200"/>
              <a:buChar char="■"/>
              <a:defRPr/>
            </a:lvl3pPr>
            <a:lvl4pPr marL="1828800" lvl="3" indent="-304800">
              <a:spcBef>
                <a:spcPts val="800"/>
              </a:spcBef>
              <a:spcAft>
                <a:spcPts val="0"/>
              </a:spcAft>
              <a:buSzPts val="1200"/>
              <a:buChar char="●"/>
              <a:defRPr/>
            </a:lvl4pPr>
            <a:lvl5pPr marL="2286000" lvl="4" indent="-304800">
              <a:spcBef>
                <a:spcPts val="800"/>
              </a:spcBef>
              <a:spcAft>
                <a:spcPts val="0"/>
              </a:spcAft>
              <a:buSzPts val="1200"/>
              <a:buChar char="○"/>
              <a:defRPr/>
            </a:lvl5pPr>
            <a:lvl6pPr marL="2743200" lvl="5" indent="-304800">
              <a:spcBef>
                <a:spcPts val="800"/>
              </a:spcBef>
              <a:spcAft>
                <a:spcPts val="0"/>
              </a:spcAft>
              <a:buSzPts val="1200"/>
              <a:buChar char="■"/>
              <a:defRPr/>
            </a:lvl6pPr>
            <a:lvl7pPr marL="3200400" lvl="6" indent="-304800">
              <a:spcBef>
                <a:spcPts val="800"/>
              </a:spcBef>
              <a:spcAft>
                <a:spcPts val="0"/>
              </a:spcAft>
              <a:buSzPts val="1200"/>
              <a:buChar char="●"/>
              <a:defRPr/>
            </a:lvl7pPr>
            <a:lvl8pPr marL="3657600" lvl="7" indent="-304800">
              <a:spcBef>
                <a:spcPts val="800"/>
              </a:spcBef>
              <a:spcAft>
                <a:spcPts val="0"/>
              </a:spcAft>
              <a:buSzPts val="1200"/>
              <a:buChar char="○"/>
              <a:defRPr/>
            </a:lvl8pPr>
            <a:lvl9pPr marL="4114800" lvl="8" indent="-304800">
              <a:spcBef>
                <a:spcPts val="800"/>
              </a:spcBef>
              <a:spcAft>
                <a:spcPts val="800"/>
              </a:spcAft>
              <a:buSzPts val="1200"/>
              <a:buChar char="■"/>
              <a:defRPr/>
            </a:lvl9pPr>
          </a:lstStyle>
          <a:p>
            <a:endParaRPr/>
          </a:p>
        </p:txBody>
      </p:sp>
      <p:sp>
        <p:nvSpPr>
          <p:cNvPr id="392" name="Google Shape;392;p41"/>
          <p:cNvSpPr>
            <a:spLocks noGrp="1"/>
          </p:cNvSpPr>
          <p:nvPr>
            <p:ph type="pic" idx="2"/>
          </p:nvPr>
        </p:nvSpPr>
        <p:spPr>
          <a:xfrm>
            <a:off x="4804825" y="1133300"/>
            <a:ext cx="4027500" cy="2392800"/>
          </a:xfrm>
          <a:prstGeom prst="rect">
            <a:avLst/>
          </a:prstGeom>
          <a:noFill/>
          <a:ln>
            <a:noFill/>
          </a:ln>
        </p:spPr>
      </p:sp>
      <p:sp>
        <p:nvSpPr>
          <p:cNvPr id="393" name="Google Shape;393;p41"/>
          <p:cNvSpPr>
            <a:spLocks noGrp="1"/>
          </p:cNvSpPr>
          <p:nvPr>
            <p:ph type="pic" idx="3"/>
          </p:nvPr>
        </p:nvSpPr>
        <p:spPr>
          <a:xfrm>
            <a:off x="311725" y="1133300"/>
            <a:ext cx="4027500" cy="2392800"/>
          </a:xfrm>
          <a:prstGeom prst="rect">
            <a:avLst/>
          </a:prstGeom>
          <a:noFill/>
          <a:ln>
            <a:noFill/>
          </a:ln>
        </p:spPr>
      </p:sp>
      <p:sp>
        <p:nvSpPr>
          <p:cNvPr id="394" name="Google Shape;394;p41"/>
          <p:cNvSpPr txBox="1">
            <a:spLocks noGrp="1"/>
          </p:cNvSpPr>
          <p:nvPr>
            <p:ph type="body" idx="4"/>
          </p:nvPr>
        </p:nvSpPr>
        <p:spPr>
          <a:xfrm>
            <a:off x="4804825" y="4080225"/>
            <a:ext cx="4027500" cy="9261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a:lvl1pPr>
            <a:lvl2pPr marL="914400" lvl="1" indent="-304800">
              <a:spcBef>
                <a:spcPts val="0"/>
              </a:spcBef>
              <a:spcAft>
                <a:spcPts val="0"/>
              </a:spcAft>
              <a:buSzPts val="1200"/>
              <a:buChar char="○"/>
              <a:defRPr/>
            </a:lvl2pPr>
            <a:lvl3pPr marL="1371600" lvl="2" indent="-304800">
              <a:spcBef>
                <a:spcPts val="0"/>
              </a:spcBef>
              <a:spcAft>
                <a:spcPts val="0"/>
              </a:spcAft>
              <a:buSzPts val="1200"/>
              <a:buChar char="■"/>
              <a:defRPr/>
            </a:lvl3pPr>
            <a:lvl4pPr marL="1828800" lvl="3" indent="-304800">
              <a:spcBef>
                <a:spcPts val="0"/>
              </a:spcBef>
              <a:spcAft>
                <a:spcPts val="0"/>
              </a:spcAft>
              <a:buSzPts val="1200"/>
              <a:buChar char="●"/>
              <a:defRPr/>
            </a:lvl4pPr>
            <a:lvl5pPr marL="2286000" lvl="4" indent="-304800">
              <a:spcBef>
                <a:spcPts val="0"/>
              </a:spcBef>
              <a:spcAft>
                <a:spcPts val="0"/>
              </a:spcAft>
              <a:buSzPts val="1200"/>
              <a:buChar char="○"/>
              <a:defRPr/>
            </a:lvl5pPr>
            <a:lvl6pPr marL="2743200" lvl="5" indent="-304800">
              <a:spcBef>
                <a:spcPts val="0"/>
              </a:spcBef>
              <a:spcAft>
                <a:spcPts val="0"/>
              </a:spcAft>
              <a:buSzPts val="1200"/>
              <a:buChar char="■"/>
              <a:defRPr/>
            </a:lvl6pPr>
            <a:lvl7pPr marL="3200400" lvl="6" indent="-304800">
              <a:spcBef>
                <a:spcPts val="0"/>
              </a:spcBef>
              <a:spcAft>
                <a:spcPts val="0"/>
              </a:spcAft>
              <a:buSzPts val="1200"/>
              <a:buChar char="●"/>
              <a:defRPr/>
            </a:lvl7pPr>
            <a:lvl8pPr marL="3657600" lvl="7" indent="-304800">
              <a:spcBef>
                <a:spcPts val="0"/>
              </a:spcBef>
              <a:spcAft>
                <a:spcPts val="0"/>
              </a:spcAft>
              <a:buSzPts val="1200"/>
              <a:buChar char="○"/>
              <a:defRPr/>
            </a:lvl8pPr>
            <a:lvl9pPr marL="4114800" lvl="8" indent="-304800">
              <a:spcBef>
                <a:spcPts val="0"/>
              </a:spcBef>
              <a:spcAft>
                <a:spcPts val="0"/>
              </a:spcAft>
              <a:buSzPts val="1200"/>
              <a:buChar char="■"/>
              <a:defRPr/>
            </a:lvl9pPr>
          </a:lstStyle>
          <a:p>
            <a:endParaRPr/>
          </a:p>
        </p:txBody>
      </p:sp>
      <p:sp>
        <p:nvSpPr>
          <p:cNvPr id="395" name="Google Shape;395;p4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spAutoFit/>
          </a:bodyPr>
          <a:lstStyle>
            <a:lvl1pPr lvl="0">
              <a:spcBef>
                <a:spcPts val="0"/>
              </a:spcBef>
              <a:spcAft>
                <a:spcPts val="0"/>
              </a:spcAft>
              <a:buSzPts val="1400"/>
              <a:buChar char="●"/>
              <a:defRPr/>
            </a:lvl1pPr>
            <a:lvl2pPr lvl="1">
              <a:spcBef>
                <a:spcPts val="0"/>
              </a:spcBef>
              <a:spcAft>
                <a:spcPts val="0"/>
              </a:spcAft>
              <a:buSzPts val="1400"/>
              <a:buChar char="○"/>
              <a:defRPr/>
            </a:lvl2pPr>
            <a:lvl3pPr lvl="2">
              <a:spcBef>
                <a:spcPts val="0"/>
              </a:spcBef>
              <a:spcAft>
                <a:spcPts val="0"/>
              </a:spcAft>
              <a:buSzPts val="1400"/>
              <a:buChar char="■"/>
              <a:defRPr/>
            </a:lvl3pPr>
            <a:lvl4pPr lvl="3">
              <a:spcBef>
                <a:spcPts val="0"/>
              </a:spcBef>
              <a:spcAft>
                <a:spcPts val="0"/>
              </a:spcAft>
              <a:buSzPts val="1400"/>
              <a:buChar char="●"/>
              <a:defRPr/>
            </a:lvl4pPr>
            <a:lvl5pPr lvl="4">
              <a:spcBef>
                <a:spcPts val="0"/>
              </a:spcBef>
              <a:spcAft>
                <a:spcPts val="0"/>
              </a:spcAft>
              <a:buSzPts val="1400"/>
              <a:buChar char="○"/>
              <a:defRPr/>
            </a:lvl5pPr>
            <a:lvl6pPr lvl="5">
              <a:spcBef>
                <a:spcPts val="0"/>
              </a:spcBef>
              <a:spcAft>
                <a:spcPts val="0"/>
              </a:spcAft>
              <a:buSzPts val="1400"/>
              <a:buChar char="■"/>
              <a:defRPr/>
            </a:lvl6pPr>
            <a:lvl7pPr lvl="6">
              <a:spcBef>
                <a:spcPts val="0"/>
              </a:spcBef>
              <a:spcAft>
                <a:spcPts val="0"/>
              </a:spcAft>
              <a:buSzPts val="1400"/>
              <a:buChar char="●"/>
              <a:defRPr/>
            </a:lvl7pPr>
            <a:lvl8pPr lvl="7">
              <a:spcBef>
                <a:spcPts val="0"/>
              </a:spcBef>
              <a:spcAft>
                <a:spcPts val="0"/>
              </a:spcAft>
              <a:buSzPts val="1400"/>
              <a:buChar char="○"/>
              <a:defRPr/>
            </a:lvl8pPr>
            <a:lvl9pPr lvl="8">
              <a:spcBef>
                <a:spcPts val="0"/>
              </a:spcBef>
              <a:spcAft>
                <a:spcPts val="0"/>
              </a:spcAft>
              <a:buSzPts val="1400"/>
              <a:buChar char="■"/>
              <a:defRPr/>
            </a:lvl9pPr>
          </a:lstStyle>
          <a:p>
            <a:endParaRPr/>
          </a:p>
        </p:txBody>
      </p:sp>
      <p:sp>
        <p:nvSpPr>
          <p:cNvPr id="396" name="Google Shape;396;p41"/>
          <p:cNvSpPr txBox="1">
            <a:spLocks noGrp="1"/>
          </p:cNvSpPr>
          <p:nvPr>
            <p:ph type="subTitle" idx="5"/>
          </p:nvPr>
        </p:nvSpPr>
        <p:spPr>
          <a:xfrm>
            <a:off x="311725" y="3582900"/>
            <a:ext cx="4027500" cy="481200"/>
          </a:xfrm>
          <a:prstGeom prst="rect">
            <a:avLst/>
          </a:prstGeom>
        </p:spPr>
        <p:txBody>
          <a:bodyPr spcFirstLastPara="1" wrap="square" lIns="91425" tIns="91425" rIns="91425" bIns="91425" anchor="t" anchorCtr="0">
            <a:noAutofit/>
          </a:bodyPr>
          <a:lstStyle>
            <a:lvl1pPr lvl="0">
              <a:spcBef>
                <a:spcPts val="0"/>
              </a:spcBef>
              <a:spcAft>
                <a:spcPts val="0"/>
              </a:spcAft>
              <a:buSzPts val="1600"/>
              <a:buNone/>
              <a:defRPr/>
            </a:lvl1pPr>
            <a:lvl2pPr lvl="1">
              <a:spcBef>
                <a:spcPts val="0"/>
              </a:spcBef>
              <a:spcAft>
                <a:spcPts val="0"/>
              </a:spcAft>
              <a:buSzPts val="1800"/>
              <a:buNone/>
              <a:defRPr sz="1800"/>
            </a:lvl2pPr>
            <a:lvl3pPr lvl="2">
              <a:spcBef>
                <a:spcPts val="0"/>
              </a:spcBef>
              <a:spcAft>
                <a:spcPts val="0"/>
              </a:spcAft>
              <a:buSzPts val="1800"/>
              <a:buNone/>
              <a:defRPr sz="1800"/>
            </a:lvl3pPr>
            <a:lvl4pPr lvl="3">
              <a:spcBef>
                <a:spcPts val="0"/>
              </a:spcBef>
              <a:spcAft>
                <a:spcPts val="0"/>
              </a:spcAft>
              <a:buSzPts val="1800"/>
              <a:buNone/>
              <a:defRPr sz="1800"/>
            </a:lvl4pPr>
            <a:lvl5pPr lvl="4">
              <a:spcBef>
                <a:spcPts val="0"/>
              </a:spcBef>
              <a:spcAft>
                <a:spcPts val="0"/>
              </a:spcAft>
              <a:buSzPts val="1800"/>
              <a:buNone/>
              <a:defRPr sz="1800"/>
            </a:lvl5pPr>
            <a:lvl6pPr lvl="5">
              <a:spcBef>
                <a:spcPts val="0"/>
              </a:spcBef>
              <a:spcAft>
                <a:spcPts val="0"/>
              </a:spcAft>
              <a:buSzPts val="1800"/>
              <a:buNone/>
              <a:defRPr sz="1800"/>
            </a:lvl6pPr>
            <a:lvl7pPr lvl="6">
              <a:spcBef>
                <a:spcPts val="0"/>
              </a:spcBef>
              <a:spcAft>
                <a:spcPts val="0"/>
              </a:spcAft>
              <a:buSzPts val="1800"/>
              <a:buNone/>
              <a:defRPr sz="1800"/>
            </a:lvl7pPr>
            <a:lvl8pPr lvl="7">
              <a:spcBef>
                <a:spcPts val="0"/>
              </a:spcBef>
              <a:spcAft>
                <a:spcPts val="0"/>
              </a:spcAft>
              <a:buSzPts val="1800"/>
              <a:buNone/>
              <a:defRPr sz="1800"/>
            </a:lvl8pPr>
            <a:lvl9pPr lvl="8">
              <a:spcBef>
                <a:spcPts val="0"/>
              </a:spcBef>
              <a:spcAft>
                <a:spcPts val="0"/>
              </a:spcAft>
              <a:buSzPts val="1800"/>
              <a:buNone/>
              <a:defRPr sz="1800"/>
            </a:lvl9pPr>
          </a:lstStyle>
          <a:p>
            <a:endParaRPr/>
          </a:p>
        </p:txBody>
      </p:sp>
      <p:sp>
        <p:nvSpPr>
          <p:cNvPr id="397" name="Google Shape;397;p41"/>
          <p:cNvSpPr txBox="1">
            <a:spLocks noGrp="1"/>
          </p:cNvSpPr>
          <p:nvPr>
            <p:ph type="subTitle" idx="6"/>
          </p:nvPr>
        </p:nvSpPr>
        <p:spPr>
          <a:xfrm>
            <a:off x="4804825" y="3582900"/>
            <a:ext cx="4027500" cy="481200"/>
          </a:xfrm>
          <a:prstGeom prst="rect">
            <a:avLst/>
          </a:prstGeom>
        </p:spPr>
        <p:txBody>
          <a:bodyPr spcFirstLastPara="1" wrap="square" lIns="91425" tIns="91425" rIns="91425" bIns="91425" anchor="t" anchorCtr="0">
            <a:noAutofit/>
          </a:bodyPr>
          <a:lstStyle>
            <a:lvl1pPr lvl="0">
              <a:spcBef>
                <a:spcPts val="0"/>
              </a:spcBef>
              <a:spcAft>
                <a:spcPts val="0"/>
              </a:spcAft>
              <a:buSzPts val="1600"/>
              <a:buNone/>
              <a:defRPr/>
            </a:lvl1pPr>
            <a:lvl2pPr lvl="1">
              <a:spcBef>
                <a:spcPts val="0"/>
              </a:spcBef>
              <a:spcAft>
                <a:spcPts val="0"/>
              </a:spcAft>
              <a:buSzPts val="1800"/>
              <a:buNone/>
              <a:defRPr sz="1800"/>
            </a:lvl2pPr>
            <a:lvl3pPr lvl="2">
              <a:spcBef>
                <a:spcPts val="0"/>
              </a:spcBef>
              <a:spcAft>
                <a:spcPts val="0"/>
              </a:spcAft>
              <a:buSzPts val="1800"/>
              <a:buNone/>
              <a:defRPr sz="1800"/>
            </a:lvl3pPr>
            <a:lvl4pPr lvl="3">
              <a:spcBef>
                <a:spcPts val="0"/>
              </a:spcBef>
              <a:spcAft>
                <a:spcPts val="0"/>
              </a:spcAft>
              <a:buSzPts val="1800"/>
              <a:buNone/>
              <a:defRPr sz="1800"/>
            </a:lvl4pPr>
            <a:lvl5pPr lvl="4">
              <a:spcBef>
                <a:spcPts val="0"/>
              </a:spcBef>
              <a:spcAft>
                <a:spcPts val="0"/>
              </a:spcAft>
              <a:buSzPts val="1800"/>
              <a:buNone/>
              <a:defRPr sz="1800"/>
            </a:lvl5pPr>
            <a:lvl6pPr lvl="5">
              <a:spcBef>
                <a:spcPts val="0"/>
              </a:spcBef>
              <a:spcAft>
                <a:spcPts val="0"/>
              </a:spcAft>
              <a:buSzPts val="1800"/>
              <a:buNone/>
              <a:defRPr sz="1800"/>
            </a:lvl6pPr>
            <a:lvl7pPr lvl="6">
              <a:spcBef>
                <a:spcPts val="0"/>
              </a:spcBef>
              <a:spcAft>
                <a:spcPts val="0"/>
              </a:spcAft>
              <a:buSzPts val="1800"/>
              <a:buNone/>
              <a:defRPr sz="1800"/>
            </a:lvl7pPr>
            <a:lvl8pPr lvl="7">
              <a:spcBef>
                <a:spcPts val="0"/>
              </a:spcBef>
              <a:spcAft>
                <a:spcPts val="0"/>
              </a:spcAft>
              <a:buSzPts val="1800"/>
              <a:buNone/>
              <a:defRPr sz="1800"/>
            </a:lvl8pPr>
            <a:lvl9pPr lvl="8">
              <a:spcBef>
                <a:spcPts val="0"/>
              </a:spcBef>
              <a:spcAft>
                <a:spcPts val="0"/>
              </a:spcAft>
              <a:buSzPts val="1800"/>
              <a:buNone/>
              <a:defRPr sz="1800"/>
            </a:lvl9pPr>
          </a:lstStyle>
          <a:p>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hree storyboards">
  <p:cSld name="Three storyboards">
    <p:spTree>
      <p:nvGrpSpPr>
        <p:cNvPr id="1" name="Shape 398"/>
        <p:cNvGrpSpPr/>
        <p:nvPr/>
      </p:nvGrpSpPr>
      <p:grpSpPr>
        <a:xfrm>
          <a:off x="0" y="0"/>
          <a:ext cx="0" cy="0"/>
          <a:chOff x="0" y="0"/>
          <a:chExt cx="0" cy="0"/>
        </a:xfrm>
      </p:grpSpPr>
      <p:sp>
        <p:nvSpPr>
          <p:cNvPr id="399" name="Google Shape;399;p42"/>
          <p:cNvSpPr txBox="1">
            <a:spLocks noGrp="1"/>
          </p:cNvSpPr>
          <p:nvPr>
            <p:ph type="body" idx="1"/>
          </p:nvPr>
        </p:nvSpPr>
        <p:spPr>
          <a:xfrm>
            <a:off x="311700" y="3911700"/>
            <a:ext cx="2627100" cy="1018500"/>
          </a:xfrm>
          <a:prstGeom prst="rect">
            <a:avLst/>
          </a:prstGeom>
        </p:spPr>
        <p:txBody>
          <a:bodyPr spcFirstLastPara="1" wrap="square" lIns="91425" tIns="91425" rIns="91425" bIns="91425" anchor="t" anchorCtr="0">
            <a:spAutoFit/>
          </a:bodyPr>
          <a:lstStyle>
            <a:lvl1pPr marL="457200" lvl="0" indent="-304800">
              <a:spcBef>
                <a:spcPts val="0"/>
              </a:spcBef>
              <a:spcAft>
                <a:spcPts val="0"/>
              </a:spcAft>
              <a:buSzPts val="1200"/>
              <a:buChar char="●"/>
              <a:defRPr/>
            </a:lvl1pPr>
            <a:lvl2pPr marL="914400" lvl="1" indent="-304800">
              <a:spcBef>
                <a:spcPts val="800"/>
              </a:spcBef>
              <a:spcAft>
                <a:spcPts val="0"/>
              </a:spcAft>
              <a:buSzPts val="1200"/>
              <a:buChar char="○"/>
              <a:defRPr/>
            </a:lvl2pPr>
            <a:lvl3pPr marL="1371600" lvl="2" indent="-304800">
              <a:spcBef>
                <a:spcPts val="800"/>
              </a:spcBef>
              <a:spcAft>
                <a:spcPts val="0"/>
              </a:spcAft>
              <a:buSzPts val="1200"/>
              <a:buChar char="■"/>
              <a:defRPr/>
            </a:lvl3pPr>
            <a:lvl4pPr marL="1828800" lvl="3" indent="-304800">
              <a:spcBef>
                <a:spcPts val="800"/>
              </a:spcBef>
              <a:spcAft>
                <a:spcPts val="0"/>
              </a:spcAft>
              <a:buSzPts val="1200"/>
              <a:buChar char="●"/>
              <a:defRPr/>
            </a:lvl4pPr>
            <a:lvl5pPr marL="2286000" lvl="4" indent="-304800">
              <a:spcBef>
                <a:spcPts val="800"/>
              </a:spcBef>
              <a:spcAft>
                <a:spcPts val="0"/>
              </a:spcAft>
              <a:buSzPts val="1200"/>
              <a:buChar char="○"/>
              <a:defRPr/>
            </a:lvl5pPr>
            <a:lvl6pPr marL="2743200" lvl="5" indent="-304800">
              <a:spcBef>
                <a:spcPts val="800"/>
              </a:spcBef>
              <a:spcAft>
                <a:spcPts val="0"/>
              </a:spcAft>
              <a:buSzPts val="1200"/>
              <a:buChar char="■"/>
              <a:defRPr/>
            </a:lvl6pPr>
            <a:lvl7pPr marL="3200400" lvl="6" indent="-304800">
              <a:spcBef>
                <a:spcPts val="800"/>
              </a:spcBef>
              <a:spcAft>
                <a:spcPts val="0"/>
              </a:spcAft>
              <a:buSzPts val="1200"/>
              <a:buChar char="●"/>
              <a:defRPr/>
            </a:lvl7pPr>
            <a:lvl8pPr marL="3657600" lvl="7" indent="-304800">
              <a:spcBef>
                <a:spcPts val="800"/>
              </a:spcBef>
              <a:spcAft>
                <a:spcPts val="0"/>
              </a:spcAft>
              <a:buSzPts val="1200"/>
              <a:buChar char="○"/>
              <a:defRPr/>
            </a:lvl8pPr>
            <a:lvl9pPr marL="4114800" lvl="8" indent="-304800">
              <a:spcBef>
                <a:spcPts val="800"/>
              </a:spcBef>
              <a:spcAft>
                <a:spcPts val="800"/>
              </a:spcAft>
              <a:buSzPts val="1200"/>
              <a:buChar char="■"/>
              <a:defRPr/>
            </a:lvl9pPr>
          </a:lstStyle>
          <a:p>
            <a:endParaRPr/>
          </a:p>
        </p:txBody>
      </p:sp>
      <p:sp>
        <p:nvSpPr>
          <p:cNvPr id="400" name="Google Shape;400;p42"/>
          <p:cNvSpPr>
            <a:spLocks noGrp="1"/>
          </p:cNvSpPr>
          <p:nvPr>
            <p:ph type="pic" idx="2"/>
          </p:nvPr>
        </p:nvSpPr>
        <p:spPr>
          <a:xfrm>
            <a:off x="6205225" y="1128325"/>
            <a:ext cx="2627100" cy="2273100"/>
          </a:xfrm>
          <a:prstGeom prst="rect">
            <a:avLst/>
          </a:prstGeom>
          <a:noFill/>
          <a:ln>
            <a:noFill/>
          </a:ln>
        </p:spPr>
      </p:sp>
      <p:sp>
        <p:nvSpPr>
          <p:cNvPr id="401" name="Google Shape;401;p42"/>
          <p:cNvSpPr>
            <a:spLocks noGrp="1"/>
          </p:cNvSpPr>
          <p:nvPr>
            <p:ph type="pic" idx="3"/>
          </p:nvPr>
        </p:nvSpPr>
        <p:spPr>
          <a:xfrm>
            <a:off x="311725" y="1128325"/>
            <a:ext cx="2627100" cy="2273100"/>
          </a:xfrm>
          <a:prstGeom prst="rect">
            <a:avLst/>
          </a:prstGeom>
          <a:noFill/>
          <a:ln>
            <a:noFill/>
          </a:ln>
        </p:spPr>
      </p:sp>
      <p:sp>
        <p:nvSpPr>
          <p:cNvPr id="402" name="Google Shape;402;p42"/>
          <p:cNvSpPr txBox="1">
            <a:spLocks noGrp="1"/>
          </p:cNvSpPr>
          <p:nvPr>
            <p:ph type="body" idx="4"/>
          </p:nvPr>
        </p:nvSpPr>
        <p:spPr>
          <a:xfrm>
            <a:off x="6205225" y="3911700"/>
            <a:ext cx="2627100" cy="10185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a:lvl1pPr>
            <a:lvl2pPr marL="914400" lvl="1" indent="-304800">
              <a:spcBef>
                <a:spcPts val="0"/>
              </a:spcBef>
              <a:spcAft>
                <a:spcPts val="0"/>
              </a:spcAft>
              <a:buSzPts val="1200"/>
              <a:buChar char="○"/>
              <a:defRPr/>
            </a:lvl2pPr>
            <a:lvl3pPr marL="1371600" lvl="2" indent="-304800">
              <a:spcBef>
                <a:spcPts val="0"/>
              </a:spcBef>
              <a:spcAft>
                <a:spcPts val="0"/>
              </a:spcAft>
              <a:buSzPts val="1200"/>
              <a:buChar char="■"/>
              <a:defRPr/>
            </a:lvl3pPr>
            <a:lvl4pPr marL="1828800" lvl="3" indent="-304800">
              <a:spcBef>
                <a:spcPts val="0"/>
              </a:spcBef>
              <a:spcAft>
                <a:spcPts val="0"/>
              </a:spcAft>
              <a:buSzPts val="1200"/>
              <a:buChar char="●"/>
              <a:defRPr/>
            </a:lvl4pPr>
            <a:lvl5pPr marL="2286000" lvl="4" indent="-304800">
              <a:spcBef>
                <a:spcPts val="0"/>
              </a:spcBef>
              <a:spcAft>
                <a:spcPts val="0"/>
              </a:spcAft>
              <a:buSzPts val="1200"/>
              <a:buChar char="○"/>
              <a:defRPr/>
            </a:lvl5pPr>
            <a:lvl6pPr marL="2743200" lvl="5" indent="-304800">
              <a:spcBef>
                <a:spcPts val="0"/>
              </a:spcBef>
              <a:spcAft>
                <a:spcPts val="0"/>
              </a:spcAft>
              <a:buSzPts val="1200"/>
              <a:buChar char="■"/>
              <a:defRPr/>
            </a:lvl6pPr>
            <a:lvl7pPr marL="3200400" lvl="6" indent="-304800">
              <a:spcBef>
                <a:spcPts val="0"/>
              </a:spcBef>
              <a:spcAft>
                <a:spcPts val="0"/>
              </a:spcAft>
              <a:buSzPts val="1200"/>
              <a:buChar char="●"/>
              <a:defRPr/>
            </a:lvl7pPr>
            <a:lvl8pPr marL="3657600" lvl="7" indent="-304800">
              <a:spcBef>
                <a:spcPts val="0"/>
              </a:spcBef>
              <a:spcAft>
                <a:spcPts val="0"/>
              </a:spcAft>
              <a:buSzPts val="1200"/>
              <a:buChar char="○"/>
              <a:defRPr/>
            </a:lvl8pPr>
            <a:lvl9pPr marL="4114800" lvl="8" indent="-304800">
              <a:spcBef>
                <a:spcPts val="0"/>
              </a:spcBef>
              <a:spcAft>
                <a:spcPts val="0"/>
              </a:spcAft>
              <a:buSzPts val="1200"/>
              <a:buChar char="■"/>
              <a:defRPr/>
            </a:lvl9pPr>
          </a:lstStyle>
          <a:p>
            <a:endParaRPr/>
          </a:p>
        </p:txBody>
      </p:sp>
      <p:sp>
        <p:nvSpPr>
          <p:cNvPr id="403" name="Google Shape;403;p42"/>
          <p:cNvSpPr>
            <a:spLocks noGrp="1"/>
          </p:cNvSpPr>
          <p:nvPr>
            <p:ph type="pic" idx="5"/>
          </p:nvPr>
        </p:nvSpPr>
        <p:spPr>
          <a:xfrm>
            <a:off x="3255250" y="1128325"/>
            <a:ext cx="2627100" cy="2273100"/>
          </a:xfrm>
          <a:prstGeom prst="rect">
            <a:avLst/>
          </a:prstGeom>
          <a:noFill/>
          <a:ln>
            <a:noFill/>
          </a:ln>
        </p:spPr>
      </p:sp>
      <p:sp>
        <p:nvSpPr>
          <p:cNvPr id="404" name="Google Shape;404;p42"/>
          <p:cNvSpPr txBox="1">
            <a:spLocks noGrp="1"/>
          </p:cNvSpPr>
          <p:nvPr>
            <p:ph type="body" idx="6"/>
          </p:nvPr>
        </p:nvSpPr>
        <p:spPr>
          <a:xfrm>
            <a:off x="3255250" y="3911700"/>
            <a:ext cx="2627100" cy="10185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a:lvl1pPr>
            <a:lvl2pPr marL="914400" lvl="1" indent="-304800">
              <a:spcBef>
                <a:spcPts val="0"/>
              </a:spcBef>
              <a:spcAft>
                <a:spcPts val="0"/>
              </a:spcAft>
              <a:buSzPts val="1200"/>
              <a:buChar char="○"/>
              <a:defRPr/>
            </a:lvl2pPr>
            <a:lvl3pPr marL="1371600" lvl="2" indent="-304800">
              <a:spcBef>
                <a:spcPts val="0"/>
              </a:spcBef>
              <a:spcAft>
                <a:spcPts val="0"/>
              </a:spcAft>
              <a:buSzPts val="1200"/>
              <a:buChar char="■"/>
              <a:defRPr/>
            </a:lvl3pPr>
            <a:lvl4pPr marL="1828800" lvl="3" indent="-304800">
              <a:spcBef>
                <a:spcPts val="0"/>
              </a:spcBef>
              <a:spcAft>
                <a:spcPts val="0"/>
              </a:spcAft>
              <a:buSzPts val="1200"/>
              <a:buChar char="●"/>
              <a:defRPr/>
            </a:lvl4pPr>
            <a:lvl5pPr marL="2286000" lvl="4" indent="-304800">
              <a:spcBef>
                <a:spcPts val="0"/>
              </a:spcBef>
              <a:spcAft>
                <a:spcPts val="0"/>
              </a:spcAft>
              <a:buSzPts val="1200"/>
              <a:buChar char="○"/>
              <a:defRPr/>
            </a:lvl5pPr>
            <a:lvl6pPr marL="2743200" lvl="5" indent="-304800">
              <a:spcBef>
                <a:spcPts val="0"/>
              </a:spcBef>
              <a:spcAft>
                <a:spcPts val="0"/>
              </a:spcAft>
              <a:buSzPts val="1200"/>
              <a:buChar char="■"/>
              <a:defRPr/>
            </a:lvl6pPr>
            <a:lvl7pPr marL="3200400" lvl="6" indent="-304800">
              <a:spcBef>
                <a:spcPts val="0"/>
              </a:spcBef>
              <a:spcAft>
                <a:spcPts val="0"/>
              </a:spcAft>
              <a:buSzPts val="1200"/>
              <a:buChar char="●"/>
              <a:defRPr/>
            </a:lvl7pPr>
            <a:lvl8pPr marL="3657600" lvl="7" indent="-304800">
              <a:spcBef>
                <a:spcPts val="0"/>
              </a:spcBef>
              <a:spcAft>
                <a:spcPts val="0"/>
              </a:spcAft>
              <a:buSzPts val="1200"/>
              <a:buChar char="○"/>
              <a:defRPr/>
            </a:lvl8pPr>
            <a:lvl9pPr marL="4114800" lvl="8" indent="-304800">
              <a:spcBef>
                <a:spcPts val="0"/>
              </a:spcBef>
              <a:spcAft>
                <a:spcPts val="0"/>
              </a:spcAft>
              <a:buSzPts val="1200"/>
              <a:buChar char="■"/>
              <a:defRPr/>
            </a:lvl9pPr>
          </a:lstStyle>
          <a:p>
            <a:endParaRPr/>
          </a:p>
        </p:txBody>
      </p:sp>
      <p:sp>
        <p:nvSpPr>
          <p:cNvPr id="405" name="Google Shape;405;p42"/>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spAutoFit/>
          </a:bodyPr>
          <a:lstStyle>
            <a:lvl1pPr lvl="0">
              <a:spcBef>
                <a:spcPts val="0"/>
              </a:spcBef>
              <a:spcAft>
                <a:spcPts val="0"/>
              </a:spcAft>
              <a:buSzPts val="1400"/>
              <a:buChar char="●"/>
              <a:defRPr/>
            </a:lvl1pPr>
            <a:lvl2pPr lvl="1">
              <a:spcBef>
                <a:spcPts val="0"/>
              </a:spcBef>
              <a:spcAft>
                <a:spcPts val="0"/>
              </a:spcAft>
              <a:buSzPts val="1400"/>
              <a:buChar char="○"/>
              <a:defRPr/>
            </a:lvl2pPr>
            <a:lvl3pPr lvl="2">
              <a:spcBef>
                <a:spcPts val="0"/>
              </a:spcBef>
              <a:spcAft>
                <a:spcPts val="0"/>
              </a:spcAft>
              <a:buSzPts val="1400"/>
              <a:buChar char="■"/>
              <a:defRPr/>
            </a:lvl3pPr>
            <a:lvl4pPr lvl="3">
              <a:spcBef>
                <a:spcPts val="0"/>
              </a:spcBef>
              <a:spcAft>
                <a:spcPts val="0"/>
              </a:spcAft>
              <a:buSzPts val="1400"/>
              <a:buChar char="●"/>
              <a:defRPr/>
            </a:lvl4pPr>
            <a:lvl5pPr lvl="4">
              <a:spcBef>
                <a:spcPts val="0"/>
              </a:spcBef>
              <a:spcAft>
                <a:spcPts val="0"/>
              </a:spcAft>
              <a:buSzPts val="1400"/>
              <a:buChar char="○"/>
              <a:defRPr/>
            </a:lvl5pPr>
            <a:lvl6pPr lvl="5">
              <a:spcBef>
                <a:spcPts val="0"/>
              </a:spcBef>
              <a:spcAft>
                <a:spcPts val="0"/>
              </a:spcAft>
              <a:buSzPts val="1400"/>
              <a:buChar char="■"/>
              <a:defRPr/>
            </a:lvl6pPr>
            <a:lvl7pPr lvl="6">
              <a:spcBef>
                <a:spcPts val="0"/>
              </a:spcBef>
              <a:spcAft>
                <a:spcPts val="0"/>
              </a:spcAft>
              <a:buSzPts val="1400"/>
              <a:buChar char="●"/>
              <a:defRPr/>
            </a:lvl7pPr>
            <a:lvl8pPr lvl="7">
              <a:spcBef>
                <a:spcPts val="0"/>
              </a:spcBef>
              <a:spcAft>
                <a:spcPts val="0"/>
              </a:spcAft>
              <a:buSzPts val="1400"/>
              <a:buChar char="○"/>
              <a:defRPr/>
            </a:lvl8pPr>
            <a:lvl9pPr lvl="8">
              <a:spcBef>
                <a:spcPts val="0"/>
              </a:spcBef>
              <a:spcAft>
                <a:spcPts val="0"/>
              </a:spcAft>
              <a:buSzPts val="1400"/>
              <a:buChar char="■"/>
              <a:defRPr/>
            </a:lvl9pPr>
          </a:lstStyle>
          <a:p>
            <a:endParaRPr/>
          </a:p>
        </p:txBody>
      </p:sp>
      <p:sp>
        <p:nvSpPr>
          <p:cNvPr id="406" name="Google Shape;406;p42"/>
          <p:cNvSpPr txBox="1">
            <a:spLocks noGrp="1"/>
          </p:cNvSpPr>
          <p:nvPr>
            <p:ph type="subTitle" idx="7"/>
          </p:nvPr>
        </p:nvSpPr>
        <p:spPr>
          <a:xfrm>
            <a:off x="311725" y="3430500"/>
            <a:ext cx="2627100" cy="481200"/>
          </a:xfrm>
          <a:prstGeom prst="rect">
            <a:avLst/>
          </a:prstGeom>
        </p:spPr>
        <p:txBody>
          <a:bodyPr spcFirstLastPara="1" wrap="square" lIns="91425" tIns="91425" rIns="91425" bIns="91425" anchor="t" anchorCtr="0">
            <a:noAutofit/>
          </a:bodyPr>
          <a:lstStyle>
            <a:lvl1pPr lvl="0">
              <a:spcBef>
                <a:spcPts val="0"/>
              </a:spcBef>
              <a:spcAft>
                <a:spcPts val="0"/>
              </a:spcAft>
              <a:buSzPts val="1600"/>
              <a:buNone/>
              <a:defRPr/>
            </a:lvl1pPr>
            <a:lvl2pPr lvl="1">
              <a:spcBef>
                <a:spcPts val="0"/>
              </a:spcBef>
              <a:spcAft>
                <a:spcPts val="0"/>
              </a:spcAft>
              <a:buSzPts val="1800"/>
              <a:buNone/>
              <a:defRPr sz="1800"/>
            </a:lvl2pPr>
            <a:lvl3pPr lvl="2">
              <a:spcBef>
                <a:spcPts val="0"/>
              </a:spcBef>
              <a:spcAft>
                <a:spcPts val="0"/>
              </a:spcAft>
              <a:buSzPts val="1800"/>
              <a:buNone/>
              <a:defRPr sz="1800"/>
            </a:lvl3pPr>
            <a:lvl4pPr lvl="3">
              <a:spcBef>
                <a:spcPts val="0"/>
              </a:spcBef>
              <a:spcAft>
                <a:spcPts val="0"/>
              </a:spcAft>
              <a:buSzPts val="1800"/>
              <a:buNone/>
              <a:defRPr sz="1800"/>
            </a:lvl4pPr>
            <a:lvl5pPr lvl="4">
              <a:spcBef>
                <a:spcPts val="0"/>
              </a:spcBef>
              <a:spcAft>
                <a:spcPts val="0"/>
              </a:spcAft>
              <a:buSzPts val="1800"/>
              <a:buNone/>
              <a:defRPr sz="1800"/>
            </a:lvl5pPr>
            <a:lvl6pPr lvl="5">
              <a:spcBef>
                <a:spcPts val="0"/>
              </a:spcBef>
              <a:spcAft>
                <a:spcPts val="0"/>
              </a:spcAft>
              <a:buSzPts val="1800"/>
              <a:buNone/>
              <a:defRPr sz="1800"/>
            </a:lvl6pPr>
            <a:lvl7pPr lvl="6">
              <a:spcBef>
                <a:spcPts val="0"/>
              </a:spcBef>
              <a:spcAft>
                <a:spcPts val="0"/>
              </a:spcAft>
              <a:buSzPts val="1800"/>
              <a:buNone/>
              <a:defRPr sz="1800"/>
            </a:lvl7pPr>
            <a:lvl8pPr lvl="7">
              <a:spcBef>
                <a:spcPts val="0"/>
              </a:spcBef>
              <a:spcAft>
                <a:spcPts val="0"/>
              </a:spcAft>
              <a:buSzPts val="1800"/>
              <a:buNone/>
              <a:defRPr sz="1800"/>
            </a:lvl8pPr>
            <a:lvl9pPr lvl="8">
              <a:spcBef>
                <a:spcPts val="0"/>
              </a:spcBef>
              <a:spcAft>
                <a:spcPts val="0"/>
              </a:spcAft>
              <a:buSzPts val="1800"/>
              <a:buNone/>
              <a:defRPr sz="1800"/>
            </a:lvl9pPr>
          </a:lstStyle>
          <a:p>
            <a:endParaRPr/>
          </a:p>
        </p:txBody>
      </p:sp>
      <p:sp>
        <p:nvSpPr>
          <p:cNvPr id="407" name="Google Shape;407;p42"/>
          <p:cNvSpPr txBox="1">
            <a:spLocks noGrp="1"/>
          </p:cNvSpPr>
          <p:nvPr>
            <p:ph type="subTitle" idx="8"/>
          </p:nvPr>
        </p:nvSpPr>
        <p:spPr>
          <a:xfrm>
            <a:off x="6205225" y="3430500"/>
            <a:ext cx="2627100" cy="481200"/>
          </a:xfrm>
          <a:prstGeom prst="rect">
            <a:avLst/>
          </a:prstGeom>
        </p:spPr>
        <p:txBody>
          <a:bodyPr spcFirstLastPara="1" wrap="square" lIns="91425" tIns="91425" rIns="91425" bIns="91425" anchor="t" anchorCtr="0">
            <a:noAutofit/>
          </a:bodyPr>
          <a:lstStyle>
            <a:lvl1pPr lvl="0">
              <a:spcBef>
                <a:spcPts val="0"/>
              </a:spcBef>
              <a:spcAft>
                <a:spcPts val="0"/>
              </a:spcAft>
              <a:buSzPts val="1600"/>
              <a:buNone/>
              <a:defRPr/>
            </a:lvl1pPr>
            <a:lvl2pPr lvl="1">
              <a:spcBef>
                <a:spcPts val="0"/>
              </a:spcBef>
              <a:spcAft>
                <a:spcPts val="0"/>
              </a:spcAft>
              <a:buSzPts val="1800"/>
              <a:buNone/>
              <a:defRPr sz="1800"/>
            </a:lvl2pPr>
            <a:lvl3pPr lvl="2">
              <a:spcBef>
                <a:spcPts val="0"/>
              </a:spcBef>
              <a:spcAft>
                <a:spcPts val="0"/>
              </a:spcAft>
              <a:buSzPts val="1800"/>
              <a:buNone/>
              <a:defRPr sz="1800"/>
            </a:lvl3pPr>
            <a:lvl4pPr lvl="3">
              <a:spcBef>
                <a:spcPts val="0"/>
              </a:spcBef>
              <a:spcAft>
                <a:spcPts val="0"/>
              </a:spcAft>
              <a:buSzPts val="1800"/>
              <a:buNone/>
              <a:defRPr sz="1800"/>
            </a:lvl4pPr>
            <a:lvl5pPr lvl="4">
              <a:spcBef>
                <a:spcPts val="0"/>
              </a:spcBef>
              <a:spcAft>
                <a:spcPts val="0"/>
              </a:spcAft>
              <a:buSzPts val="1800"/>
              <a:buNone/>
              <a:defRPr sz="1800"/>
            </a:lvl5pPr>
            <a:lvl6pPr lvl="5">
              <a:spcBef>
                <a:spcPts val="0"/>
              </a:spcBef>
              <a:spcAft>
                <a:spcPts val="0"/>
              </a:spcAft>
              <a:buSzPts val="1800"/>
              <a:buNone/>
              <a:defRPr sz="1800"/>
            </a:lvl6pPr>
            <a:lvl7pPr lvl="6">
              <a:spcBef>
                <a:spcPts val="0"/>
              </a:spcBef>
              <a:spcAft>
                <a:spcPts val="0"/>
              </a:spcAft>
              <a:buSzPts val="1800"/>
              <a:buNone/>
              <a:defRPr sz="1800"/>
            </a:lvl7pPr>
            <a:lvl8pPr lvl="7">
              <a:spcBef>
                <a:spcPts val="0"/>
              </a:spcBef>
              <a:spcAft>
                <a:spcPts val="0"/>
              </a:spcAft>
              <a:buSzPts val="1800"/>
              <a:buNone/>
              <a:defRPr sz="1800"/>
            </a:lvl8pPr>
            <a:lvl9pPr lvl="8">
              <a:spcBef>
                <a:spcPts val="0"/>
              </a:spcBef>
              <a:spcAft>
                <a:spcPts val="0"/>
              </a:spcAft>
              <a:buSzPts val="1800"/>
              <a:buNone/>
              <a:defRPr sz="1800"/>
            </a:lvl9pPr>
          </a:lstStyle>
          <a:p>
            <a:endParaRPr/>
          </a:p>
        </p:txBody>
      </p:sp>
      <p:sp>
        <p:nvSpPr>
          <p:cNvPr id="408" name="Google Shape;408;p42"/>
          <p:cNvSpPr txBox="1">
            <a:spLocks noGrp="1"/>
          </p:cNvSpPr>
          <p:nvPr>
            <p:ph type="subTitle" idx="9"/>
          </p:nvPr>
        </p:nvSpPr>
        <p:spPr>
          <a:xfrm>
            <a:off x="3255250" y="3430500"/>
            <a:ext cx="2627100" cy="481200"/>
          </a:xfrm>
          <a:prstGeom prst="rect">
            <a:avLst/>
          </a:prstGeom>
        </p:spPr>
        <p:txBody>
          <a:bodyPr spcFirstLastPara="1" wrap="square" lIns="91425" tIns="91425" rIns="91425" bIns="91425" anchor="t" anchorCtr="0">
            <a:noAutofit/>
          </a:bodyPr>
          <a:lstStyle>
            <a:lvl1pPr lvl="0">
              <a:spcBef>
                <a:spcPts val="0"/>
              </a:spcBef>
              <a:spcAft>
                <a:spcPts val="0"/>
              </a:spcAft>
              <a:buSzPts val="1600"/>
              <a:buNone/>
              <a:defRPr/>
            </a:lvl1pPr>
            <a:lvl2pPr lvl="1">
              <a:spcBef>
                <a:spcPts val="0"/>
              </a:spcBef>
              <a:spcAft>
                <a:spcPts val="0"/>
              </a:spcAft>
              <a:buSzPts val="1800"/>
              <a:buNone/>
              <a:defRPr sz="1800"/>
            </a:lvl2pPr>
            <a:lvl3pPr lvl="2">
              <a:spcBef>
                <a:spcPts val="0"/>
              </a:spcBef>
              <a:spcAft>
                <a:spcPts val="0"/>
              </a:spcAft>
              <a:buSzPts val="1800"/>
              <a:buNone/>
              <a:defRPr sz="1800"/>
            </a:lvl3pPr>
            <a:lvl4pPr lvl="3">
              <a:spcBef>
                <a:spcPts val="0"/>
              </a:spcBef>
              <a:spcAft>
                <a:spcPts val="0"/>
              </a:spcAft>
              <a:buSzPts val="1800"/>
              <a:buNone/>
              <a:defRPr sz="1800"/>
            </a:lvl4pPr>
            <a:lvl5pPr lvl="4">
              <a:spcBef>
                <a:spcPts val="0"/>
              </a:spcBef>
              <a:spcAft>
                <a:spcPts val="0"/>
              </a:spcAft>
              <a:buSzPts val="1800"/>
              <a:buNone/>
              <a:defRPr sz="1800"/>
            </a:lvl5pPr>
            <a:lvl6pPr lvl="5">
              <a:spcBef>
                <a:spcPts val="0"/>
              </a:spcBef>
              <a:spcAft>
                <a:spcPts val="0"/>
              </a:spcAft>
              <a:buSzPts val="1800"/>
              <a:buNone/>
              <a:defRPr sz="1800"/>
            </a:lvl6pPr>
            <a:lvl7pPr lvl="6">
              <a:spcBef>
                <a:spcPts val="0"/>
              </a:spcBef>
              <a:spcAft>
                <a:spcPts val="0"/>
              </a:spcAft>
              <a:buSzPts val="1800"/>
              <a:buNone/>
              <a:defRPr sz="1800"/>
            </a:lvl7pPr>
            <a:lvl8pPr lvl="7">
              <a:spcBef>
                <a:spcPts val="0"/>
              </a:spcBef>
              <a:spcAft>
                <a:spcPts val="0"/>
              </a:spcAft>
              <a:buSzPts val="1800"/>
              <a:buNone/>
              <a:defRPr sz="1800"/>
            </a:lvl8pPr>
            <a:lvl9pPr lvl="8">
              <a:spcBef>
                <a:spcPts val="0"/>
              </a:spcBef>
              <a:spcAft>
                <a:spcPts val="0"/>
              </a:spcAft>
              <a:buSzPts val="1800"/>
              <a:buNone/>
              <a:defRPr sz="1800"/>
            </a:lvl9pPr>
          </a:lstStyle>
          <a:p>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Image only">
  <p:cSld name="Image only">
    <p:spTree>
      <p:nvGrpSpPr>
        <p:cNvPr id="1" name="Shape 409"/>
        <p:cNvGrpSpPr/>
        <p:nvPr/>
      </p:nvGrpSpPr>
      <p:grpSpPr>
        <a:xfrm>
          <a:off x="0" y="0"/>
          <a:ext cx="0" cy="0"/>
          <a:chOff x="0" y="0"/>
          <a:chExt cx="0" cy="0"/>
        </a:xfrm>
      </p:grpSpPr>
      <p:sp>
        <p:nvSpPr>
          <p:cNvPr id="410" name="Google Shape;410;p43"/>
          <p:cNvSpPr>
            <a:spLocks noGrp="1"/>
          </p:cNvSpPr>
          <p:nvPr>
            <p:ph type="pic" idx="2"/>
          </p:nvPr>
        </p:nvSpPr>
        <p:spPr>
          <a:xfrm>
            <a:off x="311700" y="445025"/>
            <a:ext cx="8520600" cy="4218300"/>
          </a:xfrm>
          <a:prstGeom prst="rect">
            <a:avLst/>
          </a:prstGeom>
          <a:noFill/>
          <a:ln>
            <a:noFill/>
          </a:ln>
        </p:spPr>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Image grid">
  <p:cSld name="Image grid">
    <p:spTree>
      <p:nvGrpSpPr>
        <p:cNvPr id="1" name="Shape 411"/>
        <p:cNvGrpSpPr/>
        <p:nvPr/>
      </p:nvGrpSpPr>
      <p:grpSpPr>
        <a:xfrm>
          <a:off x="0" y="0"/>
          <a:ext cx="0" cy="0"/>
          <a:chOff x="0" y="0"/>
          <a:chExt cx="0" cy="0"/>
        </a:xfrm>
      </p:grpSpPr>
      <p:sp>
        <p:nvSpPr>
          <p:cNvPr id="412" name="Google Shape;412;p44"/>
          <p:cNvSpPr>
            <a:spLocks noGrp="1"/>
          </p:cNvSpPr>
          <p:nvPr>
            <p:ph type="pic" idx="2"/>
          </p:nvPr>
        </p:nvSpPr>
        <p:spPr>
          <a:xfrm>
            <a:off x="3389600" y="118913"/>
            <a:ext cx="1643700" cy="1535100"/>
          </a:xfrm>
          <a:prstGeom prst="rect">
            <a:avLst/>
          </a:prstGeom>
          <a:noFill/>
          <a:ln>
            <a:noFill/>
          </a:ln>
        </p:spPr>
      </p:sp>
      <p:sp>
        <p:nvSpPr>
          <p:cNvPr id="413" name="Google Shape;413;p44"/>
          <p:cNvSpPr>
            <a:spLocks noGrp="1"/>
          </p:cNvSpPr>
          <p:nvPr>
            <p:ph type="pic" idx="3"/>
          </p:nvPr>
        </p:nvSpPr>
        <p:spPr>
          <a:xfrm>
            <a:off x="5195935" y="118913"/>
            <a:ext cx="1643700" cy="1535100"/>
          </a:xfrm>
          <a:prstGeom prst="rect">
            <a:avLst/>
          </a:prstGeom>
          <a:noFill/>
          <a:ln>
            <a:noFill/>
          </a:ln>
        </p:spPr>
      </p:sp>
      <p:sp>
        <p:nvSpPr>
          <p:cNvPr id="414" name="Google Shape;414;p44"/>
          <p:cNvSpPr>
            <a:spLocks noGrp="1"/>
          </p:cNvSpPr>
          <p:nvPr>
            <p:ph type="pic" idx="4"/>
          </p:nvPr>
        </p:nvSpPr>
        <p:spPr>
          <a:xfrm>
            <a:off x="7002270" y="118913"/>
            <a:ext cx="1643700" cy="1535100"/>
          </a:xfrm>
          <a:prstGeom prst="rect">
            <a:avLst/>
          </a:prstGeom>
          <a:noFill/>
          <a:ln>
            <a:noFill/>
          </a:ln>
        </p:spPr>
      </p:sp>
      <p:sp>
        <p:nvSpPr>
          <p:cNvPr id="415" name="Google Shape;415;p44"/>
          <p:cNvSpPr>
            <a:spLocks noGrp="1"/>
          </p:cNvSpPr>
          <p:nvPr>
            <p:ph type="pic" idx="5"/>
          </p:nvPr>
        </p:nvSpPr>
        <p:spPr>
          <a:xfrm>
            <a:off x="3389588" y="1804212"/>
            <a:ext cx="1643700" cy="1535100"/>
          </a:xfrm>
          <a:prstGeom prst="rect">
            <a:avLst/>
          </a:prstGeom>
          <a:noFill/>
          <a:ln>
            <a:noFill/>
          </a:ln>
        </p:spPr>
      </p:sp>
      <p:sp>
        <p:nvSpPr>
          <p:cNvPr id="416" name="Google Shape;416;p44"/>
          <p:cNvSpPr>
            <a:spLocks noGrp="1"/>
          </p:cNvSpPr>
          <p:nvPr>
            <p:ph type="pic" idx="6"/>
          </p:nvPr>
        </p:nvSpPr>
        <p:spPr>
          <a:xfrm>
            <a:off x="5195922" y="1804212"/>
            <a:ext cx="1643700" cy="1535100"/>
          </a:xfrm>
          <a:prstGeom prst="rect">
            <a:avLst/>
          </a:prstGeom>
          <a:noFill/>
          <a:ln>
            <a:noFill/>
          </a:ln>
        </p:spPr>
      </p:sp>
      <p:sp>
        <p:nvSpPr>
          <p:cNvPr id="417" name="Google Shape;417;p44"/>
          <p:cNvSpPr>
            <a:spLocks noGrp="1"/>
          </p:cNvSpPr>
          <p:nvPr>
            <p:ph type="pic" idx="7"/>
          </p:nvPr>
        </p:nvSpPr>
        <p:spPr>
          <a:xfrm>
            <a:off x="7002257" y="1804212"/>
            <a:ext cx="1643700" cy="1535100"/>
          </a:xfrm>
          <a:prstGeom prst="rect">
            <a:avLst/>
          </a:prstGeom>
          <a:noFill/>
          <a:ln>
            <a:noFill/>
          </a:ln>
        </p:spPr>
      </p:sp>
      <p:sp>
        <p:nvSpPr>
          <p:cNvPr id="418" name="Google Shape;418;p44"/>
          <p:cNvSpPr txBox="1">
            <a:spLocks noGrp="1"/>
          </p:cNvSpPr>
          <p:nvPr>
            <p:ph type="title"/>
          </p:nvPr>
        </p:nvSpPr>
        <p:spPr>
          <a:xfrm>
            <a:off x="351550" y="445025"/>
            <a:ext cx="2596800" cy="1706400"/>
          </a:xfrm>
          <a:prstGeom prst="rect">
            <a:avLst/>
          </a:prstGeom>
        </p:spPr>
        <p:txBody>
          <a:bodyPr spcFirstLastPara="1" wrap="square" lIns="91425" tIns="91425" rIns="91425" bIns="91425" anchor="t" anchorCtr="0">
            <a:spAutoFit/>
          </a:bodyPr>
          <a:lstStyle>
            <a:lvl1pPr lvl="0">
              <a:spcBef>
                <a:spcPts val="0"/>
              </a:spcBef>
              <a:spcAft>
                <a:spcPts val="0"/>
              </a:spcAft>
              <a:buSzPts val="1400"/>
              <a:buChar char="●"/>
              <a:defRPr/>
            </a:lvl1pPr>
            <a:lvl2pPr lvl="1">
              <a:spcBef>
                <a:spcPts val="0"/>
              </a:spcBef>
              <a:spcAft>
                <a:spcPts val="0"/>
              </a:spcAft>
              <a:buSzPts val="1400"/>
              <a:buChar char="○"/>
              <a:defRPr/>
            </a:lvl2pPr>
            <a:lvl3pPr lvl="2">
              <a:spcBef>
                <a:spcPts val="0"/>
              </a:spcBef>
              <a:spcAft>
                <a:spcPts val="0"/>
              </a:spcAft>
              <a:buSzPts val="1400"/>
              <a:buChar char="■"/>
              <a:defRPr/>
            </a:lvl3pPr>
            <a:lvl4pPr lvl="3">
              <a:spcBef>
                <a:spcPts val="0"/>
              </a:spcBef>
              <a:spcAft>
                <a:spcPts val="0"/>
              </a:spcAft>
              <a:buSzPts val="1400"/>
              <a:buChar char="●"/>
              <a:defRPr/>
            </a:lvl4pPr>
            <a:lvl5pPr lvl="4">
              <a:spcBef>
                <a:spcPts val="0"/>
              </a:spcBef>
              <a:spcAft>
                <a:spcPts val="0"/>
              </a:spcAft>
              <a:buSzPts val="1400"/>
              <a:buChar char="○"/>
              <a:defRPr/>
            </a:lvl5pPr>
            <a:lvl6pPr lvl="5">
              <a:spcBef>
                <a:spcPts val="0"/>
              </a:spcBef>
              <a:spcAft>
                <a:spcPts val="0"/>
              </a:spcAft>
              <a:buSzPts val="1400"/>
              <a:buChar char="■"/>
              <a:defRPr/>
            </a:lvl6pPr>
            <a:lvl7pPr lvl="6">
              <a:spcBef>
                <a:spcPts val="0"/>
              </a:spcBef>
              <a:spcAft>
                <a:spcPts val="0"/>
              </a:spcAft>
              <a:buSzPts val="1400"/>
              <a:buChar char="●"/>
              <a:defRPr/>
            </a:lvl7pPr>
            <a:lvl8pPr lvl="7">
              <a:spcBef>
                <a:spcPts val="0"/>
              </a:spcBef>
              <a:spcAft>
                <a:spcPts val="0"/>
              </a:spcAft>
              <a:buSzPts val="1400"/>
              <a:buChar char="○"/>
              <a:defRPr/>
            </a:lvl8pPr>
            <a:lvl9pPr lvl="8">
              <a:spcBef>
                <a:spcPts val="0"/>
              </a:spcBef>
              <a:spcAft>
                <a:spcPts val="0"/>
              </a:spcAft>
              <a:buSzPts val="1400"/>
              <a:buChar char="■"/>
              <a:defRPr/>
            </a:lvl9pPr>
          </a:lstStyle>
          <a:p>
            <a:endParaRPr/>
          </a:p>
        </p:txBody>
      </p:sp>
      <p:sp>
        <p:nvSpPr>
          <p:cNvPr id="419" name="Google Shape;419;p44"/>
          <p:cNvSpPr>
            <a:spLocks noGrp="1"/>
          </p:cNvSpPr>
          <p:nvPr>
            <p:ph type="pic" idx="8"/>
          </p:nvPr>
        </p:nvSpPr>
        <p:spPr>
          <a:xfrm>
            <a:off x="3389588" y="3489487"/>
            <a:ext cx="1643700" cy="1535100"/>
          </a:xfrm>
          <a:prstGeom prst="rect">
            <a:avLst/>
          </a:prstGeom>
          <a:noFill/>
          <a:ln>
            <a:noFill/>
          </a:ln>
        </p:spPr>
      </p:sp>
      <p:sp>
        <p:nvSpPr>
          <p:cNvPr id="420" name="Google Shape;420;p44"/>
          <p:cNvSpPr>
            <a:spLocks noGrp="1"/>
          </p:cNvSpPr>
          <p:nvPr>
            <p:ph type="pic" idx="9"/>
          </p:nvPr>
        </p:nvSpPr>
        <p:spPr>
          <a:xfrm>
            <a:off x="5195922" y="3489487"/>
            <a:ext cx="1643700" cy="1535100"/>
          </a:xfrm>
          <a:prstGeom prst="rect">
            <a:avLst/>
          </a:prstGeom>
          <a:noFill/>
          <a:ln>
            <a:noFill/>
          </a:ln>
        </p:spPr>
      </p:sp>
      <p:sp>
        <p:nvSpPr>
          <p:cNvPr id="421" name="Google Shape;421;p44"/>
          <p:cNvSpPr>
            <a:spLocks noGrp="1"/>
          </p:cNvSpPr>
          <p:nvPr>
            <p:ph type="pic" idx="13"/>
          </p:nvPr>
        </p:nvSpPr>
        <p:spPr>
          <a:xfrm>
            <a:off x="7002257" y="3489487"/>
            <a:ext cx="1643700" cy="1535100"/>
          </a:xfrm>
          <a:prstGeom prst="rect">
            <a:avLst/>
          </a:prstGeom>
          <a:noFill/>
          <a:ln>
            <a:noFill/>
          </a:ln>
        </p:spPr>
      </p:sp>
    </p:spTree>
  </p:cSld>
  <p:clrMapOvr>
    <a:masterClrMapping/>
  </p:clrMapOvr>
  <p:extLst>
    <p:ext uri="{DCECCB84-F9BA-43D5-87BE-67443E8EF086}">
      <p15:sldGuideLst xmlns:p15="http://schemas.microsoft.com/office/powerpoint/2012/main">
        <p15:guide id="1" pos="5564">
          <p15:clr>
            <a:srgbClr val="E46962"/>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accent1"/>
        </a:solidFill>
        <a:effectLst/>
      </p:bgPr>
    </p:bg>
    <p:spTree>
      <p:nvGrpSpPr>
        <p:cNvPr id="1" name="Shape 428"/>
        <p:cNvGrpSpPr/>
        <p:nvPr/>
      </p:nvGrpSpPr>
      <p:grpSpPr>
        <a:xfrm>
          <a:off x="0" y="0"/>
          <a:ext cx="0" cy="0"/>
          <a:chOff x="0" y="0"/>
          <a:chExt cx="0" cy="0"/>
        </a:xfrm>
      </p:grpSpPr>
      <p:sp>
        <p:nvSpPr>
          <p:cNvPr id="429" name="Google Shape;429;p46"/>
          <p:cNvSpPr txBox="1">
            <a:spLocks noGrp="1"/>
          </p:cNvSpPr>
          <p:nvPr>
            <p:ph type="ctrTitle"/>
          </p:nvPr>
        </p:nvSpPr>
        <p:spPr>
          <a:xfrm>
            <a:off x="323379" y="2569049"/>
            <a:ext cx="5763900" cy="1965900"/>
          </a:xfrm>
          <a:prstGeom prst="rect">
            <a:avLst/>
          </a:prstGeom>
          <a:noFill/>
          <a:ln>
            <a:noFill/>
          </a:ln>
        </p:spPr>
        <p:txBody>
          <a:bodyPr spcFirstLastPara="1" wrap="square" lIns="68575" tIns="34275" rIns="68575" bIns="34275" anchor="b" anchorCtr="0">
            <a:noAutofit/>
          </a:bodyPr>
          <a:lstStyle>
            <a:lvl1pPr lvl="0" algn="l">
              <a:lnSpc>
                <a:spcPct val="90000"/>
              </a:lnSpc>
              <a:spcBef>
                <a:spcPts val="0"/>
              </a:spcBef>
              <a:spcAft>
                <a:spcPts val="0"/>
              </a:spcAft>
              <a:buClr>
                <a:schemeClr val="lt2"/>
              </a:buClr>
              <a:buSzPts val="5400"/>
              <a:buFont typeface="Arial"/>
              <a:buNone/>
              <a:defRPr sz="5400">
                <a:solidFill>
                  <a:schemeClr val="lt2"/>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430" name="Google Shape;430;p46"/>
          <p:cNvSpPr txBox="1">
            <a:spLocks noGrp="1"/>
          </p:cNvSpPr>
          <p:nvPr>
            <p:ph type="subTitle" idx="1"/>
          </p:nvPr>
        </p:nvSpPr>
        <p:spPr>
          <a:xfrm>
            <a:off x="323379" y="311293"/>
            <a:ext cx="5763900" cy="1060500"/>
          </a:xfrm>
          <a:prstGeom prst="rect">
            <a:avLst/>
          </a:prstGeom>
          <a:noFill/>
          <a:ln>
            <a:noFill/>
          </a:ln>
        </p:spPr>
        <p:txBody>
          <a:bodyPr spcFirstLastPara="1" wrap="square" lIns="68575" tIns="34275" rIns="68575" bIns="34275" anchor="t" anchorCtr="0">
            <a:normAutofit/>
          </a:bodyPr>
          <a:lstStyle>
            <a:lvl1pPr lvl="0" algn="l">
              <a:lnSpc>
                <a:spcPct val="120000"/>
              </a:lnSpc>
              <a:spcBef>
                <a:spcPts val="800"/>
              </a:spcBef>
              <a:spcAft>
                <a:spcPts val="0"/>
              </a:spcAft>
              <a:buClr>
                <a:schemeClr val="lt1"/>
              </a:buClr>
              <a:buSzPts val="1500"/>
              <a:buNone/>
              <a:defRPr sz="1500">
                <a:solidFill>
                  <a:schemeClr val="lt1"/>
                </a:solidFill>
              </a:defRPr>
            </a:lvl1pPr>
            <a:lvl2pPr lvl="1" algn="ctr">
              <a:lnSpc>
                <a:spcPct val="120000"/>
              </a:lnSpc>
              <a:spcBef>
                <a:spcPts val="400"/>
              </a:spcBef>
              <a:spcAft>
                <a:spcPts val="0"/>
              </a:spcAft>
              <a:buClr>
                <a:schemeClr val="dk1"/>
              </a:buClr>
              <a:buSzPts val="1500"/>
              <a:buNone/>
              <a:defRPr sz="1500"/>
            </a:lvl2pPr>
            <a:lvl3pPr lvl="2" algn="ctr">
              <a:lnSpc>
                <a:spcPct val="120000"/>
              </a:lnSpc>
              <a:spcBef>
                <a:spcPts val="400"/>
              </a:spcBef>
              <a:spcAft>
                <a:spcPts val="0"/>
              </a:spcAft>
              <a:buClr>
                <a:schemeClr val="dk1"/>
              </a:buClr>
              <a:buSzPts val="1400"/>
              <a:buNone/>
              <a:defRPr sz="1400"/>
            </a:lvl3pPr>
            <a:lvl4pPr lvl="3" algn="ctr">
              <a:lnSpc>
                <a:spcPct val="120000"/>
              </a:lnSpc>
              <a:spcBef>
                <a:spcPts val="400"/>
              </a:spcBef>
              <a:spcAft>
                <a:spcPts val="0"/>
              </a:spcAft>
              <a:buClr>
                <a:schemeClr val="dk1"/>
              </a:buClr>
              <a:buSzPts val="1200"/>
              <a:buNone/>
              <a:defRPr sz="1200"/>
            </a:lvl4pPr>
            <a:lvl5pPr lvl="4" algn="ctr">
              <a:lnSpc>
                <a:spcPct val="120000"/>
              </a:lnSpc>
              <a:spcBef>
                <a:spcPts val="400"/>
              </a:spcBef>
              <a:spcAft>
                <a:spcPts val="0"/>
              </a:spcAft>
              <a:buClr>
                <a:schemeClr val="dk1"/>
              </a:buClr>
              <a:buSzPts val="12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a:endParaRPr/>
          </a:p>
        </p:txBody>
      </p:sp>
      <p:sp>
        <p:nvSpPr>
          <p:cNvPr id="431" name="Google Shape;431;p46"/>
          <p:cNvSpPr txBox="1">
            <a:spLocks noGrp="1"/>
          </p:cNvSpPr>
          <p:nvPr>
            <p:ph type="dt" idx="10"/>
          </p:nvPr>
        </p:nvSpPr>
        <p:spPr>
          <a:xfrm>
            <a:off x="323379" y="4867893"/>
            <a:ext cx="2131500" cy="252000"/>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solidFill>
                  <a:schemeClr val="lt1"/>
                </a:solidFil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432" name="Google Shape;432;p46"/>
          <p:cNvSpPr txBox="1">
            <a:spLocks noGrp="1"/>
          </p:cNvSpPr>
          <p:nvPr>
            <p:ph type="ftr" idx="11"/>
          </p:nvPr>
        </p:nvSpPr>
        <p:spPr>
          <a:xfrm>
            <a:off x="6670027" y="4867893"/>
            <a:ext cx="1997100" cy="252000"/>
          </a:xfrm>
          <a:prstGeom prst="rect">
            <a:avLst/>
          </a:prstGeom>
          <a:noFill/>
          <a:ln>
            <a:noFill/>
          </a:ln>
        </p:spPr>
        <p:txBody>
          <a:bodyPr spcFirstLastPara="1" wrap="square" lIns="68575" tIns="34275" rIns="68575" bIns="34275" anchor="ctr" anchorCtr="0">
            <a:noAutofit/>
          </a:bodyPr>
          <a:lstStyle>
            <a:lvl1pPr lvl="0" algn="r">
              <a:spcBef>
                <a:spcPts val="0"/>
              </a:spcBef>
              <a:spcAft>
                <a:spcPts val="0"/>
              </a:spcAft>
              <a:buSzPts val="1100"/>
              <a:buNone/>
              <a:defRPr>
                <a:solidFill>
                  <a:schemeClr val="lt1"/>
                </a:solidFil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433" name="Google Shape;433;p46"/>
          <p:cNvSpPr txBox="1">
            <a:spLocks noGrp="1"/>
          </p:cNvSpPr>
          <p:nvPr>
            <p:ph type="sldNum" idx="12"/>
          </p:nvPr>
        </p:nvSpPr>
        <p:spPr>
          <a:xfrm>
            <a:off x="8736323" y="4867893"/>
            <a:ext cx="342900" cy="252000"/>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sz="600" b="0" i="0" u="none" strike="noStrike" cap="none">
                <a:solidFill>
                  <a:schemeClr val="lt1"/>
                </a:solidFill>
                <a:latin typeface="Arial"/>
                <a:ea typeface="Arial"/>
                <a:cs typeface="Arial"/>
                <a:sym typeface="Arial"/>
              </a:defRPr>
            </a:lvl1pPr>
            <a:lvl2pPr marL="0" lvl="1" indent="0" algn="r">
              <a:spcBef>
                <a:spcPts val="0"/>
              </a:spcBef>
              <a:buNone/>
              <a:defRPr sz="600" b="0" i="0" u="none" strike="noStrike" cap="none">
                <a:solidFill>
                  <a:schemeClr val="lt1"/>
                </a:solidFill>
                <a:latin typeface="Arial"/>
                <a:ea typeface="Arial"/>
                <a:cs typeface="Arial"/>
                <a:sym typeface="Arial"/>
              </a:defRPr>
            </a:lvl2pPr>
            <a:lvl3pPr marL="0" lvl="2" indent="0" algn="r">
              <a:spcBef>
                <a:spcPts val="0"/>
              </a:spcBef>
              <a:buNone/>
              <a:defRPr sz="600" b="0" i="0" u="none" strike="noStrike" cap="none">
                <a:solidFill>
                  <a:schemeClr val="lt1"/>
                </a:solidFill>
                <a:latin typeface="Arial"/>
                <a:ea typeface="Arial"/>
                <a:cs typeface="Arial"/>
                <a:sym typeface="Arial"/>
              </a:defRPr>
            </a:lvl3pPr>
            <a:lvl4pPr marL="0" lvl="3" indent="0" algn="r">
              <a:spcBef>
                <a:spcPts val="0"/>
              </a:spcBef>
              <a:buNone/>
              <a:defRPr sz="600" b="0" i="0" u="none" strike="noStrike" cap="none">
                <a:solidFill>
                  <a:schemeClr val="lt1"/>
                </a:solidFill>
                <a:latin typeface="Arial"/>
                <a:ea typeface="Arial"/>
                <a:cs typeface="Arial"/>
                <a:sym typeface="Arial"/>
              </a:defRPr>
            </a:lvl4pPr>
            <a:lvl5pPr marL="0" lvl="4" indent="0" algn="r">
              <a:spcBef>
                <a:spcPts val="0"/>
              </a:spcBef>
              <a:buNone/>
              <a:defRPr sz="600" b="0" i="0" u="none" strike="noStrike" cap="none">
                <a:solidFill>
                  <a:schemeClr val="lt1"/>
                </a:solidFill>
                <a:latin typeface="Arial"/>
                <a:ea typeface="Arial"/>
                <a:cs typeface="Arial"/>
                <a:sym typeface="Arial"/>
              </a:defRPr>
            </a:lvl5pPr>
            <a:lvl6pPr marL="0" lvl="5" indent="0" algn="r">
              <a:spcBef>
                <a:spcPts val="0"/>
              </a:spcBef>
              <a:buNone/>
              <a:defRPr sz="600" b="0" i="0" u="none" strike="noStrike" cap="none">
                <a:solidFill>
                  <a:schemeClr val="lt1"/>
                </a:solidFill>
                <a:latin typeface="Arial"/>
                <a:ea typeface="Arial"/>
                <a:cs typeface="Arial"/>
                <a:sym typeface="Arial"/>
              </a:defRPr>
            </a:lvl6pPr>
            <a:lvl7pPr marL="0" lvl="6" indent="0" algn="r">
              <a:spcBef>
                <a:spcPts val="0"/>
              </a:spcBef>
              <a:buNone/>
              <a:defRPr sz="600" b="0" i="0" u="none" strike="noStrike" cap="none">
                <a:solidFill>
                  <a:schemeClr val="lt1"/>
                </a:solidFill>
                <a:latin typeface="Arial"/>
                <a:ea typeface="Arial"/>
                <a:cs typeface="Arial"/>
                <a:sym typeface="Arial"/>
              </a:defRPr>
            </a:lvl7pPr>
            <a:lvl8pPr marL="0" lvl="7" indent="0" algn="r">
              <a:spcBef>
                <a:spcPts val="0"/>
              </a:spcBef>
              <a:buNone/>
              <a:defRPr sz="600" b="0" i="0" u="none" strike="noStrike" cap="none">
                <a:solidFill>
                  <a:schemeClr val="lt1"/>
                </a:solidFill>
                <a:latin typeface="Arial"/>
                <a:ea typeface="Arial"/>
                <a:cs typeface="Arial"/>
                <a:sym typeface="Arial"/>
              </a:defRPr>
            </a:lvl8pPr>
            <a:lvl9pPr marL="0" lvl="8" indent="0" algn="r">
              <a:spcBef>
                <a:spcPts val="0"/>
              </a:spcBef>
              <a:buNone/>
              <a:defRPr sz="6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Content Photo 12">
  <p:cSld name="Title, Content Photo 12">
    <p:spTree>
      <p:nvGrpSpPr>
        <p:cNvPr id="1" name="Shape 434"/>
        <p:cNvGrpSpPr/>
        <p:nvPr/>
      </p:nvGrpSpPr>
      <p:grpSpPr>
        <a:xfrm>
          <a:off x="0" y="0"/>
          <a:ext cx="0" cy="0"/>
          <a:chOff x="0" y="0"/>
          <a:chExt cx="0" cy="0"/>
        </a:xfrm>
      </p:grpSpPr>
      <p:sp>
        <p:nvSpPr>
          <p:cNvPr id="435" name="Google Shape;435;p47"/>
          <p:cNvSpPr txBox="1">
            <a:spLocks noGrp="1"/>
          </p:cNvSpPr>
          <p:nvPr>
            <p:ph type="title"/>
          </p:nvPr>
        </p:nvSpPr>
        <p:spPr>
          <a:xfrm>
            <a:off x="241300" y="3833891"/>
            <a:ext cx="2959200" cy="1042500"/>
          </a:xfrm>
          <a:prstGeom prst="rect">
            <a:avLst/>
          </a:prstGeom>
          <a:noFill/>
          <a:ln>
            <a:noFill/>
          </a:ln>
        </p:spPr>
        <p:txBody>
          <a:bodyPr spcFirstLastPara="1" wrap="square" lIns="68575" tIns="34275" rIns="68575" bIns="34275" anchor="t" anchorCtr="0">
            <a:normAutofit/>
          </a:bodyPr>
          <a:lstStyle>
            <a:lvl1pPr lvl="0" algn="l">
              <a:lnSpc>
                <a:spcPct val="90000"/>
              </a:lnSpc>
              <a:spcBef>
                <a:spcPts val="0"/>
              </a:spcBef>
              <a:spcAft>
                <a:spcPts val="0"/>
              </a:spcAft>
              <a:buClr>
                <a:schemeClr val="dk1"/>
              </a:buClr>
              <a:buSzPts val="2400"/>
              <a:buFont typeface="Arial"/>
              <a:buNone/>
              <a:defRPr sz="24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436" name="Google Shape;436;p47"/>
          <p:cNvSpPr txBox="1">
            <a:spLocks noGrp="1"/>
          </p:cNvSpPr>
          <p:nvPr>
            <p:ph type="body" idx="1"/>
          </p:nvPr>
        </p:nvSpPr>
        <p:spPr>
          <a:xfrm>
            <a:off x="4188279" y="3833891"/>
            <a:ext cx="4626300" cy="1042500"/>
          </a:xfrm>
          <a:prstGeom prst="rect">
            <a:avLst/>
          </a:prstGeom>
          <a:noFill/>
          <a:ln>
            <a:noFill/>
          </a:ln>
        </p:spPr>
        <p:txBody>
          <a:bodyPr spcFirstLastPara="1" wrap="square" lIns="68575" tIns="34275" rIns="68575" bIns="34275" anchor="t" anchorCtr="0">
            <a:noAutofit/>
          </a:bodyPr>
          <a:lstStyle>
            <a:lvl1pPr marL="457200" lvl="0" indent="-228600" algn="l">
              <a:lnSpc>
                <a:spcPct val="120000"/>
              </a:lnSpc>
              <a:spcBef>
                <a:spcPts val="800"/>
              </a:spcBef>
              <a:spcAft>
                <a:spcPts val="0"/>
              </a:spcAft>
              <a:buClr>
                <a:schemeClr val="dk1"/>
              </a:buClr>
              <a:buSzPts val="1100"/>
              <a:buFont typeface="Arial"/>
              <a:buNone/>
              <a:defRPr sz="1100"/>
            </a:lvl1pPr>
            <a:lvl2pPr marL="914400" lvl="1" indent="-228600" algn="l">
              <a:lnSpc>
                <a:spcPct val="120000"/>
              </a:lnSpc>
              <a:spcBef>
                <a:spcPts val="400"/>
              </a:spcBef>
              <a:spcAft>
                <a:spcPts val="0"/>
              </a:spcAft>
              <a:buClr>
                <a:schemeClr val="dk1"/>
              </a:buClr>
              <a:buSzPts val="900"/>
              <a:buFont typeface="Arial"/>
              <a:buNone/>
              <a:defRPr sz="900"/>
            </a:lvl2pPr>
            <a:lvl3pPr marL="1371600" lvl="2" indent="-228600" algn="l">
              <a:lnSpc>
                <a:spcPct val="120000"/>
              </a:lnSpc>
              <a:spcBef>
                <a:spcPts val="400"/>
              </a:spcBef>
              <a:spcAft>
                <a:spcPts val="0"/>
              </a:spcAft>
              <a:buClr>
                <a:schemeClr val="dk1"/>
              </a:buClr>
              <a:buSzPts val="800"/>
              <a:buFont typeface="Arial"/>
              <a:buNone/>
              <a:defRPr sz="800"/>
            </a:lvl3pPr>
            <a:lvl4pPr marL="1828800" lvl="3" indent="-228600" algn="l">
              <a:lnSpc>
                <a:spcPct val="120000"/>
              </a:lnSpc>
              <a:spcBef>
                <a:spcPts val="400"/>
              </a:spcBef>
              <a:spcAft>
                <a:spcPts val="0"/>
              </a:spcAft>
              <a:buClr>
                <a:schemeClr val="dk1"/>
              </a:buClr>
              <a:buSzPts val="800"/>
              <a:buFont typeface="Arial"/>
              <a:buNone/>
              <a:defRPr sz="800"/>
            </a:lvl4pPr>
            <a:lvl5pPr marL="2286000" lvl="4" indent="-228600" algn="l">
              <a:lnSpc>
                <a:spcPct val="120000"/>
              </a:lnSpc>
              <a:spcBef>
                <a:spcPts val="400"/>
              </a:spcBef>
              <a:spcAft>
                <a:spcPts val="0"/>
              </a:spcAft>
              <a:buClr>
                <a:schemeClr val="dk1"/>
              </a:buClr>
              <a:buSzPts val="800"/>
              <a:buFont typeface="Arial"/>
              <a:buNone/>
              <a:defRPr sz="800"/>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pic>
        <p:nvPicPr>
          <p:cNvPr id="437" name="Google Shape;437;p47"/>
          <p:cNvPicPr preferRelativeResize="0">
            <a:picLocks noGrp="1"/>
          </p:cNvPicPr>
          <p:nvPr>
            <p:ph type="pic" idx="2"/>
          </p:nvPr>
        </p:nvPicPr>
        <p:blipFill/>
        <p:spPr>
          <a:xfrm>
            <a:off x="0" y="0"/>
            <a:ext cx="8812500" cy="3543900"/>
          </a:xfrm>
          <a:prstGeom prst="rect">
            <a:avLst/>
          </a:prstGeom>
          <a:blipFill rotWithShape="1">
            <a:blip r:embed="rId2">
              <a:alphaModFix/>
            </a:blip>
            <a:stretch>
              <a:fillRect/>
            </a:stretch>
          </a:blipFill>
          <a:ln>
            <a:noFill/>
          </a:ln>
        </p:spPr>
      </p:pic>
      <p:sp>
        <p:nvSpPr>
          <p:cNvPr id="438" name="Google Shape;438;p47"/>
          <p:cNvSpPr txBox="1">
            <a:spLocks noGrp="1"/>
          </p:cNvSpPr>
          <p:nvPr>
            <p:ph type="dt" idx="10"/>
          </p:nvPr>
        </p:nvSpPr>
        <p:spPr>
          <a:xfrm>
            <a:off x="323379" y="4867893"/>
            <a:ext cx="2131500" cy="252000"/>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439" name="Google Shape;439;p47"/>
          <p:cNvSpPr txBox="1">
            <a:spLocks noGrp="1"/>
          </p:cNvSpPr>
          <p:nvPr>
            <p:ph type="ftr" idx="11"/>
          </p:nvPr>
        </p:nvSpPr>
        <p:spPr>
          <a:xfrm>
            <a:off x="6670027" y="4867893"/>
            <a:ext cx="1997100" cy="252000"/>
          </a:xfrm>
          <a:prstGeom prst="rect">
            <a:avLst/>
          </a:prstGeom>
          <a:noFill/>
          <a:ln>
            <a:noFill/>
          </a:ln>
        </p:spPr>
        <p:txBody>
          <a:bodyPr spcFirstLastPara="1" wrap="square" lIns="68575" tIns="34275" rIns="68575" bIns="34275" anchor="ctr" anchorCtr="0">
            <a:noAutofit/>
          </a:bodyPr>
          <a:lstStyle>
            <a:lvl1pPr lvl="0" algn="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440" name="Google Shape;440;p47"/>
          <p:cNvSpPr txBox="1">
            <a:spLocks noGrp="1"/>
          </p:cNvSpPr>
          <p:nvPr>
            <p:ph type="sldNum" idx="12"/>
          </p:nvPr>
        </p:nvSpPr>
        <p:spPr>
          <a:xfrm>
            <a:off x="8736323" y="4867893"/>
            <a:ext cx="342900" cy="252000"/>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Big Number 2">
  <p:cSld name="Big Number 2">
    <p:bg>
      <p:bgPr>
        <a:solidFill>
          <a:schemeClr val="lt2"/>
        </a:solidFill>
        <a:effectLst/>
      </p:bgPr>
    </p:bg>
    <p:spTree>
      <p:nvGrpSpPr>
        <p:cNvPr id="1" name="Shape 441"/>
        <p:cNvGrpSpPr/>
        <p:nvPr/>
      </p:nvGrpSpPr>
      <p:grpSpPr>
        <a:xfrm>
          <a:off x="0" y="0"/>
          <a:ext cx="0" cy="0"/>
          <a:chOff x="0" y="0"/>
          <a:chExt cx="0" cy="0"/>
        </a:xfrm>
      </p:grpSpPr>
      <p:sp>
        <p:nvSpPr>
          <p:cNvPr id="442" name="Google Shape;442;p48"/>
          <p:cNvSpPr txBox="1">
            <a:spLocks noGrp="1"/>
          </p:cNvSpPr>
          <p:nvPr>
            <p:ph type="title"/>
          </p:nvPr>
        </p:nvSpPr>
        <p:spPr>
          <a:xfrm>
            <a:off x="404622" y="315468"/>
            <a:ext cx="8325600" cy="3250800"/>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chemeClr val="dk1"/>
              </a:buClr>
              <a:buSzPts val="20900"/>
              <a:buFont typeface="Arial"/>
              <a:buNone/>
              <a:defRPr sz="20900">
                <a:solidFill>
                  <a:schemeClr val="dk1"/>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443" name="Google Shape;443;p48"/>
          <p:cNvSpPr txBox="1">
            <a:spLocks noGrp="1"/>
          </p:cNvSpPr>
          <p:nvPr>
            <p:ph type="dt" idx="10"/>
          </p:nvPr>
        </p:nvSpPr>
        <p:spPr>
          <a:xfrm>
            <a:off x="323379" y="4867893"/>
            <a:ext cx="2131500" cy="252000"/>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solidFill>
                  <a:schemeClr val="dk1"/>
                </a:solidFil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444" name="Google Shape;444;p48"/>
          <p:cNvSpPr txBox="1">
            <a:spLocks noGrp="1"/>
          </p:cNvSpPr>
          <p:nvPr>
            <p:ph type="ftr" idx="11"/>
          </p:nvPr>
        </p:nvSpPr>
        <p:spPr>
          <a:xfrm>
            <a:off x="6670027" y="4867893"/>
            <a:ext cx="1997100" cy="252000"/>
          </a:xfrm>
          <a:prstGeom prst="rect">
            <a:avLst/>
          </a:prstGeom>
          <a:noFill/>
          <a:ln>
            <a:noFill/>
          </a:ln>
        </p:spPr>
        <p:txBody>
          <a:bodyPr spcFirstLastPara="1" wrap="square" lIns="68575" tIns="34275" rIns="68575" bIns="34275" anchor="ctr" anchorCtr="0">
            <a:noAutofit/>
          </a:bodyPr>
          <a:lstStyle>
            <a:lvl1pPr lvl="0" algn="r">
              <a:spcBef>
                <a:spcPts val="0"/>
              </a:spcBef>
              <a:spcAft>
                <a:spcPts val="0"/>
              </a:spcAft>
              <a:buSzPts val="1100"/>
              <a:buNone/>
              <a:defRPr>
                <a:solidFill>
                  <a:schemeClr val="dk1"/>
                </a:solidFil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445" name="Google Shape;445;p48"/>
          <p:cNvSpPr txBox="1">
            <a:spLocks noGrp="1"/>
          </p:cNvSpPr>
          <p:nvPr>
            <p:ph type="sldNum" idx="12"/>
          </p:nvPr>
        </p:nvSpPr>
        <p:spPr>
          <a:xfrm>
            <a:off x="8736323" y="4867893"/>
            <a:ext cx="342900" cy="252000"/>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sz="600" b="0" i="0" u="none" strike="noStrike" cap="none">
                <a:solidFill>
                  <a:schemeClr val="dk1"/>
                </a:solidFill>
                <a:latin typeface="Arial"/>
                <a:ea typeface="Arial"/>
                <a:cs typeface="Arial"/>
                <a:sym typeface="Arial"/>
              </a:defRPr>
            </a:lvl1pPr>
            <a:lvl2pPr marL="0" lvl="1" indent="0" algn="r">
              <a:spcBef>
                <a:spcPts val="0"/>
              </a:spcBef>
              <a:buNone/>
              <a:defRPr sz="600" b="0" i="0" u="none" strike="noStrike" cap="none">
                <a:solidFill>
                  <a:schemeClr val="dk1"/>
                </a:solidFill>
                <a:latin typeface="Arial"/>
                <a:ea typeface="Arial"/>
                <a:cs typeface="Arial"/>
                <a:sym typeface="Arial"/>
              </a:defRPr>
            </a:lvl2pPr>
            <a:lvl3pPr marL="0" lvl="2" indent="0" algn="r">
              <a:spcBef>
                <a:spcPts val="0"/>
              </a:spcBef>
              <a:buNone/>
              <a:defRPr sz="600" b="0" i="0" u="none" strike="noStrike" cap="none">
                <a:solidFill>
                  <a:schemeClr val="dk1"/>
                </a:solidFill>
                <a:latin typeface="Arial"/>
                <a:ea typeface="Arial"/>
                <a:cs typeface="Arial"/>
                <a:sym typeface="Arial"/>
              </a:defRPr>
            </a:lvl3pPr>
            <a:lvl4pPr marL="0" lvl="3" indent="0" algn="r">
              <a:spcBef>
                <a:spcPts val="0"/>
              </a:spcBef>
              <a:buNone/>
              <a:defRPr sz="600" b="0" i="0" u="none" strike="noStrike" cap="none">
                <a:solidFill>
                  <a:schemeClr val="dk1"/>
                </a:solidFill>
                <a:latin typeface="Arial"/>
                <a:ea typeface="Arial"/>
                <a:cs typeface="Arial"/>
                <a:sym typeface="Arial"/>
              </a:defRPr>
            </a:lvl4pPr>
            <a:lvl5pPr marL="0" lvl="4" indent="0" algn="r">
              <a:spcBef>
                <a:spcPts val="0"/>
              </a:spcBef>
              <a:buNone/>
              <a:defRPr sz="600" b="0" i="0" u="none" strike="noStrike" cap="none">
                <a:solidFill>
                  <a:schemeClr val="dk1"/>
                </a:solidFill>
                <a:latin typeface="Arial"/>
                <a:ea typeface="Arial"/>
                <a:cs typeface="Arial"/>
                <a:sym typeface="Arial"/>
              </a:defRPr>
            </a:lvl5pPr>
            <a:lvl6pPr marL="0" lvl="5" indent="0" algn="r">
              <a:spcBef>
                <a:spcPts val="0"/>
              </a:spcBef>
              <a:buNone/>
              <a:defRPr sz="600" b="0" i="0" u="none" strike="noStrike" cap="none">
                <a:solidFill>
                  <a:schemeClr val="dk1"/>
                </a:solidFill>
                <a:latin typeface="Arial"/>
                <a:ea typeface="Arial"/>
                <a:cs typeface="Arial"/>
                <a:sym typeface="Arial"/>
              </a:defRPr>
            </a:lvl6pPr>
            <a:lvl7pPr marL="0" lvl="6" indent="0" algn="r">
              <a:spcBef>
                <a:spcPts val="0"/>
              </a:spcBef>
              <a:buNone/>
              <a:defRPr sz="600" b="0" i="0" u="none" strike="noStrike" cap="none">
                <a:solidFill>
                  <a:schemeClr val="dk1"/>
                </a:solidFill>
                <a:latin typeface="Arial"/>
                <a:ea typeface="Arial"/>
                <a:cs typeface="Arial"/>
                <a:sym typeface="Arial"/>
              </a:defRPr>
            </a:lvl7pPr>
            <a:lvl8pPr marL="0" lvl="7" indent="0" algn="r">
              <a:spcBef>
                <a:spcPts val="0"/>
              </a:spcBef>
              <a:buNone/>
              <a:defRPr sz="600" b="0" i="0" u="none" strike="noStrike" cap="none">
                <a:solidFill>
                  <a:schemeClr val="dk1"/>
                </a:solidFill>
                <a:latin typeface="Arial"/>
                <a:ea typeface="Arial"/>
                <a:cs typeface="Arial"/>
                <a:sym typeface="Arial"/>
              </a:defRPr>
            </a:lvl8pPr>
            <a:lvl9pPr marL="0" lvl="8" indent="0" algn="r">
              <a:spcBef>
                <a:spcPts val="0"/>
              </a:spcBef>
              <a:buNone/>
              <a:defRPr sz="6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446" name="Google Shape;446;p48"/>
          <p:cNvSpPr txBox="1">
            <a:spLocks noGrp="1"/>
          </p:cNvSpPr>
          <p:nvPr>
            <p:ph type="body" idx="1"/>
          </p:nvPr>
        </p:nvSpPr>
        <p:spPr>
          <a:xfrm>
            <a:off x="466344" y="3655314"/>
            <a:ext cx="6330000" cy="1117800"/>
          </a:xfrm>
          <a:prstGeom prst="rect">
            <a:avLst/>
          </a:prstGeom>
          <a:noFill/>
          <a:ln>
            <a:noFill/>
          </a:ln>
        </p:spPr>
        <p:txBody>
          <a:bodyPr spcFirstLastPara="1" wrap="square" lIns="68575" tIns="34275" rIns="68575" bIns="34275" anchor="t" anchorCtr="0">
            <a:normAutofit/>
          </a:bodyPr>
          <a:lstStyle>
            <a:lvl1pPr marL="457200" lvl="0" indent="-228600" algn="l">
              <a:lnSpc>
                <a:spcPct val="120000"/>
              </a:lnSpc>
              <a:spcBef>
                <a:spcPts val="800"/>
              </a:spcBef>
              <a:spcAft>
                <a:spcPts val="0"/>
              </a:spcAft>
              <a:buClr>
                <a:schemeClr val="dk1"/>
              </a:buClr>
              <a:buSzPts val="2100"/>
              <a:buNone/>
              <a:defRPr sz="2100" cap="none">
                <a:solidFill>
                  <a:schemeClr val="dk1"/>
                </a:solidFill>
              </a:defRPr>
            </a:lvl1pPr>
            <a:lvl2pPr marL="914400" lvl="1" indent="-228600" algn="l">
              <a:lnSpc>
                <a:spcPct val="120000"/>
              </a:lnSpc>
              <a:spcBef>
                <a:spcPts val="400"/>
              </a:spcBef>
              <a:spcAft>
                <a:spcPts val="0"/>
              </a:spcAft>
              <a:buClr>
                <a:schemeClr val="dk1"/>
              </a:buClr>
              <a:buSzPts val="1800"/>
              <a:buNone/>
              <a:defRPr sz="1800" cap="none">
                <a:solidFill>
                  <a:schemeClr val="dk1"/>
                </a:solidFill>
              </a:defRPr>
            </a:lvl2pPr>
            <a:lvl3pPr marL="1371600" lvl="2" indent="-228600" algn="l">
              <a:lnSpc>
                <a:spcPct val="120000"/>
              </a:lnSpc>
              <a:spcBef>
                <a:spcPts val="400"/>
              </a:spcBef>
              <a:spcAft>
                <a:spcPts val="0"/>
              </a:spcAft>
              <a:buClr>
                <a:schemeClr val="dk1"/>
              </a:buClr>
              <a:buSzPts val="1500"/>
              <a:buNone/>
              <a:defRPr sz="1500" cap="none">
                <a:solidFill>
                  <a:schemeClr val="dk1"/>
                </a:solidFill>
              </a:defRPr>
            </a:lvl3pPr>
            <a:lvl4pPr marL="1828800" lvl="3" indent="-228600" algn="l">
              <a:lnSpc>
                <a:spcPct val="120000"/>
              </a:lnSpc>
              <a:spcBef>
                <a:spcPts val="400"/>
              </a:spcBef>
              <a:spcAft>
                <a:spcPts val="0"/>
              </a:spcAft>
              <a:buClr>
                <a:schemeClr val="dk1"/>
              </a:buClr>
              <a:buSzPts val="1400"/>
              <a:buNone/>
              <a:defRPr sz="1400" cap="none">
                <a:solidFill>
                  <a:schemeClr val="dk1"/>
                </a:solidFill>
              </a:defRPr>
            </a:lvl4pPr>
            <a:lvl5pPr marL="2286000" lvl="4" indent="-228600" algn="l">
              <a:lnSpc>
                <a:spcPct val="120000"/>
              </a:lnSpc>
              <a:spcBef>
                <a:spcPts val="400"/>
              </a:spcBef>
              <a:spcAft>
                <a:spcPts val="0"/>
              </a:spcAft>
              <a:buClr>
                <a:schemeClr val="dk1"/>
              </a:buClr>
              <a:buSzPts val="1200"/>
              <a:buNone/>
              <a:defRPr sz="1200" cap="none">
                <a:solidFill>
                  <a:schemeClr val="dk1"/>
                </a:solidFill>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Content Photo 2">
  <p:cSld name="Title, Content Photo 2">
    <p:spTree>
      <p:nvGrpSpPr>
        <p:cNvPr id="1" name="Shape 447"/>
        <p:cNvGrpSpPr/>
        <p:nvPr/>
      </p:nvGrpSpPr>
      <p:grpSpPr>
        <a:xfrm>
          <a:off x="0" y="0"/>
          <a:ext cx="0" cy="0"/>
          <a:chOff x="0" y="0"/>
          <a:chExt cx="0" cy="0"/>
        </a:xfrm>
      </p:grpSpPr>
      <p:sp>
        <p:nvSpPr>
          <p:cNvPr id="448" name="Google Shape;448;p49"/>
          <p:cNvSpPr txBox="1">
            <a:spLocks noGrp="1"/>
          </p:cNvSpPr>
          <p:nvPr>
            <p:ph type="title"/>
          </p:nvPr>
        </p:nvSpPr>
        <p:spPr>
          <a:xfrm>
            <a:off x="322326" y="411480"/>
            <a:ext cx="4601700" cy="857400"/>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449" name="Google Shape;449;p49"/>
          <p:cNvSpPr txBox="1">
            <a:spLocks noGrp="1"/>
          </p:cNvSpPr>
          <p:nvPr>
            <p:ph type="body" idx="1"/>
          </p:nvPr>
        </p:nvSpPr>
        <p:spPr>
          <a:xfrm>
            <a:off x="322326" y="1371600"/>
            <a:ext cx="4601700" cy="3367500"/>
          </a:xfrm>
          <a:prstGeom prst="rect">
            <a:avLst/>
          </a:prstGeom>
          <a:noFill/>
          <a:ln>
            <a:noFill/>
          </a:ln>
        </p:spPr>
        <p:txBody>
          <a:bodyPr spcFirstLastPara="1" wrap="square" lIns="68575" tIns="34275" rIns="68575" bIns="34275" anchor="t" anchorCtr="0">
            <a:normAutofit/>
          </a:bodyPr>
          <a:lstStyle>
            <a:lvl1pPr marL="457200" lvl="0" indent="-317500" algn="l">
              <a:lnSpc>
                <a:spcPct val="120000"/>
              </a:lnSpc>
              <a:spcBef>
                <a:spcPts val="800"/>
              </a:spcBef>
              <a:spcAft>
                <a:spcPts val="0"/>
              </a:spcAft>
              <a:buClr>
                <a:schemeClr val="dk1"/>
              </a:buClr>
              <a:buSzPts val="1400"/>
              <a:buChar char="•"/>
              <a:defRPr/>
            </a:lvl1pPr>
            <a:lvl2pPr marL="914400" lvl="1" indent="-317500" algn="l">
              <a:lnSpc>
                <a:spcPct val="120000"/>
              </a:lnSpc>
              <a:spcBef>
                <a:spcPts val="400"/>
              </a:spcBef>
              <a:spcAft>
                <a:spcPts val="0"/>
              </a:spcAft>
              <a:buClr>
                <a:schemeClr val="dk1"/>
              </a:buClr>
              <a:buSzPts val="1400"/>
              <a:buChar char="•"/>
              <a:defRPr/>
            </a:lvl2pPr>
            <a:lvl3pPr marL="1371600" lvl="2" indent="-317500" algn="l">
              <a:lnSpc>
                <a:spcPct val="120000"/>
              </a:lnSpc>
              <a:spcBef>
                <a:spcPts val="400"/>
              </a:spcBef>
              <a:spcAft>
                <a:spcPts val="0"/>
              </a:spcAft>
              <a:buClr>
                <a:schemeClr val="dk1"/>
              </a:buClr>
              <a:buSzPts val="1400"/>
              <a:buChar char="•"/>
              <a:defRPr/>
            </a:lvl3pPr>
            <a:lvl4pPr marL="1828800" lvl="3" indent="-317500" algn="l">
              <a:lnSpc>
                <a:spcPct val="120000"/>
              </a:lnSpc>
              <a:spcBef>
                <a:spcPts val="400"/>
              </a:spcBef>
              <a:spcAft>
                <a:spcPts val="0"/>
              </a:spcAft>
              <a:buClr>
                <a:schemeClr val="dk1"/>
              </a:buClr>
              <a:buSzPts val="1400"/>
              <a:buChar char="•"/>
              <a:defRPr/>
            </a:lvl4pPr>
            <a:lvl5pPr marL="2286000" lvl="4" indent="-317500" algn="l">
              <a:lnSpc>
                <a:spcPct val="12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pic>
        <p:nvPicPr>
          <p:cNvPr id="450" name="Google Shape;450;p49"/>
          <p:cNvPicPr preferRelativeResize="0">
            <a:picLocks noGrp="1"/>
          </p:cNvPicPr>
          <p:nvPr>
            <p:ph type="pic" idx="2"/>
          </p:nvPr>
        </p:nvPicPr>
        <p:blipFill/>
        <p:spPr>
          <a:xfrm>
            <a:off x="5514978" y="0"/>
            <a:ext cx="3629100" cy="4799400"/>
          </a:xfrm>
          <a:prstGeom prst="rect">
            <a:avLst/>
          </a:prstGeom>
          <a:blipFill rotWithShape="1">
            <a:blip r:embed="rId2">
              <a:alphaModFix/>
            </a:blip>
            <a:stretch>
              <a:fillRect/>
            </a:stretch>
          </a:blipFill>
          <a:ln>
            <a:noFill/>
          </a:ln>
        </p:spPr>
      </p:pic>
      <p:sp>
        <p:nvSpPr>
          <p:cNvPr id="451" name="Google Shape;451;p49"/>
          <p:cNvSpPr txBox="1">
            <a:spLocks noGrp="1"/>
          </p:cNvSpPr>
          <p:nvPr>
            <p:ph type="dt" idx="10"/>
          </p:nvPr>
        </p:nvSpPr>
        <p:spPr>
          <a:xfrm>
            <a:off x="323379" y="4867893"/>
            <a:ext cx="2131500" cy="252000"/>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452" name="Google Shape;452;p49"/>
          <p:cNvSpPr txBox="1">
            <a:spLocks noGrp="1"/>
          </p:cNvSpPr>
          <p:nvPr>
            <p:ph type="ftr" idx="11"/>
          </p:nvPr>
        </p:nvSpPr>
        <p:spPr>
          <a:xfrm>
            <a:off x="6670027" y="4867893"/>
            <a:ext cx="1997100" cy="252000"/>
          </a:xfrm>
          <a:prstGeom prst="rect">
            <a:avLst/>
          </a:prstGeom>
          <a:noFill/>
          <a:ln>
            <a:noFill/>
          </a:ln>
        </p:spPr>
        <p:txBody>
          <a:bodyPr spcFirstLastPara="1" wrap="square" lIns="68575" tIns="34275" rIns="68575" bIns="34275" anchor="ctr" anchorCtr="0">
            <a:noAutofit/>
          </a:bodyPr>
          <a:lstStyle>
            <a:lvl1pPr lvl="0" algn="r">
              <a:spcBef>
                <a:spcPts val="0"/>
              </a:spcBef>
              <a:spcAft>
                <a:spcPts val="0"/>
              </a:spcAft>
              <a:buSzPts val="1100"/>
              <a:buNone/>
              <a:defRPr>
                <a:solidFill>
                  <a:schemeClr val="dk1"/>
                </a:solidFil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453" name="Google Shape;453;p49"/>
          <p:cNvSpPr txBox="1">
            <a:spLocks noGrp="1"/>
          </p:cNvSpPr>
          <p:nvPr>
            <p:ph type="sldNum" idx="12"/>
          </p:nvPr>
        </p:nvSpPr>
        <p:spPr>
          <a:xfrm>
            <a:off x="8736323" y="4867893"/>
            <a:ext cx="342900" cy="252000"/>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sz="600" b="0" i="0" u="none" strike="noStrike" cap="none">
                <a:solidFill>
                  <a:schemeClr val="dk1"/>
                </a:solidFill>
                <a:latin typeface="Arial"/>
                <a:ea typeface="Arial"/>
                <a:cs typeface="Arial"/>
                <a:sym typeface="Arial"/>
              </a:defRPr>
            </a:lvl1pPr>
            <a:lvl2pPr marL="0" lvl="1" indent="0" algn="r">
              <a:spcBef>
                <a:spcPts val="0"/>
              </a:spcBef>
              <a:buNone/>
              <a:defRPr sz="600" b="0" i="0" u="none" strike="noStrike" cap="none">
                <a:solidFill>
                  <a:schemeClr val="dk1"/>
                </a:solidFill>
                <a:latin typeface="Arial"/>
                <a:ea typeface="Arial"/>
                <a:cs typeface="Arial"/>
                <a:sym typeface="Arial"/>
              </a:defRPr>
            </a:lvl2pPr>
            <a:lvl3pPr marL="0" lvl="2" indent="0" algn="r">
              <a:spcBef>
                <a:spcPts val="0"/>
              </a:spcBef>
              <a:buNone/>
              <a:defRPr sz="600" b="0" i="0" u="none" strike="noStrike" cap="none">
                <a:solidFill>
                  <a:schemeClr val="dk1"/>
                </a:solidFill>
                <a:latin typeface="Arial"/>
                <a:ea typeface="Arial"/>
                <a:cs typeface="Arial"/>
                <a:sym typeface="Arial"/>
              </a:defRPr>
            </a:lvl3pPr>
            <a:lvl4pPr marL="0" lvl="3" indent="0" algn="r">
              <a:spcBef>
                <a:spcPts val="0"/>
              </a:spcBef>
              <a:buNone/>
              <a:defRPr sz="600" b="0" i="0" u="none" strike="noStrike" cap="none">
                <a:solidFill>
                  <a:schemeClr val="dk1"/>
                </a:solidFill>
                <a:latin typeface="Arial"/>
                <a:ea typeface="Arial"/>
                <a:cs typeface="Arial"/>
                <a:sym typeface="Arial"/>
              </a:defRPr>
            </a:lvl4pPr>
            <a:lvl5pPr marL="0" lvl="4" indent="0" algn="r">
              <a:spcBef>
                <a:spcPts val="0"/>
              </a:spcBef>
              <a:buNone/>
              <a:defRPr sz="600" b="0" i="0" u="none" strike="noStrike" cap="none">
                <a:solidFill>
                  <a:schemeClr val="dk1"/>
                </a:solidFill>
                <a:latin typeface="Arial"/>
                <a:ea typeface="Arial"/>
                <a:cs typeface="Arial"/>
                <a:sym typeface="Arial"/>
              </a:defRPr>
            </a:lvl5pPr>
            <a:lvl6pPr marL="0" lvl="5" indent="0" algn="r">
              <a:spcBef>
                <a:spcPts val="0"/>
              </a:spcBef>
              <a:buNone/>
              <a:defRPr sz="600" b="0" i="0" u="none" strike="noStrike" cap="none">
                <a:solidFill>
                  <a:schemeClr val="dk1"/>
                </a:solidFill>
                <a:latin typeface="Arial"/>
                <a:ea typeface="Arial"/>
                <a:cs typeface="Arial"/>
                <a:sym typeface="Arial"/>
              </a:defRPr>
            </a:lvl6pPr>
            <a:lvl7pPr marL="0" lvl="6" indent="0" algn="r">
              <a:spcBef>
                <a:spcPts val="0"/>
              </a:spcBef>
              <a:buNone/>
              <a:defRPr sz="600" b="0" i="0" u="none" strike="noStrike" cap="none">
                <a:solidFill>
                  <a:schemeClr val="dk1"/>
                </a:solidFill>
                <a:latin typeface="Arial"/>
                <a:ea typeface="Arial"/>
                <a:cs typeface="Arial"/>
                <a:sym typeface="Arial"/>
              </a:defRPr>
            </a:lvl7pPr>
            <a:lvl8pPr marL="0" lvl="7" indent="0" algn="r">
              <a:spcBef>
                <a:spcPts val="0"/>
              </a:spcBef>
              <a:buNone/>
              <a:defRPr sz="600" b="0" i="0" u="none" strike="noStrike" cap="none">
                <a:solidFill>
                  <a:schemeClr val="dk1"/>
                </a:solidFill>
                <a:latin typeface="Arial"/>
                <a:ea typeface="Arial"/>
                <a:cs typeface="Arial"/>
                <a:sym typeface="Arial"/>
              </a:defRPr>
            </a:lvl8pPr>
            <a:lvl9pPr marL="0" lvl="8" indent="0" algn="r">
              <a:spcBef>
                <a:spcPts val="0"/>
              </a:spcBef>
              <a:buNone/>
              <a:defRPr sz="6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454"/>
        <p:cNvGrpSpPr/>
        <p:nvPr/>
      </p:nvGrpSpPr>
      <p:grpSpPr>
        <a:xfrm>
          <a:off x="0" y="0"/>
          <a:ext cx="0" cy="0"/>
          <a:chOff x="0" y="0"/>
          <a:chExt cx="0" cy="0"/>
        </a:xfrm>
      </p:grpSpPr>
      <p:sp>
        <p:nvSpPr>
          <p:cNvPr id="455" name="Google Shape;455;p50"/>
          <p:cNvSpPr txBox="1">
            <a:spLocks noGrp="1"/>
          </p:cNvSpPr>
          <p:nvPr>
            <p:ph type="title"/>
          </p:nvPr>
        </p:nvSpPr>
        <p:spPr>
          <a:xfrm>
            <a:off x="323379" y="415212"/>
            <a:ext cx="5935500" cy="3006600"/>
          </a:xfrm>
          <a:prstGeom prst="rect">
            <a:avLst/>
          </a:prstGeom>
          <a:noFill/>
          <a:ln>
            <a:noFill/>
          </a:ln>
        </p:spPr>
        <p:txBody>
          <a:bodyPr spcFirstLastPara="1" wrap="square" lIns="68575" tIns="34275" rIns="68575" bIns="34275" anchor="t" anchorCtr="0">
            <a:normAutofit/>
          </a:bodyPr>
          <a:lstStyle>
            <a:lvl1pPr lvl="0" algn="l">
              <a:lnSpc>
                <a:spcPct val="90000"/>
              </a:lnSpc>
              <a:spcBef>
                <a:spcPts val="0"/>
              </a:spcBef>
              <a:spcAft>
                <a:spcPts val="0"/>
              </a:spcAft>
              <a:buClr>
                <a:schemeClr val="dk1"/>
              </a:buClr>
              <a:buSzPts val="4500"/>
              <a:buFont typeface="Arial"/>
              <a:buNone/>
              <a:defRPr sz="4500" cap="none"/>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456" name="Google Shape;456;p50"/>
          <p:cNvSpPr txBox="1">
            <a:spLocks noGrp="1"/>
          </p:cNvSpPr>
          <p:nvPr>
            <p:ph type="body" idx="1"/>
          </p:nvPr>
        </p:nvSpPr>
        <p:spPr>
          <a:xfrm>
            <a:off x="323379" y="3816117"/>
            <a:ext cx="5935500" cy="875100"/>
          </a:xfrm>
          <a:prstGeom prst="rect">
            <a:avLst/>
          </a:prstGeom>
          <a:noFill/>
          <a:ln>
            <a:noFill/>
          </a:ln>
        </p:spPr>
        <p:txBody>
          <a:bodyPr spcFirstLastPara="1" wrap="square" lIns="68575" tIns="34275" rIns="68575" bIns="34275" anchor="b" anchorCtr="0">
            <a:normAutofit/>
          </a:bodyPr>
          <a:lstStyle>
            <a:lvl1pPr marL="457200" lvl="0" indent="-228600" algn="l">
              <a:lnSpc>
                <a:spcPct val="120000"/>
              </a:lnSpc>
              <a:spcBef>
                <a:spcPts val="800"/>
              </a:spcBef>
              <a:spcAft>
                <a:spcPts val="0"/>
              </a:spcAft>
              <a:buClr>
                <a:schemeClr val="dk1"/>
              </a:buClr>
              <a:buSzPts val="1500"/>
              <a:buNone/>
              <a:defRPr sz="1500">
                <a:solidFill>
                  <a:schemeClr val="dk1"/>
                </a:solidFill>
              </a:defRPr>
            </a:lvl1pPr>
            <a:lvl2pPr marL="914400" lvl="1" indent="-228600" algn="l">
              <a:lnSpc>
                <a:spcPct val="120000"/>
              </a:lnSpc>
              <a:spcBef>
                <a:spcPts val="400"/>
              </a:spcBef>
              <a:spcAft>
                <a:spcPts val="0"/>
              </a:spcAft>
              <a:buClr>
                <a:srgbClr val="888888"/>
              </a:buClr>
              <a:buSzPts val="1500"/>
              <a:buNone/>
              <a:defRPr sz="1500">
                <a:solidFill>
                  <a:srgbClr val="888888"/>
                </a:solidFill>
              </a:defRPr>
            </a:lvl2pPr>
            <a:lvl3pPr marL="1371600" lvl="2" indent="-228600" algn="l">
              <a:lnSpc>
                <a:spcPct val="120000"/>
              </a:lnSpc>
              <a:spcBef>
                <a:spcPts val="400"/>
              </a:spcBef>
              <a:spcAft>
                <a:spcPts val="0"/>
              </a:spcAft>
              <a:buClr>
                <a:srgbClr val="888888"/>
              </a:buClr>
              <a:buSzPts val="1400"/>
              <a:buNone/>
              <a:defRPr sz="1400">
                <a:solidFill>
                  <a:srgbClr val="888888"/>
                </a:solidFill>
              </a:defRPr>
            </a:lvl3pPr>
            <a:lvl4pPr marL="1828800" lvl="3" indent="-228600" algn="l">
              <a:lnSpc>
                <a:spcPct val="120000"/>
              </a:lnSpc>
              <a:spcBef>
                <a:spcPts val="400"/>
              </a:spcBef>
              <a:spcAft>
                <a:spcPts val="0"/>
              </a:spcAft>
              <a:buClr>
                <a:srgbClr val="888888"/>
              </a:buClr>
              <a:buSzPts val="1200"/>
              <a:buNone/>
              <a:defRPr sz="1200">
                <a:solidFill>
                  <a:srgbClr val="888888"/>
                </a:solidFill>
              </a:defRPr>
            </a:lvl4pPr>
            <a:lvl5pPr marL="2286000" lvl="4" indent="-228600" algn="l">
              <a:lnSpc>
                <a:spcPct val="120000"/>
              </a:lnSpc>
              <a:spcBef>
                <a:spcPts val="400"/>
              </a:spcBef>
              <a:spcAft>
                <a:spcPts val="0"/>
              </a:spcAft>
              <a:buClr>
                <a:srgbClr val="888888"/>
              </a:buClr>
              <a:buSzPts val="1200"/>
              <a:buNone/>
              <a:defRPr sz="1200">
                <a:solidFill>
                  <a:srgbClr val="888888"/>
                </a:solidFill>
              </a:defRPr>
            </a:lvl5pPr>
            <a:lvl6pPr marL="2743200" lvl="5" indent="-228600" algn="l">
              <a:lnSpc>
                <a:spcPct val="90000"/>
              </a:lnSpc>
              <a:spcBef>
                <a:spcPts val="400"/>
              </a:spcBef>
              <a:spcAft>
                <a:spcPts val="0"/>
              </a:spcAft>
              <a:buClr>
                <a:srgbClr val="888888"/>
              </a:buClr>
              <a:buSzPts val="1200"/>
              <a:buNone/>
              <a:defRPr sz="1200">
                <a:solidFill>
                  <a:srgbClr val="888888"/>
                </a:solidFill>
              </a:defRPr>
            </a:lvl6pPr>
            <a:lvl7pPr marL="3200400" lvl="6" indent="-228600" algn="l">
              <a:lnSpc>
                <a:spcPct val="90000"/>
              </a:lnSpc>
              <a:spcBef>
                <a:spcPts val="400"/>
              </a:spcBef>
              <a:spcAft>
                <a:spcPts val="0"/>
              </a:spcAft>
              <a:buClr>
                <a:srgbClr val="888888"/>
              </a:buClr>
              <a:buSzPts val="1200"/>
              <a:buNone/>
              <a:defRPr sz="1200">
                <a:solidFill>
                  <a:srgbClr val="888888"/>
                </a:solidFill>
              </a:defRPr>
            </a:lvl7pPr>
            <a:lvl8pPr marL="3657600" lvl="7" indent="-228600" algn="l">
              <a:lnSpc>
                <a:spcPct val="90000"/>
              </a:lnSpc>
              <a:spcBef>
                <a:spcPts val="400"/>
              </a:spcBef>
              <a:spcAft>
                <a:spcPts val="0"/>
              </a:spcAft>
              <a:buClr>
                <a:srgbClr val="888888"/>
              </a:buClr>
              <a:buSzPts val="1200"/>
              <a:buNone/>
              <a:defRPr sz="1200">
                <a:solidFill>
                  <a:srgbClr val="888888"/>
                </a:solidFill>
              </a:defRPr>
            </a:lvl8pPr>
            <a:lvl9pPr marL="4114800" lvl="8" indent="-228600" algn="l">
              <a:lnSpc>
                <a:spcPct val="90000"/>
              </a:lnSpc>
              <a:spcBef>
                <a:spcPts val="400"/>
              </a:spcBef>
              <a:spcAft>
                <a:spcPts val="0"/>
              </a:spcAft>
              <a:buClr>
                <a:srgbClr val="888888"/>
              </a:buClr>
              <a:buSzPts val="1200"/>
              <a:buNone/>
              <a:defRPr sz="1200">
                <a:solidFill>
                  <a:srgbClr val="888888"/>
                </a:solidFill>
              </a:defRPr>
            </a:lvl9pPr>
          </a:lstStyle>
          <a:p>
            <a:endParaRPr/>
          </a:p>
        </p:txBody>
      </p:sp>
      <p:sp>
        <p:nvSpPr>
          <p:cNvPr id="457" name="Google Shape;457;p50"/>
          <p:cNvSpPr txBox="1">
            <a:spLocks noGrp="1"/>
          </p:cNvSpPr>
          <p:nvPr>
            <p:ph type="dt" idx="10"/>
          </p:nvPr>
        </p:nvSpPr>
        <p:spPr>
          <a:xfrm>
            <a:off x="323379" y="4867893"/>
            <a:ext cx="2131500" cy="252000"/>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458" name="Google Shape;458;p50"/>
          <p:cNvSpPr txBox="1">
            <a:spLocks noGrp="1"/>
          </p:cNvSpPr>
          <p:nvPr>
            <p:ph type="ftr" idx="11"/>
          </p:nvPr>
        </p:nvSpPr>
        <p:spPr>
          <a:xfrm>
            <a:off x="6670027" y="4867893"/>
            <a:ext cx="1997100" cy="252000"/>
          </a:xfrm>
          <a:prstGeom prst="rect">
            <a:avLst/>
          </a:prstGeom>
          <a:noFill/>
          <a:ln>
            <a:noFill/>
          </a:ln>
        </p:spPr>
        <p:txBody>
          <a:bodyPr spcFirstLastPara="1" wrap="square" lIns="68575" tIns="34275" rIns="68575" bIns="34275" anchor="ctr" anchorCtr="0">
            <a:noAutofit/>
          </a:bodyPr>
          <a:lstStyle>
            <a:lvl1pPr lvl="0" algn="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459" name="Google Shape;459;p50"/>
          <p:cNvSpPr txBox="1">
            <a:spLocks noGrp="1"/>
          </p:cNvSpPr>
          <p:nvPr>
            <p:ph type="sldNum" idx="12"/>
          </p:nvPr>
        </p:nvSpPr>
        <p:spPr>
          <a:xfrm>
            <a:off x="8736323" y="4867893"/>
            <a:ext cx="342900" cy="252000"/>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Content Photo 17">
  <p:cSld name="Title, Content Photo 17">
    <p:spTree>
      <p:nvGrpSpPr>
        <p:cNvPr id="1" name="Shape 460"/>
        <p:cNvGrpSpPr/>
        <p:nvPr/>
      </p:nvGrpSpPr>
      <p:grpSpPr>
        <a:xfrm>
          <a:off x="0" y="0"/>
          <a:ext cx="0" cy="0"/>
          <a:chOff x="0" y="0"/>
          <a:chExt cx="0" cy="0"/>
        </a:xfrm>
      </p:grpSpPr>
      <p:sp>
        <p:nvSpPr>
          <p:cNvPr id="461" name="Google Shape;461;p51"/>
          <p:cNvSpPr txBox="1">
            <a:spLocks noGrp="1"/>
          </p:cNvSpPr>
          <p:nvPr>
            <p:ph type="title"/>
          </p:nvPr>
        </p:nvSpPr>
        <p:spPr>
          <a:xfrm>
            <a:off x="322326" y="412664"/>
            <a:ext cx="2870700" cy="1090500"/>
          </a:xfrm>
          <a:prstGeom prst="rect">
            <a:avLst/>
          </a:prstGeom>
          <a:noFill/>
          <a:ln>
            <a:noFill/>
          </a:ln>
        </p:spPr>
        <p:txBody>
          <a:bodyPr spcFirstLastPara="1" wrap="square" lIns="68575" tIns="34275" rIns="68575" bIns="34275" anchor="t" anchorCtr="0">
            <a:normAutofit/>
          </a:bodyPr>
          <a:lstStyle>
            <a:lvl1pPr lvl="0" algn="l">
              <a:lnSpc>
                <a:spcPct val="90000"/>
              </a:lnSpc>
              <a:spcBef>
                <a:spcPts val="0"/>
              </a:spcBef>
              <a:spcAft>
                <a:spcPts val="0"/>
              </a:spcAft>
              <a:buClr>
                <a:schemeClr val="dk1"/>
              </a:buClr>
              <a:buSzPts val="2400"/>
              <a:buFont typeface="Arial"/>
              <a:buNone/>
              <a:defRPr sz="24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pic>
        <p:nvPicPr>
          <p:cNvPr id="462" name="Google Shape;462;p51"/>
          <p:cNvPicPr preferRelativeResize="0">
            <a:picLocks noGrp="1"/>
          </p:cNvPicPr>
          <p:nvPr>
            <p:ph type="pic" idx="2"/>
          </p:nvPr>
        </p:nvPicPr>
        <p:blipFill/>
        <p:spPr>
          <a:xfrm>
            <a:off x="0" y="1720121"/>
            <a:ext cx="3132600" cy="3423300"/>
          </a:xfrm>
          <a:prstGeom prst="rect">
            <a:avLst/>
          </a:prstGeom>
          <a:blipFill rotWithShape="1">
            <a:blip r:embed="rId2">
              <a:alphaModFix/>
            </a:blip>
            <a:stretch>
              <a:fillRect/>
            </a:stretch>
          </a:blipFill>
          <a:ln>
            <a:noFill/>
          </a:ln>
        </p:spPr>
      </p:pic>
      <p:sp>
        <p:nvSpPr>
          <p:cNvPr id="463" name="Google Shape;463;p51"/>
          <p:cNvSpPr txBox="1">
            <a:spLocks noGrp="1"/>
          </p:cNvSpPr>
          <p:nvPr>
            <p:ph type="body" idx="1"/>
          </p:nvPr>
        </p:nvSpPr>
        <p:spPr>
          <a:xfrm>
            <a:off x="3840590" y="411956"/>
            <a:ext cx="4920900" cy="4341300"/>
          </a:xfrm>
          <a:prstGeom prst="rect">
            <a:avLst/>
          </a:prstGeom>
          <a:noFill/>
          <a:ln>
            <a:noFill/>
          </a:ln>
        </p:spPr>
        <p:txBody>
          <a:bodyPr spcFirstLastPara="1" wrap="square" lIns="68575" tIns="34275" rIns="68575" bIns="34275" anchor="t" anchorCtr="0">
            <a:normAutofit/>
          </a:bodyPr>
          <a:lstStyle>
            <a:lvl1pPr marL="457200" lvl="0" indent="-317500" algn="l">
              <a:lnSpc>
                <a:spcPct val="120000"/>
              </a:lnSpc>
              <a:spcBef>
                <a:spcPts val="800"/>
              </a:spcBef>
              <a:spcAft>
                <a:spcPts val="0"/>
              </a:spcAft>
              <a:buClr>
                <a:schemeClr val="dk1"/>
              </a:buClr>
              <a:buSzPts val="1400"/>
              <a:buChar char="•"/>
              <a:defRPr/>
            </a:lvl1pPr>
            <a:lvl2pPr marL="914400" lvl="1" indent="-317500" algn="l">
              <a:lnSpc>
                <a:spcPct val="120000"/>
              </a:lnSpc>
              <a:spcBef>
                <a:spcPts val="400"/>
              </a:spcBef>
              <a:spcAft>
                <a:spcPts val="0"/>
              </a:spcAft>
              <a:buClr>
                <a:schemeClr val="dk1"/>
              </a:buClr>
              <a:buSzPts val="1400"/>
              <a:buChar char="•"/>
              <a:defRPr/>
            </a:lvl2pPr>
            <a:lvl3pPr marL="1371600" lvl="2" indent="-317500" algn="l">
              <a:lnSpc>
                <a:spcPct val="120000"/>
              </a:lnSpc>
              <a:spcBef>
                <a:spcPts val="400"/>
              </a:spcBef>
              <a:spcAft>
                <a:spcPts val="0"/>
              </a:spcAft>
              <a:buClr>
                <a:schemeClr val="dk1"/>
              </a:buClr>
              <a:buSzPts val="1400"/>
              <a:buChar char="•"/>
              <a:defRPr/>
            </a:lvl3pPr>
            <a:lvl4pPr marL="1828800" lvl="3" indent="-317500" algn="l">
              <a:lnSpc>
                <a:spcPct val="120000"/>
              </a:lnSpc>
              <a:spcBef>
                <a:spcPts val="400"/>
              </a:spcBef>
              <a:spcAft>
                <a:spcPts val="0"/>
              </a:spcAft>
              <a:buClr>
                <a:schemeClr val="dk1"/>
              </a:buClr>
              <a:buSzPts val="1400"/>
              <a:buChar char="•"/>
              <a:defRPr/>
            </a:lvl4pPr>
            <a:lvl5pPr marL="2286000" lvl="4" indent="-317500" algn="l">
              <a:lnSpc>
                <a:spcPct val="12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464" name="Google Shape;464;p51"/>
          <p:cNvSpPr txBox="1">
            <a:spLocks noGrp="1"/>
          </p:cNvSpPr>
          <p:nvPr>
            <p:ph type="dt" idx="10"/>
          </p:nvPr>
        </p:nvSpPr>
        <p:spPr>
          <a:xfrm>
            <a:off x="3836305" y="4869180"/>
            <a:ext cx="2132700" cy="253800"/>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465" name="Google Shape;465;p51"/>
          <p:cNvSpPr txBox="1">
            <a:spLocks noGrp="1"/>
          </p:cNvSpPr>
          <p:nvPr>
            <p:ph type="ftr" idx="11"/>
          </p:nvPr>
        </p:nvSpPr>
        <p:spPr>
          <a:xfrm>
            <a:off x="6670027" y="4867893"/>
            <a:ext cx="1997100" cy="252000"/>
          </a:xfrm>
          <a:prstGeom prst="rect">
            <a:avLst/>
          </a:prstGeom>
          <a:noFill/>
          <a:ln>
            <a:noFill/>
          </a:ln>
        </p:spPr>
        <p:txBody>
          <a:bodyPr spcFirstLastPara="1" wrap="square" lIns="68575" tIns="34275" rIns="68575" bIns="34275" anchor="ctr" anchorCtr="0">
            <a:noAutofit/>
          </a:bodyPr>
          <a:lstStyle>
            <a:lvl1pPr lvl="0" algn="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466" name="Google Shape;466;p51"/>
          <p:cNvSpPr txBox="1">
            <a:spLocks noGrp="1"/>
          </p:cNvSpPr>
          <p:nvPr>
            <p:ph type="sldNum" idx="12"/>
          </p:nvPr>
        </p:nvSpPr>
        <p:spPr>
          <a:xfrm>
            <a:off x="8736323" y="4867893"/>
            <a:ext cx="342900" cy="252000"/>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Meet the team - Alt 1">
  <p:cSld name="BLANK_1_1_1_1_2_3_1">
    <p:spTree>
      <p:nvGrpSpPr>
        <p:cNvPr id="1" name="Shape 58"/>
        <p:cNvGrpSpPr/>
        <p:nvPr/>
      </p:nvGrpSpPr>
      <p:grpSpPr>
        <a:xfrm>
          <a:off x="0" y="0"/>
          <a:ext cx="0" cy="0"/>
          <a:chOff x="0" y="0"/>
          <a:chExt cx="0" cy="0"/>
        </a:xfrm>
      </p:grpSpPr>
      <p:sp>
        <p:nvSpPr>
          <p:cNvPr id="59" name="Google Shape;59;p6"/>
          <p:cNvSpPr txBox="1">
            <a:spLocks noGrp="1"/>
          </p:cNvSpPr>
          <p:nvPr>
            <p:ph type="body" idx="1"/>
          </p:nvPr>
        </p:nvSpPr>
        <p:spPr>
          <a:xfrm>
            <a:off x="6014118" y="1661825"/>
            <a:ext cx="2148900" cy="766500"/>
          </a:xfrm>
          <a:prstGeom prst="rect">
            <a:avLst/>
          </a:prstGeom>
        </p:spPr>
        <p:txBody>
          <a:bodyPr spcFirstLastPara="1" wrap="square" lIns="0" tIns="91425" rIns="91425" bIns="91425" anchor="t" anchorCtr="0">
            <a:noAutofit/>
          </a:bodyPr>
          <a:lstStyle>
            <a:lvl1pPr marL="457200" lvl="0" indent="-285750">
              <a:spcBef>
                <a:spcPts val="0"/>
              </a:spcBef>
              <a:spcAft>
                <a:spcPts val="0"/>
              </a:spcAft>
              <a:buClr>
                <a:schemeClr val="dk1"/>
              </a:buClr>
              <a:buSzPts val="900"/>
              <a:buFont typeface="Nunito Sans"/>
              <a:buChar char="●"/>
              <a:defRPr sz="900">
                <a:highlight>
                  <a:schemeClr val="dk2"/>
                </a:highlight>
              </a:defRPr>
            </a:lvl1pPr>
            <a:lvl2pPr marL="914400" lvl="1" indent="-285750">
              <a:spcBef>
                <a:spcPts val="0"/>
              </a:spcBef>
              <a:spcAft>
                <a:spcPts val="0"/>
              </a:spcAft>
              <a:buClr>
                <a:schemeClr val="dk1"/>
              </a:buClr>
              <a:buSzPts val="900"/>
              <a:buFont typeface="Nunito Sans"/>
              <a:buChar char="○"/>
              <a:defRPr sz="900">
                <a:highlight>
                  <a:schemeClr val="dk2"/>
                </a:highlight>
              </a:defRPr>
            </a:lvl2pPr>
            <a:lvl3pPr marL="1371600" lvl="2" indent="-285750">
              <a:spcBef>
                <a:spcPts val="0"/>
              </a:spcBef>
              <a:spcAft>
                <a:spcPts val="0"/>
              </a:spcAft>
              <a:buClr>
                <a:schemeClr val="dk1"/>
              </a:buClr>
              <a:buSzPts val="900"/>
              <a:buFont typeface="Nunito Sans"/>
              <a:buChar char="■"/>
              <a:defRPr sz="900">
                <a:highlight>
                  <a:schemeClr val="dk2"/>
                </a:highlight>
              </a:defRPr>
            </a:lvl3pPr>
            <a:lvl4pPr marL="1828800" lvl="3" indent="-285750">
              <a:spcBef>
                <a:spcPts val="0"/>
              </a:spcBef>
              <a:spcAft>
                <a:spcPts val="0"/>
              </a:spcAft>
              <a:buClr>
                <a:schemeClr val="dk1"/>
              </a:buClr>
              <a:buSzPts val="900"/>
              <a:buFont typeface="Nunito Sans"/>
              <a:buChar char="●"/>
              <a:defRPr sz="900">
                <a:highlight>
                  <a:schemeClr val="dk2"/>
                </a:highlight>
              </a:defRPr>
            </a:lvl4pPr>
            <a:lvl5pPr marL="2286000" lvl="4" indent="-285750">
              <a:spcBef>
                <a:spcPts val="0"/>
              </a:spcBef>
              <a:spcAft>
                <a:spcPts val="0"/>
              </a:spcAft>
              <a:buClr>
                <a:schemeClr val="dk1"/>
              </a:buClr>
              <a:buSzPts val="900"/>
              <a:buFont typeface="Nunito Sans"/>
              <a:buChar char="○"/>
              <a:defRPr sz="900">
                <a:highlight>
                  <a:schemeClr val="dk2"/>
                </a:highlight>
              </a:defRPr>
            </a:lvl5pPr>
            <a:lvl6pPr marL="2743200" lvl="5" indent="-285750">
              <a:spcBef>
                <a:spcPts val="0"/>
              </a:spcBef>
              <a:spcAft>
                <a:spcPts val="0"/>
              </a:spcAft>
              <a:buClr>
                <a:schemeClr val="dk1"/>
              </a:buClr>
              <a:buSzPts val="900"/>
              <a:buFont typeface="Nunito Sans"/>
              <a:buChar char="■"/>
              <a:defRPr sz="900">
                <a:highlight>
                  <a:schemeClr val="dk2"/>
                </a:highlight>
              </a:defRPr>
            </a:lvl6pPr>
            <a:lvl7pPr marL="3200400" lvl="6" indent="-285750">
              <a:spcBef>
                <a:spcPts val="0"/>
              </a:spcBef>
              <a:spcAft>
                <a:spcPts val="0"/>
              </a:spcAft>
              <a:buClr>
                <a:schemeClr val="dk1"/>
              </a:buClr>
              <a:buSzPts val="900"/>
              <a:buFont typeface="Nunito Sans"/>
              <a:buChar char="●"/>
              <a:defRPr sz="900">
                <a:highlight>
                  <a:schemeClr val="dk2"/>
                </a:highlight>
              </a:defRPr>
            </a:lvl7pPr>
            <a:lvl8pPr marL="3657600" lvl="7" indent="-285750">
              <a:spcBef>
                <a:spcPts val="0"/>
              </a:spcBef>
              <a:spcAft>
                <a:spcPts val="0"/>
              </a:spcAft>
              <a:buClr>
                <a:schemeClr val="dk1"/>
              </a:buClr>
              <a:buSzPts val="900"/>
              <a:buFont typeface="Nunito Sans"/>
              <a:buChar char="○"/>
              <a:defRPr sz="900">
                <a:highlight>
                  <a:schemeClr val="dk2"/>
                </a:highlight>
              </a:defRPr>
            </a:lvl8pPr>
            <a:lvl9pPr marL="4114800" lvl="8" indent="-285750">
              <a:spcBef>
                <a:spcPts val="0"/>
              </a:spcBef>
              <a:spcAft>
                <a:spcPts val="0"/>
              </a:spcAft>
              <a:buClr>
                <a:schemeClr val="dk1"/>
              </a:buClr>
              <a:buSzPts val="900"/>
              <a:buFont typeface="Nunito Sans"/>
              <a:buChar char="■"/>
              <a:defRPr sz="900">
                <a:highlight>
                  <a:schemeClr val="dk2"/>
                </a:highlight>
              </a:defRPr>
            </a:lvl9pPr>
          </a:lstStyle>
          <a:p>
            <a:endParaRPr/>
          </a:p>
        </p:txBody>
      </p:sp>
      <p:sp>
        <p:nvSpPr>
          <p:cNvPr id="60" name="Google Shape;60;p6"/>
          <p:cNvSpPr txBox="1">
            <a:spLocks noGrp="1"/>
          </p:cNvSpPr>
          <p:nvPr>
            <p:ph type="body" idx="2"/>
          </p:nvPr>
        </p:nvSpPr>
        <p:spPr>
          <a:xfrm>
            <a:off x="2317068" y="1661825"/>
            <a:ext cx="2148900" cy="766500"/>
          </a:xfrm>
          <a:prstGeom prst="rect">
            <a:avLst/>
          </a:prstGeom>
        </p:spPr>
        <p:txBody>
          <a:bodyPr spcFirstLastPara="1" wrap="square" lIns="0" tIns="91425" rIns="91425" bIns="91425" anchor="t" anchorCtr="0">
            <a:noAutofit/>
          </a:bodyPr>
          <a:lstStyle>
            <a:lvl1pPr marL="457200" lvl="0" indent="-285750">
              <a:spcBef>
                <a:spcPts val="0"/>
              </a:spcBef>
              <a:spcAft>
                <a:spcPts val="0"/>
              </a:spcAft>
              <a:buClr>
                <a:schemeClr val="dk1"/>
              </a:buClr>
              <a:buSzPts val="900"/>
              <a:buFont typeface="Nunito Sans"/>
              <a:buChar char="●"/>
              <a:defRPr sz="900">
                <a:highlight>
                  <a:schemeClr val="dk2"/>
                </a:highlight>
              </a:defRPr>
            </a:lvl1pPr>
            <a:lvl2pPr marL="914400" lvl="1" indent="-285750">
              <a:spcBef>
                <a:spcPts val="0"/>
              </a:spcBef>
              <a:spcAft>
                <a:spcPts val="0"/>
              </a:spcAft>
              <a:buClr>
                <a:schemeClr val="dk1"/>
              </a:buClr>
              <a:buSzPts val="900"/>
              <a:buFont typeface="Nunito Sans"/>
              <a:buChar char="○"/>
              <a:defRPr sz="900">
                <a:highlight>
                  <a:schemeClr val="dk2"/>
                </a:highlight>
              </a:defRPr>
            </a:lvl2pPr>
            <a:lvl3pPr marL="1371600" lvl="2" indent="-285750">
              <a:spcBef>
                <a:spcPts val="0"/>
              </a:spcBef>
              <a:spcAft>
                <a:spcPts val="0"/>
              </a:spcAft>
              <a:buClr>
                <a:schemeClr val="dk1"/>
              </a:buClr>
              <a:buSzPts val="900"/>
              <a:buFont typeface="Nunito Sans"/>
              <a:buChar char="■"/>
              <a:defRPr sz="900">
                <a:highlight>
                  <a:schemeClr val="dk2"/>
                </a:highlight>
              </a:defRPr>
            </a:lvl3pPr>
            <a:lvl4pPr marL="1828800" lvl="3" indent="-285750">
              <a:spcBef>
                <a:spcPts val="0"/>
              </a:spcBef>
              <a:spcAft>
                <a:spcPts val="0"/>
              </a:spcAft>
              <a:buClr>
                <a:schemeClr val="dk1"/>
              </a:buClr>
              <a:buSzPts val="900"/>
              <a:buFont typeface="Nunito Sans"/>
              <a:buChar char="●"/>
              <a:defRPr sz="900">
                <a:highlight>
                  <a:schemeClr val="dk2"/>
                </a:highlight>
              </a:defRPr>
            </a:lvl4pPr>
            <a:lvl5pPr marL="2286000" lvl="4" indent="-285750">
              <a:spcBef>
                <a:spcPts val="0"/>
              </a:spcBef>
              <a:spcAft>
                <a:spcPts val="0"/>
              </a:spcAft>
              <a:buClr>
                <a:schemeClr val="dk1"/>
              </a:buClr>
              <a:buSzPts val="900"/>
              <a:buFont typeface="Nunito Sans"/>
              <a:buChar char="○"/>
              <a:defRPr sz="900">
                <a:highlight>
                  <a:schemeClr val="dk2"/>
                </a:highlight>
              </a:defRPr>
            </a:lvl5pPr>
            <a:lvl6pPr marL="2743200" lvl="5" indent="-285750">
              <a:spcBef>
                <a:spcPts val="0"/>
              </a:spcBef>
              <a:spcAft>
                <a:spcPts val="0"/>
              </a:spcAft>
              <a:buClr>
                <a:schemeClr val="dk1"/>
              </a:buClr>
              <a:buSzPts val="900"/>
              <a:buFont typeface="Nunito Sans"/>
              <a:buChar char="■"/>
              <a:defRPr sz="900">
                <a:highlight>
                  <a:schemeClr val="dk2"/>
                </a:highlight>
              </a:defRPr>
            </a:lvl6pPr>
            <a:lvl7pPr marL="3200400" lvl="6" indent="-285750">
              <a:spcBef>
                <a:spcPts val="0"/>
              </a:spcBef>
              <a:spcAft>
                <a:spcPts val="0"/>
              </a:spcAft>
              <a:buClr>
                <a:schemeClr val="dk1"/>
              </a:buClr>
              <a:buSzPts val="900"/>
              <a:buFont typeface="Nunito Sans"/>
              <a:buChar char="●"/>
              <a:defRPr sz="900">
                <a:highlight>
                  <a:schemeClr val="dk2"/>
                </a:highlight>
              </a:defRPr>
            </a:lvl7pPr>
            <a:lvl8pPr marL="3657600" lvl="7" indent="-285750">
              <a:spcBef>
                <a:spcPts val="0"/>
              </a:spcBef>
              <a:spcAft>
                <a:spcPts val="0"/>
              </a:spcAft>
              <a:buClr>
                <a:schemeClr val="dk1"/>
              </a:buClr>
              <a:buSzPts val="900"/>
              <a:buFont typeface="Nunito Sans"/>
              <a:buChar char="○"/>
              <a:defRPr sz="900">
                <a:highlight>
                  <a:schemeClr val="dk2"/>
                </a:highlight>
              </a:defRPr>
            </a:lvl8pPr>
            <a:lvl9pPr marL="4114800" lvl="8" indent="-285750">
              <a:spcBef>
                <a:spcPts val="0"/>
              </a:spcBef>
              <a:spcAft>
                <a:spcPts val="0"/>
              </a:spcAft>
              <a:buClr>
                <a:schemeClr val="dk1"/>
              </a:buClr>
              <a:buSzPts val="900"/>
              <a:buFont typeface="Nunito Sans"/>
              <a:buChar char="■"/>
              <a:defRPr sz="900">
                <a:highlight>
                  <a:schemeClr val="dk2"/>
                </a:highlight>
              </a:defRPr>
            </a:lvl9pPr>
          </a:lstStyle>
          <a:p>
            <a:endParaRPr/>
          </a:p>
        </p:txBody>
      </p:sp>
      <p:sp>
        <p:nvSpPr>
          <p:cNvPr id="61" name="Google Shape;61;p6"/>
          <p:cNvSpPr/>
          <p:nvPr/>
        </p:nvSpPr>
        <p:spPr>
          <a:xfrm>
            <a:off x="-3491" y="1985350"/>
            <a:ext cx="3736169" cy="3157918"/>
          </a:xfrm>
          <a:custGeom>
            <a:avLst/>
            <a:gdLst/>
            <a:ahLst/>
            <a:cxnLst/>
            <a:rect l="l" t="t" r="r" b="b"/>
            <a:pathLst>
              <a:path w="247921" h="209550" extrusionOk="0">
                <a:moveTo>
                  <a:pt x="0" y="0"/>
                </a:moveTo>
                <a:lnTo>
                  <a:pt x="0" y="2516"/>
                </a:lnTo>
                <a:lnTo>
                  <a:pt x="1966" y="5976"/>
                </a:lnTo>
                <a:lnTo>
                  <a:pt x="3853" y="9593"/>
                </a:lnTo>
                <a:lnTo>
                  <a:pt x="5661" y="13289"/>
                </a:lnTo>
                <a:lnTo>
                  <a:pt x="7391" y="17063"/>
                </a:lnTo>
                <a:lnTo>
                  <a:pt x="9042" y="20994"/>
                </a:lnTo>
                <a:lnTo>
                  <a:pt x="10615" y="24926"/>
                </a:lnTo>
                <a:lnTo>
                  <a:pt x="12030" y="28936"/>
                </a:lnTo>
                <a:lnTo>
                  <a:pt x="13446" y="32946"/>
                </a:lnTo>
                <a:lnTo>
                  <a:pt x="14704" y="37114"/>
                </a:lnTo>
                <a:lnTo>
                  <a:pt x="15962" y="41360"/>
                </a:lnTo>
                <a:lnTo>
                  <a:pt x="17063" y="45606"/>
                </a:lnTo>
                <a:lnTo>
                  <a:pt x="18085" y="49930"/>
                </a:lnTo>
                <a:lnTo>
                  <a:pt x="19029" y="54334"/>
                </a:lnTo>
                <a:lnTo>
                  <a:pt x="19815" y="58737"/>
                </a:lnTo>
                <a:lnTo>
                  <a:pt x="20601" y="63219"/>
                </a:lnTo>
                <a:lnTo>
                  <a:pt x="21230" y="67779"/>
                </a:lnTo>
                <a:lnTo>
                  <a:pt x="18557" y="68173"/>
                </a:lnTo>
                <a:lnTo>
                  <a:pt x="15883" y="68566"/>
                </a:lnTo>
                <a:lnTo>
                  <a:pt x="13210" y="69037"/>
                </a:lnTo>
                <a:lnTo>
                  <a:pt x="10536" y="69588"/>
                </a:lnTo>
                <a:lnTo>
                  <a:pt x="7942" y="70217"/>
                </a:lnTo>
                <a:lnTo>
                  <a:pt x="5268" y="70846"/>
                </a:lnTo>
                <a:lnTo>
                  <a:pt x="2595" y="71554"/>
                </a:lnTo>
                <a:lnTo>
                  <a:pt x="0" y="72261"/>
                </a:lnTo>
                <a:lnTo>
                  <a:pt x="0" y="73598"/>
                </a:lnTo>
                <a:lnTo>
                  <a:pt x="3302" y="72576"/>
                </a:lnTo>
                <a:lnTo>
                  <a:pt x="7784" y="71475"/>
                </a:lnTo>
                <a:lnTo>
                  <a:pt x="12345" y="70531"/>
                </a:lnTo>
                <a:lnTo>
                  <a:pt x="16827" y="69667"/>
                </a:lnTo>
                <a:lnTo>
                  <a:pt x="21387" y="69037"/>
                </a:lnTo>
                <a:lnTo>
                  <a:pt x="21859" y="72812"/>
                </a:lnTo>
                <a:lnTo>
                  <a:pt x="22174" y="76193"/>
                </a:lnTo>
                <a:lnTo>
                  <a:pt x="22488" y="79495"/>
                </a:lnTo>
                <a:lnTo>
                  <a:pt x="22724" y="82876"/>
                </a:lnTo>
                <a:lnTo>
                  <a:pt x="22881" y="86258"/>
                </a:lnTo>
                <a:lnTo>
                  <a:pt x="22960" y="89639"/>
                </a:lnTo>
                <a:lnTo>
                  <a:pt x="23039" y="92941"/>
                </a:lnTo>
                <a:lnTo>
                  <a:pt x="23039" y="96322"/>
                </a:lnTo>
                <a:lnTo>
                  <a:pt x="23039" y="99703"/>
                </a:lnTo>
                <a:lnTo>
                  <a:pt x="22960" y="103006"/>
                </a:lnTo>
                <a:lnTo>
                  <a:pt x="22803" y="106387"/>
                </a:lnTo>
                <a:lnTo>
                  <a:pt x="22645" y="109689"/>
                </a:lnTo>
                <a:lnTo>
                  <a:pt x="22410" y="113071"/>
                </a:lnTo>
                <a:lnTo>
                  <a:pt x="22095" y="116373"/>
                </a:lnTo>
                <a:lnTo>
                  <a:pt x="21781" y="119675"/>
                </a:lnTo>
                <a:lnTo>
                  <a:pt x="21387" y="122978"/>
                </a:lnTo>
                <a:lnTo>
                  <a:pt x="20916" y="126280"/>
                </a:lnTo>
                <a:lnTo>
                  <a:pt x="20444" y="129504"/>
                </a:lnTo>
                <a:lnTo>
                  <a:pt x="19893" y="132807"/>
                </a:lnTo>
                <a:lnTo>
                  <a:pt x="19264" y="136031"/>
                </a:lnTo>
                <a:lnTo>
                  <a:pt x="18635" y="139254"/>
                </a:lnTo>
                <a:lnTo>
                  <a:pt x="17928" y="142478"/>
                </a:lnTo>
                <a:lnTo>
                  <a:pt x="17220" y="145623"/>
                </a:lnTo>
                <a:lnTo>
                  <a:pt x="16434" y="148769"/>
                </a:lnTo>
                <a:lnTo>
                  <a:pt x="15569" y="151914"/>
                </a:lnTo>
                <a:lnTo>
                  <a:pt x="14625" y="155059"/>
                </a:lnTo>
                <a:lnTo>
                  <a:pt x="13760" y="158126"/>
                </a:lnTo>
                <a:lnTo>
                  <a:pt x="12738" y="161192"/>
                </a:lnTo>
                <a:lnTo>
                  <a:pt x="11716" y="164259"/>
                </a:lnTo>
                <a:lnTo>
                  <a:pt x="10615" y="167247"/>
                </a:lnTo>
                <a:lnTo>
                  <a:pt x="9514" y="170235"/>
                </a:lnTo>
                <a:lnTo>
                  <a:pt x="8256" y="173144"/>
                </a:lnTo>
                <a:lnTo>
                  <a:pt x="7077" y="176053"/>
                </a:lnTo>
                <a:lnTo>
                  <a:pt x="5425" y="179356"/>
                </a:lnTo>
                <a:lnTo>
                  <a:pt x="3696" y="182658"/>
                </a:lnTo>
                <a:lnTo>
                  <a:pt x="1887" y="185961"/>
                </a:lnTo>
                <a:lnTo>
                  <a:pt x="0" y="189185"/>
                </a:lnTo>
                <a:lnTo>
                  <a:pt x="0" y="191622"/>
                </a:lnTo>
                <a:lnTo>
                  <a:pt x="2280" y="187848"/>
                </a:lnTo>
                <a:lnTo>
                  <a:pt x="4403" y="184152"/>
                </a:lnTo>
                <a:lnTo>
                  <a:pt x="6369" y="180378"/>
                </a:lnTo>
                <a:lnTo>
                  <a:pt x="8178" y="176604"/>
                </a:lnTo>
                <a:lnTo>
                  <a:pt x="9436" y="173616"/>
                </a:lnTo>
                <a:lnTo>
                  <a:pt x="10615" y="170707"/>
                </a:lnTo>
                <a:lnTo>
                  <a:pt x="11795" y="167719"/>
                </a:lnTo>
                <a:lnTo>
                  <a:pt x="12895" y="164652"/>
                </a:lnTo>
                <a:lnTo>
                  <a:pt x="13918" y="161585"/>
                </a:lnTo>
                <a:lnTo>
                  <a:pt x="14940" y="158519"/>
                </a:lnTo>
                <a:lnTo>
                  <a:pt x="15883" y="155452"/>
                </a:lnTo>
                <a:lnTo>
                  <a:pt x="16748" y="152307"/>
                </a:lnTo>
                <a:lnTo>
                  <a:pt x="17613" y="149162"/>
                </a:lnTo>
                <a:lnTo>
                  <a:pt x="18399" y="145938"/>
                </a:lnTo>
                <a:lnTo>
                  <a:pt x="19186" y="142714"/>
                </a:lnTo>
                <a:lnTo>
                  <a:pt x="19893" y="139490"/>
                </a:lnTo>
                <a:lnTo>
                  <a:pt x="20522" y="136266"/>
                </a:lnTo>
                <a:lnTo>
                  <a:pt x="21073" y="133043"/>
                </a:lnTo>
                <a:lnTo>
                  <a:pt x="21623" y="129740"/>
                </a:lnTo>
                <a:lnTo>
                  <a:pt x="22174" y="126438"/>
                </a:lnTo>
                <a:lnTo>
                  <a:pt x="22567" y="123135"/>
                </a:lnTo>
                <a:lnTo>
                  <a:pt x="22960" y="119833"/>
                </a:lnTo>
                <a:lnTo>
                  <a:pt x="23353" y="116530"/>
                </a:lnTo>
                <a:lnTo>
                  <a:pt x="23668" y="113149"/>
                </a:lnTo>
                <a:lnTo>
                  <a:pt x="23904" y="109768"/>
                </a:lnTo>
                <a:lnTo>
                  <a:pt x="24061" y="106466"/>
                </a:lnTo>
                <a:lnTo>
                  <a:pt x="24218" y="103084"/>
                </a:lnTo>
                <a:lnTo>
                  <a:pt x="24297" y="99703"/>
                </a:lnTo>
                <a:lnTo>
                  <a:pt x="24297" y="96322"/>
                </a:lnTo>
                <a:lnTo>
                  <a:pt x="24297" y="92941"/>
                </a:lnTo>
                <a:lnTo>
                  <a:pt x="24218" y="89560"/>
                </a:lnTo>
                <a:lnTo>
                  <a:pt x="24139" y="86179"/>
                </a:lnTo>
                <a:lnTo>
                  <a:pt x="23982" y="82798"/>
                </a:lnTo>
                <a:lnTo>
                  <a:pt x="23746" y="79417"/>
                </a:lnTo>
                <a:lnTo>
                  <a:pt x="23432" y="76036"/>
                </a:lnTo>
                <a:lnTo>
                  <a:pt x="23117" y="72654"/>
                </a:lnTo>
                <a:lnTo>
                  <a:pt x="22645" y="68880"/>
                </a:lnTo>
                <a:lnTo>
                  <a:pt x="27521" y="68408"/>
                </a:lnTo>
                <a:lnTo>
                  <a:pt x="32474" y="68094"/>
                </a:lnTo>
                <a:lnTo>
                  <a:pt x="37428" y="67937"/>
                </a:lnTo>
                <a:lnTo>
                  <a:pt x="42382" y="68015"/>
                </a:lnTo>
                <a:lnTo>
                  <a:pt x="47335" y="68173"/>
                </a:lnTo>
                <a:lnTo>
                  <a:pt x="52368" y="68644"/>
                </a:lnTo>
                <a:lnTo>
                  <a:pt x="57400" y="69195"/>
                </a:lnTo>
                <a:lnTo>
                  <a:pt x="62432" y="69981"/>
                </a:lnTo>
                <a:lnTo>
                  <a:pt x="67229" y="70846"/>
                </a:lnTo>
                <a:lnTo>
                  <a:pt x="72025" y="71947"/>
                </a:lnTo>
                <a:lnTo>
                  <a:pt x="76900" y="73126"/>
                </a:lnTo>
                <a:lnTo>
                  <a:pt x="81775" y="74542"/>
                </a:lnTo>
                <a:lnTo>
                  <a:pt x="86650" y="76114"/>
                </a:lnTo>
                <a:lnTo>
                  <a:pt x="91604" y="77844"/>
                </a:lnTo>
                <a:lnTo>
                  <a:pt x="96479" y="79653"/>
                </a:lnTo>
                <a:lnTo>
                  <a:pt x="101433" y="81697"/>
                </a:lnTo>
                <a:lnTo>
                  <a:pt x="106387" y="83899"/>
                </a:lnTo>
                <a:lnTo>
                  <a:pt x="111340" y="86258"/>
                </a:lnTo>
                <a:lnTo>
                  <a:pt x="116294" y="88852"/>
                </a:lnTo>
                <a:lnTo>
                  <a:pt x="121248" y="91526"/>
                </a:lnTo>
                <a:lnTo>
                  <a:pt x="126280" y="94356"/>
                </a:lnTo>
                <a:lnTo>
                  <a:pt x="131234" y="97344"/>
                </a:lnTo>
                <a:lnTo>
                  <a:pt x="136266" y="100490"/>
                </a:lnTo>
                <a:lnTo>
                  <a:pt x="141298" y="103792"/>
                </a:lnTo>
                <a:lnTo>
                  <a:pt x="145309" y="106623"/>
                </a:lnTo>
                <a:lnTo>
                  <a:pt x="149319" y="109454"/>
                </a:lnTo>
                <a:lnTo>
                  <a:pt x="153329" y="112441"/>
                </a:lnTo>
                <a:lnTo>
                  <a:pt x="157339" y="115508"/>
                </a:lnTo>
                <a:lnTo>
                  <a:pt x="161349" y="118653"/>
                </a:lnTo>
                <a:lnTo>
                  <a:pt x="165359" y="121956"/>
                </a:lnTo>
                <a:lnTo>
                  <a:pt x="169369" y="125258"/>
                </a:lnTo>
                <a:lnTo>
                  <a:pt x="173380" y="128718"/>
                </a:lnTo>
                <a:lnTo>
                  <a:pt x="177390" y="132335"/>
                </a:lnTo>
                <a:lnTo>
                  <a:pt x="181400" y="135952"/>
                </a:lnTo>
                <a:lnTo>
                  <a:pt x="185410" y="139648"/>
                </a:lnTo>
                <a:lnTo>
                  <a:pt x="189420" y="143500"/>
                </a:lnTo>
                <a:lnTo>
                  <a:pt x="193352" y="147432"/>
                </a:lnTo>
                <a:lnTo>
                  <a:pt x="197362" y="151442"/>
                </a:lnTo>
                <a:lnTo>
                  <a:pt x="201372" y="155531"/>
                </a:lnTo>
                <a:lnTo>
                  <a:pt x="205303" y="159777"/>
                </a:lnTo>
                <a:lnTo>
                  <a:pt x="211515" y="166539"/>
                </a:lnTo>
                <a:lnTo>
                  <a:pt x="217491" y="173301"/>
                </a:lnTo>
                <a:lnTo>
                  <a:pt x="223074" y="179906"/>
                </a:lnTo>
                <a:lnTo>
                  <a:pt x="228421" y="186354"/>
                </a:lnTo>
                <a:lnTo>
                  <a:pt x="233453" y="192566"/>
                </a:lnTo>
                <a:lnTo>
                  <a:pt x="238092" y="198542"/>
                </a:lnTo>
                <a:lnTo>
                  <a:pt x="242417" y="204203"/>
                </a:lnTo>
                <a:lnTo>
                  <a:pt x="246348" y="209550"/>
                </a:lnTo>
                <a:lnTo>
                  <a:pt x="247921" y="209550"/>
                </a:lnTo>
                <a:lnTo>
                  <a:pt x="243911" y="204125"/>
                </a:lnTo>
                <a:lnTo>
                  <a:pt x="239586" y="198384"/>
                </a:lnTo>
                <a:lnTo>
                  <a:pt x="234868" y="192330"/>
                </a:lnTo>
                <a:lnTo>
                  <a:pt x="229757" y="186040"/>
                </a:lnTo>
                <a:lnTo>
                  <a:pt x="224411" y="179435"/>
                </a:lnTo>
                <a:lnTo>
                  <a:pt x="218671" y="172751"/>
                </a:lnTo>
                <a:lnTo>
                  <a:pt x="212616" y="165832"/>
                </a:lnTo>
                <a:lnTo>
                  <a:pt x="206247" y="158912"/>
                </a:lnTo>
                <a:lnTo>
                  <a:pt x="202237" y="154745"/>
                </a:lnTo>
                <a:lnTo>
                  <a:pt x="198305" y="150577"/>
                </a:lnTo>
                <a:lnTo>
                  <a:pt x="194295" y="146567"/>
                </a:lnTo>
                <a:lnTo>
                  <a:pt x="190285" y="142636"/>
                </a:lnTo>
                <a:lnTo>
                  <a:pt x="186275" y="138783"/>
                </a:lnTo>
                <a:lnTo>
                  <a:pt x="182265" y="135008"/>
                </a:lnTo>
                <a:lnTo>
                  <a:pt x="178255" y="131391"/>
                </a:lnTo>
                <a:lnTo>
                  <a:pt x="174245" y="127774"/>
                </a:lnTo>
                <a:lnTo>
                  <a:pt x="170234" y="124315"/>
                </a:lnTo>
                <a:lnTo>
                  <a:pt x="166146" y="120934"/>
                </a:lnTo>
                <a:lnTo>
                  <a:pt x="162135" y="117710"/>
                </a:lnTo>
                <a:lnTo>
                  <a:pt x="158125" y="114486"/>
                </a:lnTo>
                <a:lnTo>
                  <a:pt x="154037" y="111419"/>
                </a:lnTo>
                <a:lnTo>
                  <a:pt x="150026" y="108431"/>
                </a:lnTo>
                <a:lnTo>
                  <a:pt x="146016" y="105601"/>
                </a:lnTo>
                <a:lnTo>
                  <a:pt x="142006" y="102770"/>
                </a:lnTo>
                <a:lnTo>
                  <a:pt x="136974" y="99467"/>
                </a:lnTo>
                <a:lnTo>
                  <a:pt x="131941" y="96244"/>
                </a:lnTo>
                <a:lnTo>
                  <a:pt x="126909" y="93256"/>
                </a:lnTo>
                <a:lnTo>
                  <a:pt x="121877" y="90425"/>
                </a:lnTo>
                <a:lnTo>
                  <a:pt x="116844" y="87673"/>
                </a:lnTo>
                <a:lnTo>
                  <a:pt x="111891" y="85157"/>
                </a:lnTo>
                <a:lnTo>
                  <a:pt x="106858" y="82798"/>
                </a:lnTo>
                <a:lnTo>
                  <a:pt x="101905" y="80596"/>
                </a:lnTo>
                <a:lnTo>
                  <a:pt x="96951" y="78473"/>
                </a:lnTo>
                <a:lnTo>
                  <a:pt x="91997" y="76586"/>
                </a:lnTo>
                <a:lnTo>
                  <a:pt x="87044" y="74935"/>
                </a:lnTo>
                <a:lnTo>
                  <a:pt x="82090" y="73362"/>
                </a:lnTo>
                <a:lnTo>
                  <a:pt x="77215" y="71947"/>
                </a:lnTo>
                <a:lnTo>
                  <a:pt x="72340" y="70689"/>
                </a:lnTo>
                <a:lnTo>
                  <a:pt x="67465" y="69667"/>
                </a:lnTo>
                <a:lnTo>
                  <a:pt x="62590" y="68723"/>
                </a:lnTo>
                <a:lnTo>
                  <a:pt x="57557" y="67937"/>
                </a:lnTo>
                <a:lnTo>
                  <a:pt x="52446" y="67386"/>
                </a:lnTo>
                <a:lnTo>
                  <a:pt x="47414" y="66914"/>
                </a:lnTo>
                <a:lnTo>
                  <a:pt x="42382" y="66757"/>
                </a:lnTo>
                <a:lnTo>
                  <a:pt x="37428" y="66679"/>
                </a:lnTo>
                <a:lnTo>
                  <a:pt x="32396" y="66836"/>
                </a:lnTo>
                <a:lnTo>
                  <a:pt x="27442" y="67150"/>
                </a:lnTo>
                <a:lnTo>
                  <a:pt x="22488" y="67622"/>
                </a:lnTo>
                <a:lnTo>
                  <a:pt x="21781" y="62904"/>
                </a:lnTo>
                <a:lnTo>
                  <a:pt x="21073" y="58265"/>
                </a:lnTo>
                <a:lnTo>
                  <a:pt x="20129" y="53626"/>
                </a:lnTo>
                <a:lnTo>
                  <a:pt x="19186" y="49065"/>
                </a:lnTo>
                <a:lnTo>
                  <a:pt x="18085" y="44583"/>
                </a:lnTo>
                <a:lnTo>
                  <a:pt x="16905" y="40102"/>
                </a:lnTo>
                <a:lnTo>
                  <a:pt x="15647" y="35777"/>
                </a:lnTo>
                <a:lnTo>
                  <a:pt x="14232" y="31452"/>
                </a:lnTo>
                <a:lnTo>
                  <a:pt x="12817" y="27285"/>
                </a:lnTo>
                <a:lnTo>
                  <a:pt x="11244" y="23117"/>
                </a:lnTo>
                <a:lnTo>
                  <a:pt x="9593" y="19029"/>
                </a:lnTo>
                <a:lnTo>
                  <a:pt x="7863" y="15018"/>
                </a:lnTo>
                <a:lnTo>
                  <a:pt x="5976" y="11166"/>
                </a:lnTo>
                <a:lnTo>
                  <a:pt x="4089" y="7313"/>
                </a:lnTo>
                <a:lnTo>
                  <a:pt x="2123" y="3617"/>
                </a:lnTo>
                <a:lnTo>
                  <a:pt x="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latin typeface="Nunito Sans"/>
              <a:ea typeface="Nunito Sans"/>
              <a:cs typeface="Nunito Sans"/>
              <a:sym typeface="Nunito Sans"/>
            </a:endParaRPr>
          </a:p>
        </p:txBody>
      </p:sp>
      <p:sp>
        <p:nvSpPr>
          <p:cNvPr id="62" name="Google Shape;62;p6"/>
          <p:cNvSpPr txBox="1">
            <a:spLocks noGrp="1"/>
          </p:cNvSpPr>
          <p:nvPr>
            <p:ph type="title"/>
          </p:nvPr>
        </p:nvSpPr>
        <p:spPr>
          <a:xfrm>
            <a:off x="228600" y="228600"/>
            <a:ext cx="5707200" cy="587700"/>
          </a:xfrm>
          <a:prstGeom prst="rect">
            <a:avLst/>
          </a:prstGeom>
        </p:spPr>
        <p:txBody>
          <a:bodyPr spcFirstLastPara="1" wrap="square" lIns="91425" tIns="91425" rIns="91425" bIns="91425" anchor="t" anchorCtr="0">
            <a:spAutoFit/>
          </a:bodyPr>
          <a:lstStyle>
            <a:lvl1pPr lvl="0">
              <a:spcBef>
                <a:spcPts val="0"/>
              </a:spcBef>
              <a:spcAft>
                <a:spcPts val="0"/>
              </a:spcAft>
              <a:buNone/>
              <a:defRPr/>
            </a:lvl1pPr>
            <a:lvl2pPr lvl="1">
              <a:spcBef>
                <a:spcPts val="0"/>
              </a:spcBef>
              <a:spcAft>
                <a:spcPts val="0"/>
              </a:spcAft>
              <a:buNone/>
              <a:defRPr>
                <a:latin typeface="Poppins SemiBold"/>
                <a:ea typeface="Poppins SemiBold"/>
                <a:cs typeface="Poppins SemiBold"/>
                <a:sym typeface="Poppins SemiBold"/>
              </a:defRPr>
            </a:lvl2pPr>
            <a:lvl3pPr lvl="2">
              <a:spcBef>
                <a:spcPts val="0"/>
              </a:spcBef>
              <a:spcAft>
                <a:spcPts val="0"/>
              </a:spcAft>
              <a:buNone/>
              <a:defRPr>
                <a:latin typeface="Poppins SemiBold"/>
                <a:ea typeface="Poppins SemiBold"/>
                <a:cs typeface="Poppins SemiBold"/>
                <a:sym typeface="Poppins SemiBold"/>
              </a:defRPr>
            </a:lvl3pPr>
            <a:lvl4pPr lvl="3">
              <a:spcBef>
                <a:spcPts val="0"/>
              </a:spcBef>
              <a:spcAft>
                <a:spcPts val="0"/>
              </a:spcAft>
              <a:buNone/>
              <a:defRPr>
                <a:latin typeface="Poppins SemiBold"/>
                <a:ea typeface="Poppins SemiBold"/>
                <a:cs typeface="Poppins SemiBold"/>
                <a:sym typeface="Poppins SemiBold"/>
              </a:defRPr>
            </a:lvl4pPr>
            <a:lvl5pPr lvl="4">
              <a:spcBef>
                <a:spcPts val="0"/>
              </a:spcBef>
              <a:spcAft>
                <a:spcPts val="0"/>
              </a:spcAft>
              <a:buNone/>
              <a:defRPr>
                <a:latin typeface="Poppins SemiBold"/>
                <a:ea typeface="Poppins SemiBold"/>
                <a:cs typeface="Poppins SemiBold"/>
                <a:sym typeface="Poppins SemiBold"/>
              </a:defRPr>
            </a:lvl5pPr>
            <a:lvl6pPr lvl="5">
              <a:spcBef>
                <a:spcPts val="0"/>
              </a:spcBef>
              <a:spcAft>
                <a:spcPts val="0"/>
              </a:spcAft>
              <a:buNone/>
              <a:defRPr>
                <a:latin typeface="Poppins SemiBold"/>
                <a:ea typeface="Poppins SemiBold"/>
                <a:cs typeface="Poppins SemiBold"/>
                <a:sym typeface="Poppins SemiBold"/>
              </a:defRPr>
            </a:lvl6pPr>
            <a:lvl7pPr lvl="6">
              <a:spcBef>
                <a:spcPts val="0"/>
              </a:spcBef>
              <a:spcAft>
                <a:spcPts val="0"/>
              </a:spcAft>
              <a:buNone/>
              <a:defRPr>
                <a:latin typeface="Poppins SemiBold"/>
                <a:ea typeface="Poppins SemiBold"/>
                <a:cs typeface="Poppins SemiBold"/>
                <a:sym typeface="Poppins SemiBold"/>
              </a:defRPr>
            </a:lvl7pPr>
            <a:lvl8pPr lvl="7">
              <a:spcBef>
                <a:spcPts val="0"/>
              </a:spcBef>
              <a:spcAft>
                <a:spcPts val="0"/>
              </a:spcAft>
              <a:buNone/>
              <a:defRPr>
                <a:latin typeface="Poppins SemiBold"/>
                <a:ea typeface="Poppins SemiBold"/>
                <a:cs typeface="Poppins SemiBold"/>
                <a:sym typeface="Poppins SemiBold"/>
              </a:defRPr>
            </a:lvl8pPr>
            <a:lvl9pPr lvl="8">
              <a:spcBef>
                <a:spcPts val="0"/>
              </a:spcBef>
              <a:spcAft>
                <a:spcPts val="0"/>
              </a:spcAft>
              <a:buNone/>
              <a:defRPr>
                <a:latin typeface="Poppins SemiBold"/>
                <a:ea typeface="Poppins SemiBold"/>
                <a:cs typeface="Poppins SemiBold"/>
                <a:sym typeface="Poppins SemiBold"/>
              </a:defRPr>
            </a:lvl9pPr>
          </a:lstStyle>
          <a:p>
            <a:endParaRPr/>
          </a:p>
        </p:txBody>
      </p:sp>
      <p:sp>
        <p:nvSpPr>
          <p:cNvPr id="63" name="Google Shape;63;p6"/>
          <p:cNvSpPr txBox="1"/>
          <p:nvPr/>
        </p:nvSpPr>
        <p:spPr>
          <a:xfrm>
            <a:off x="6720300" y="4800275"/>
            <a:ext cx="2195100" cy="2925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fld id="{00000000-1234-1234-1234-123412341234}" type="slidenum">
              <a:rPr lang="en" sz="700">
                <a:solidFill>
                  <a:schemeClr val="accent5"/>
                </a:solidFill>
                <a:latin typeface="Nunito Sans"/>
                <a:ea typeface="Nunito Sans"/>
                <a:cs typeface="Nunito Sans"/>
                <a:sym typeface="Nunito Sans"/>
              </a:rPr>
              <a:t>‹#›</a:t>
            </a:fld>
            <a:endParaRPr sz="700">
              <a:solidFill>
                <a:schemeClr val="accent5"/>
              </a:solidFill>
              <a:latin typeface="Nunito Sans"/>
              <a:ea typeface="Nunito Sans"/>
              <a:cs typeface="Nunito Sans"/>
              <a:sym typeface="Nunito Sans"/>
            </a:endParaRPr>
          </a:p>
        </p:txBody>
      </p:sp>
      <p:sp>
        <p:nvSpPr>
          <p:cNvPr id="64" name="Google Shape;64;p6"/>
          <p:cNvSpPr>
            <a:spLocks noGrp="1"/>
          </p:cNvSpPr>
          <p:nvPr>
            <p:ph type="pic" idx="3"/>
          </p:nvPr>
        </p:nvSpPr>
        <p:spPr>
          <a:xfrm>
            <a:off x="988450" y="2967538"/>
            <a:ext cx="1264200" cy="1258500"/>
          </a:xfrm>
          <a:prstGeom prst="roundRect">
            <a:avLst>
              <a:gd name="adj" fmla="val 16718"/>
            </a:avLst>
          </a:prstGeom>
          <a:noFill/>
          <a:ln>
            <a:noFill/>
          </a:ln>
        </p:spPr>
      </p:sp>
      <p:sp>
        <p:nvSpPr>
          <p:cNvPr id="65" name="Google Shape;65;p6"/>
          <p:cNvSpPr txBox="1">
            <a:spLocks noGrp="1"/>
          </p:cNvSpPr>
          <p:nvPr>
            <p:ph type="subTitle" idx="4"/>
          </p:nvPr>
        </p:nvSpPr>
        <p:spPr>
          <a:xfrm>
            <a:off x="2317068" y="2953117"/>
            <a:ext cx="1314600" cy="311400"/>
          </a:xfrm>
          <a:prstGeom prst="rect">
            <a:avLst/>
          </a:prstGeom>
        </p:spPr>
        <p:txBody>
          <a:bodyPr spcFirstLastPara="1" wrap="square" lIns="91425" tIns="91425" rIns="91425" bIns="0" anchor="b" anchorCtr="0">
            <a:noAutofit/>
          </a:bodyPr>
          <a:lstStyle>
            <a:lvl1pPr lvl="0">
              <a:spcBef>
                <a:spcPts val="0"/>
              </a:spcBef>
              <a:spcAft>
                <a:spcPts val="0"/>
              </a:spcAft>
              <a:buNone/>
              <a:defRPr sz="1000" b="1">
                <a:solidFill>
                  <a:schemeClr val="accent1"/>
                </a:solidFill>
                <a:latin typeface="Nunito Sans"/>
                <a:ea typeface="Nunito Sans"/>
                <a:cs typeface="Nunito Sans"/>
                <a:sym typeface="Nunito Sans"/>
              </a:defRPr>
            </a:lvl1pPr>
            <a:lvl2pPr lvl="1">
              <a:spcBef>
                <a:spcPts val="0"/>
              </a:spcBef>
              <a:spcAft>
                <a:spcPts val="0"/>
              </a:spcAft>
              <a:buClr>
                <a:schemeClr val="accent1"/>
              </a:buClr>
              <a:buSzPts val="1000"/>
              <a:buFont typeface="Nunito Sans"/>
              <a:buNone/>
              <a:defRPr sz="1000">
                <a:solidFill>
                  <a:schemeClr val="accent1"/>
                </a:solidFill>
                <a:latin typeface="Nunito Sans"/>
                <a:ea typeface="Nunito Sans"/>
                <a:cs typeface="Nunito Sans"/>
                <a:sym typeface="Nunito Sans"/>
              </a:defRPr>
            </a:lvl2pPr>
            <a:lvl3pPr lvl="2">
              <a:spcBef>
                <a:spcPts val="0"/>
              </a:spcBef>
              <a:spcAft>
                <a:spcPts val="0"/>
              </a:spcAft>
              <a:buClr>
                <a:schemeClr val="accent1"/>
              </a:buClr>
              <a:buSzPts val="1000"/>
              <a:buFont typeface="Nunito Sans"/>
              <a:buNone/>
              <a:defRPr sz="1000">
                <a:solidFill>
                  <a:schemeClr val="accent1"/>
                </a:solidFill>
                <a:latin typeface="Nunito Sans"/>
                <a:ea typeface="Nunito Sans"/>
                <a:cs typeface="Nunito Sans"/>
                <a:sym typeface="Nunito Sans"/>
              </a:defRPr>
            </a:lvl3pPr>
            <a:lvl4pPr lvl="3">
              <a:spcBef>
                <a:spcPts val="0"/>
              </a:spcBef>
              <a:spcAft>
                <a:spcPts val="0"/>
              </a:spcAft>
              <a:buClr>
                <a:schemeClr val="accent1"/>
              </a:buClr>
              <a:buSzPts val="1000"/>
              <a:buFont typeface="Nunito Sans"/>
              <a:buNone/>
              <a:defRPr sz="1000">
                <a:solidFill>
                  <a:schemeClr val="accent1"/>
                </a:solidFill>
                <a:latin typeface="Nunito Sans"/>
                <a:ea typeface="Nunito Sans"/>
                <a:cs typeface="Nunito Sans"/>
                <a:sym typeface="Nunito Sans"/>
              </a:defRPr>
            </a:lvl4pPr>
            <a:lvl5pPr lvl="4">
              <a:spcBef>
                <a:spcPts val="0"/>
              </a:spcBef>
              <a:spcAft>
                <a:spcPts val="0"/>
              </a:spcAft>
              <a:buClr>
                <a:schemeClr val="accent1"/>
              </a:buClr>
              <a:buSzPts val="1000"/>
              <a:buFont typeface="Nunito Sans"/>
              <a:buNone/>
              <a:defRPr sz="1000">
                <a:solidFill>
                  <a:schemeClr val="accent1"/>
                </a:solidFill>
                <a:latin typeface="Nunito Sans"/>
                <a:ea typeface="Nunito Sans"/>
                <a:cs typeface="Nunito Sans"/>
                <a:sym typeface="Nunito Sans"/>
              </a:defRPr>
            </a:lvl5pPr>
            <a:lvl6pPr lvl="5">
              <a:spcBef>
                <a:spcPts val="0"/>
              </a:spcBef>
              <a:spcAft>
                <a:spcPts val="0"/>
              </a:spcAft>
              <a:buClr>
                <a:schemeClr val="accent1"/>
              </a:buClr>
              <a:buSzPts val="1000"/>
              <a:buFont typeface="Nunito Sans"/>
              <a:buNone/>
              <a:defRPr sz="1000">
                <a:solidFill>
                  <a:schemeClr val="accent1"/>
                </a:solidFill>
                <a:latin typeface="Nunito Sans"/>
                <a:ea typeface="Nunito Sans"/>
                <a:cs typeface="Nunito Sans"/>
                <a:sym typeface="Nunito Sans"/>
              </a:defRPr>
            </a:lvl6pPr>
            <a:lvl7pPr lvl="6">
              <a:spcBef>
                <a:spcPts val="0"/>
              </a:spcBef>
              <a:spcAft>
                <a:spcPts val="0"/>
              </a:spcAft>
              <a:buClr>
                <a:schemeClr val="accent1"/>
              </a:buClr>
              <a:buSzPts val="1000"/>
              <a:buFont typeface="Nunito Sans"/>
              <a:buNone/>
              <a:defRPr sz="1000">
                <a:solidFill>
                  <a:schemeClr val="accent1"/>
                </a:solidFill>
                <a:latin typeface="Nunito Sans"/>
                <a:ea typeface="Nunito Sans"/>
                <a:cs typeface="Nunito Sans"/>
                <a:sym typeface="Nunito Sans"/>
              </a:defRPr>
            </a:lvl7pPr>
            <a:lvl8pPr lvl="7">
              <a:spcBef>
                <a:spcPts val="0"/>
              </a:spcBef>
              <a:spcAft>
                <a:spcPts val="0"/>
              </a:spcAft>
              <a:buClr>
                <a:schemeClr val="accent1"/>
              </a:buClr>
              <a:buSzPts val="1000"/>
              <a:buFont typeface="Nunito Sans"/>
              <a:buNone/>
              <a:defRPr sz="1000">
                <a:solidFill>
                  <a:schemeClr val="accent1"/>
                </a:solidFill>
                <a:latin typeface="Nunito Sans"/>
                <a:ea typeface="Nunito Sans"/>
                <a:cs typeface="Nunito Sans"/>
                <a:sym typeface="Nunito Sans"/>
              </a:defRPr>
            </a:lvl8pPr>
            <a:lvl9pPr lvl="8">
              <a:spcBef>
                <a:spcPts val="0"/>
              </a:spcBef>
              <a:spcAft>
                <a:spcPts val="0"/>
              </a:spcAft>
              <a:buClr>
                <a:schemeClr val="accent1"/>
              </a:buClr>
              <a:buSzPts val="1000"/>
              <a:buFont typeface="Nunito Sans"/>
              <a:buNone/>
              <a:defRPr sz="1000">
                <a:solidFill>
                  <a:schemeClr val="accent1"/>
                </a:solidFill>
                <a:latin typeface="Nunito Sans"/>
                <a:ea typeface="Nunito Sans"/>
                <a:cs typeface="Nunito Sans"/>
                <a:sym typeface="Nunito Sans"/>
              </a:defRPr>
            </a:lvl9pPr>
          </a:lstStyle>
          <a:p>
            <a:endParaRPr/>
          </a:p>
        </p:txBody>
      </p:sp>
      <p:sp>
        <p:nvSpPr>
          <p:cNvPr id="66" name="Google Shape;66;p6"/>
          <p:cNvSpPr txBox="1">
            <a:spLocks noGrp="1"/>
          </p:cNvSpPr>
          <p:nvPr>
            <p:ph type="subTitle" idx="5"/>
          </p:nvPr>
        </p:nvSpPr>
        <p:spPr>
          <a:xfrm>
            <a:off x="2317068" y="3283266"/>
            <a:ext cx="1314600" cy="311400"/>
          </a:xfrm>
          <a:prstGeom prst="rect">
            <a:avLst/>
          </a:prstGeom>
        </p:spPr>
        <p:txBody>
          <a:bodyPr spcFirstLastPara="1" wrap="square" lIns="91425" tIns="0" rIns="91425" bIns="0" anchor="t" anchorCtr="0">
            <a:noAutofit/>
          </a:bodyPr>
          <a:lstStyle>
            <a:lvl1pPr lvl="0">
              <a:spcBef>
                <a:spcPts val="0"/>
              </a:spcBef>
              <a:spcAft>
                <a:spcPts val="0"/>
              </a:spcAft>
              <a:buNone/>
              <a:defRPr sz="1000">
                <a:highlight>
                  <a:schemeClr val="dk2"/>
                </a:highlight>
                <a:latin typeface="Nunito Sans"/>
                <a:ea typeface="Nunito Sans"/>
                <a:cs typeface="Nunito Sans"/>
                <a:sym typeface="Nunito Sans"/>
              </a:defRPr>
            </a:lvl1pPr>
            <a:lvl2pPr lvl="1">
              <a:spcBef>
                <a:spcPts val="0"/>
              </a:spcBef>
              <a:spcAft>
                <a:spcPts val="0"/>
              </a:spcAft>
              <a:buSzPts val="1000"/>
              <a:buFont typeface="Nunito Sans"/>
              <a:buNone/>
              <a:defRPr sz="1000">
                <a:highlight>
                  <a:schemeClr val="dk2"/>
                </a:highlight>
                <a:latin typeface="Nunito Sans"/>
                <a:ea typeface="Nunito Sans"/>
                <a:cs typeface="Nunito Sans"/>
                <a:sym typeface="Nunito Sans"/>
              </a:defRPr>
            </a:lvl2pPr>
            <a:lvl3pPr lvl="2">
              <a:spcBef>
                <a:spcPts val="0"/>
              </a:spcBef>
              <a:spcAft>
                <a:spcPts val="0"/>
              </a:spcAft>
              <a:buSzPts val="1000"/>
              <a:buFont typeface="Nunito Sans"/>
              <a:buNone/>
              <a:defRPr sz="1000">
                <a:highlight>
                  <a:schemeClr val="dk2"/>
                </a:highlight>
                <a:latin typeface="Nunito Sans"/>
                <a:ea typeface="Nunito Sans"/>
                <a:cs typeface="Nunito Sans"/>
                <a:sym typeface="Nunito Sans"/>
              </a:defRPr>
            </a:lvl3pPr>
            <a:lvl4pPr lvl="3">
              <a:spcBef>
                <a:spcPts val="0"/>
              </a:spcBef>
              <a:spcAft>
                <a:spcPts val="0"/>
              </a:spcAft>
              <a:buSzPts val="1000"/>
              <a:buFont typeface="Nunito Sans"/>
              <a:buNone/>
              <a:defRPr sz="1000">
                <a:highlight>
                  <a:schemeClr val="dk2"/>
                </a:highlight>
                <a:latin typeface="Nunito Sans"/>
                <a:ea typeface="Nunito Sans"/>
                <a:cs typeface="Nunito Sans"/>
                <a:sym typeface="Nunito Sans"/>
              </a:defRPr>
            </a:lvl4pPr>
            <a:lvl5pPr lvl="4">
              <a:spcBef>
                <a:spcPts val="0"/>
              </a:spcBef>
              <a:spcAft>
                <a:spcPts val="0"/>
              </a:spcAft>
              <a:buSzPts val="1000"/>
              <a:buFont typeface="Nunito Sans"/>
              <a:buNone/>
              <a:defRPr sz="1000">
                <a:highlight>
                  <a:schemeClr val="dk2"/>
                </a:highlight>
                <a:latin typeface="Nunito Sans"/>
                <a:ea typeface="Nunito Sans"/>
                <a:cs typeface="Nunito Sans"/>
                <a:sym typeface="Nunito Sans"/>
              </a:defRPr>
            </a:lvl5pPr>
            <a:lvl6pPr lvl="5">
              <a:spcBef>
                <a:spcPts val="0"/>
              </a:spcBef>
              <a:spcAft>
                <a:spcPts val="0"/>
              </a:spcAft>
              <a:buSzPts val="1000"/>
              <a:buFont typeface="Nunito Sans"/>
              <a:buNone/>
              <a:defRPr sz="1000">
                <a:highlight>
                  <a:schemeClr val="dk2"/>
                </a:highlight>
                <a:latin typeface="Nunito Sans"/>
                <a:ea typeface="Nunito Sans"/>
                <a:cs typeface="Nunito Sans"/>
                <a:sym typeface="Nunito Sans"/>
              </a:defRPr>
            </a:lvl6pPr>
            <a:lvl7pPr lvl="6">
              <a:spcBef>
                <a:spcPts val="0"/>
              </a:spcBef>
              <a:spcAft>
                <a:spcPts val="0"/>
              </a:spcAft>
              <a:buSzPts val="1000"/>
              <a:buFont typeface="Nunito Sans"/>
              <a:buNone/>
              <a:defRPr sz="1000">
                <a:highlight>
                  <a:schemeClr val="dk2"/>
                </a:highlight>
                <a:latin typeface="Nunito Sans"/>
                <a:ea typeface="Nunito Sans"/>
                <a:cs typeface="Nunito Sans"/>
                <a:sym typeface="Nunito Sans"/>
              </a:defRPr>
            </a:lvl7pPr>
            <a:lvl8pPr lvl="7">
              <a:spcBef>
                <a:spcPts val="0"/>
              </a:spcBef>
              <a:spcAft>
                <a:spcPts val="0"/>
              </a:spcAft>
              <a:buSzPts val="1000"/>
              <a:buFont typeface="Nunito Sans"/>
              <a:buNone/>
              <a:defRPr sz="1000">
                <a:highlight>
                  <a:schemeClr val="dk2"/>
                </a:highlight>
                <a:latin typeface="Nunito Sans"/>
                <a:ea typeface="Nunito Sans"/>
                <a:cs typeface="Nunito Sans"/>
                <a:sym typeface="Nunito Sans"/>
              </a:defRPr>
            </a:lvl8pPr>
            <a:lvl9pPr lvl="8">
              <a:spcBef>
                <a:spcPts val="0"/>
              </a:spcBef>
              <a:spcAft>
                <a:spcPts val="0"/>
              </a:spcAft>
              <a:buSzPts val="1000"/>
              <a:buFont typeface="Nunito Sans"/>
              <a:buNone/>
              <a:defRPr sz="1000">
                <a:highlight>
                  <a:schemeClr val="dk2"/>
                </a:highlight>
                <a:latin typeface="Nunito Sans"/>
                <a:ea typeface="Nunito Sans"/>
                <a:cs typeface="Nunito Sans"/>
                <a:sym typeface="Nunito Sans"/>
              </a:defRPr>
            </a:lvl9pPr>
          </a:lstStyle>
          <a:p>
            <a:endParaRPr/>
          </a:p>
        </p:txBody>
      </p:sp>
      <p:sp>
        <p:nvSpPr>
          <p:cNvPr id="67" name="Google Shape;67;p6"/>
          <p:cNvSpPr txBox="1">
            <a:spLocks noGrp="1"/>
          </p:cNvSpPr>
          <p:nvPr>
            <p:ph type="body" idx="6"/>
          </p:nvPr>
        </p:nvSpPr>
        <p:spPr>
          <a:xfrm>
            <a:off x="2317068" y="3459387"/>
            <a:ext cx="2148900" cy="766500"/>
          </a:xfrm>
          <a:prstGeom prst="rect">
            <a:avLst/>
          </a:prstGeom>
        </p:spPr>
        <p:txBody>
          <a:bodyPr spcFirstLastPara="1" wrap="square" lIns="0" tIns="91425" rIns="91425" bIns="91425" anchor="t" anchorCtr="0">
            <a:noAutofit/>
          </a:bodyPr>
          <a:lstStyle>
            <a:lvl1pPr marL="457200" lvl="0" indent="-285750">
              <a:spcBef>
                <a:spcPts val="0"/>
              </a:spcBef>
              <a:spcAft>
                <a:spcPts val="0"/>
              </a:spcAft>
              <a:buClr>
                <a:schemeClr val="dk1"/>
              </a:buClr>
              <a:buSzPts val="900"/>
              <a:buFont typeface="Nunito Sans"/>
              <a:buChar char="●"/>
              <a:defRPr sz="900">
                <a:highlight>
                  <a:schemeClr val="dk2"/>
                </a:highlight>
              </a:defRPr>
            </a:lvl1pPr>
            <a:lvl2pPr marL="914400" lvl="1" indent="-285750">
              <a:spcBef>
                <a:spcPts val="0"/>
              </a:spcBef>
              <a:spcAft>
                <a:spcPts val="0"/>
              </a:spcAft>
              <a:buClr>
                <a:schemeClr val="dk1"/>
              </a:buClr>
              <a:buSzPts val="900"/>
              <a:buFont typeface="Nunito Sans"/>
              <a:buChar char="○"/>
              <a:defRPr sz="900">
                <a:highlight>
                  <a:schemeClr val="dk2"/>
                </a:highlight>
              </a:defRPr>
            </a:lvl2pPr>
            <a:lvl3pPr marL="1371600" lvl="2" indent="-285750">
              <a:spcBef>
                <a:spcPts val="0"/>
              </a:spcBef>
              <a:spcAft>
                <a:spcPts val="0"/>
              </a:spcAft>
              <a:buClr>
                <a:schemeClr val="dk1"/>
              </a:buClr>
              <a:buSzPts val="900"/>
              <a:buFont typeface="Nunito Sans"/>
              <a:buChar char="■"/>
              <a:defRPr sz="900">
                <a:highlight>
                  <a:schemeClr val="dk2"/>
                </a:highlight>
              </a:defRPr>
            </a:lvl3pPr>
            <a:lvl4pPr marL="1828800" lvl="3" indent="-285750">
              <a:spcBef>
                <a:spcPts val="0"/>
              </a:spcBef>
              <a:spcAft>
                <a:spcPts val="0"/>
              </a:spcAft>
              <a:buClr>
                <a:schemeClr val="dk1"/>
              </a:buClr>
              <a:buSzPts val="900"/>
              <a:buFont typeface="Nunito Sans"/>
              <a:buChar char="●"/>
              <a:defRPr sz="900">
                <a:highlight>
                  <a:schemeClr val="dk2"/>
                </a:highlight>
              </a:defRPr>
            </a:lvl4pPr>
            <a:lvl5pPr marL="2286000" lvl="4" indent="-285750">
              <a:spcBef>
                <a:spcPts val="0"/>
              </a:spcBef>
              <a:spcAft>
                <a:spcPts val="0"/>
              </a:spcAft>
              <a:buClr>
                <a:schemeClr val="dk1"/>
              </a:buClr>
              <a:buSzPts val="900"/>
              <a:buFont typeface="Nunito Sans"/>
              <a:buChar char="○"/>
              <a:defRPr sz="900">
                <a:highlight>
                  <a:schemeClr val="dk2"/>
                </a:highlight>
              </a:defRPr>
            </a:lvl5pPr>
            <a:lvl6pPr marL="2743200" lvl="5" indent="-285750">
              <a:spcBef>
                <a:spcPts val="0"/>
              </a:spcBef>
              <a:spcAft>
                <a:spcPts val="0"/>
              </a:spcAft>
              <a:buClr>
                <a:schemeClr val="dk1"/>
              </a:buClr>
              <a:buSzPts val="900"/>
              <a:buFont typeface="Nunito Sans"/>
              <a:buChar char="■"/>
              <a:defRPr sz="900">
                <a:highlight>
                  <a:schemeClr val="dk2"/>
                </a:highlight>
              </a:defRPr>
            </a:lvl6pPr>
            <a:lvl7pPr marL="3200400" lvl="6" indent="-285750">
              <a:spcBef>
                <a:spcPts val="0"/>
              </a:spcBef>
              <a:spcAft>
                <a:spcPts val="0"/>
              </a:spcAft>
              <a:buClr>
                <a:schemeClr val="dk1"/>
              </a:buClr>
              <a:buSzPts val="900"/>
              <a:buFont typeface="Nunito Sans"/>
              <a:buChar char="●"/>
              <a:defRPr sz="900">
                <a:highlight>
                  <a:schemeClr val="dk2"/>
                </a:highlight>
              </a:defRPr>
            </a:lvl7pPr>
            <a:lvl8pPr marL="3657600" lvl="7" indent="-285750">
              <a:spcBef>
                <a:spcPts val="0"/>
              </a:spcBef>
              <a:spcAft>
                <a:spcPts val="0"/>
              </a:spcAft>
              <a:buClr>
                <a:schemeClr val="dk1"/>
              </a:buClr>
              <a:buSzPts val="900"/>
              <a:buFont typeface="Nunito Sans"/>
              <a:buChar char="○"/>
              <a:defRPr sz="900">
                <a:highlight>
                  <a:schemeClr val="dk2"/>
                </a:highlight>
              </a:defRPr>
            </a:lvl8pPr>
            <a:lvl9pPr marL="4114800" lvl="8" indent="-285750">
              <a:spcBef>
                <a:spcPts val="0"/>
              </a:spcBef>
              <a:spcAft>
                <a:spcPts val="0"/>
              </a:spcAft>
              <a:buClr>
                <a:schemeClr val="dk1"/>
              </a:buClr>
              <a:buSzPts val="900"/>
              <a:buFont typeface="Nunito Sans"/>
              <a:buChar char="■"/>
              <a:defRPr sz="900">
                <a:highlight>
                  <a:schemeClr val="dk2"/>
                </a:highlight>
              </a:defRPr>
            </a:lvl9pPr>
          </a:lstStyle>
          <a:p>
            <a:endParaRPr/>
          </a:p>
        </p:txBody>
      </p:sp>
      <p:sp>
        <p:nvSpPr>
          <p:cNvPr id="68" name="Google Shape;68;p6"/>
          <p:cNvSpPr>
            <a:spLocks noGrp="1"/>
          </p:cNvSpPr>
          <p:nvPr>
            <p:ph type="pic" idx="7"/>
          </p:nvPr>
        </p:nvSpPr>
        <p:spPr>
          <a:xfrm>
            <a:off x="4685500" y="1169975"/>
            <a:ext cx="1264200" cy="1258500"/>
          </a:xfrm>
          <a:prstGeom prst="roundRect">
            <a:avLst>
              <a:gd name="adj" fmla="val 16718"/>
            </a:avLst>
          </a:prstGeom>
          <a:noFill/>
          <a:ln>
            <a:noFill/>
          </a:ln>
        </p:spPr>
      </p:sp>
      <p:sp>
        <p:nvSpPr>
          <p:cNvPr id="69" name="Google Shape;69;p6"/>
          <p:cNvSpPr txBox="1">
            <a:spLocks noGrp="1"/>
          </p:cNvSpPr>
          <p:nvPr>
            <p:ph type="subTitle" idx="8"/>
          </p:nvPr>
        </p:nvSpPr>
        <p:spPr>
          <a:xfrm>
            <a:off x="6014118" y="1155555"/>
            <a:ext cx="1314600" cy="311400"/>
          </a:xfrm>
          <a:prstGeom prst="rect">
            <a:avLst/>
          </a:prstGeom>
        </p:spPr>
        <p:txBody>
          <a:bodyPr spcFirstLastPara="1" wrap="square" lIns="91425" tIns="91425" rIns="91425" bIns="0" anchor="b" anchorCtr="0">
            <a:noAutofit/>
          </a:bodyPr>
          <a:lstStyle>
            <a:lvl1pPr lvl="0">
              <a:spcBef>
                <a:spcPts val="0"/>
              </a:spcBef>
              <a:spcAft>
                <a:spcPts val="0"/>
              </a:spcAft>
              <a:buNone/>
              <a:defRPr sz="1000" b="1">
                <a:solidFill>
                  <a:schemeClr val="accent1"/>
                </a:solidFill>
                <a:latin typeface="Nunito Sans"/>
                <a:ea typeface="Nunito Sans"/>
                <a:cs typeface="Nunito Sans"/>
                <a:sym typeface="Nunito Sans"/>
              </a:defRPr>
            </a:lvl1pPr>
            <a:lvl2pPr lvl="1">
              <a:spcBef>
                <a:spcPts val="0"/>
              </a:spcBef>
              <a:spcAft>
                <a:spcPts val="0"/>
              </a:spcAft>
              <a:buClr>
                <a:schemeClr val="accent1"/>
              </a:buClr>
              <a:buSzPts val="1000"/>
              <a:buFont typeface="Nunito Sans"/>
              <a:buNone/>
              <a:defRPr sz="1000">
                <a:solidFill>
                  <a:schemeClr val="accent1"/>
                </a:solidFill>
                <a:latin typeface="Nunito Sans"/>
                <a:ea typeface="Nunito Sans"/>
                <a:cs typeface="Nunito Sans"/>
                <a:sym typeface="Nunito Sans"/>
              </a:defRPr>
            </a:lvl2pPr>
            <a:lvl3pPr lvl="2">
              <a:spcBef>
                <a:spcPts val="0"/>
              </a:spcBef>
              <a:spcAft>
                <a:spcPts val="0"/>
              </a:spcAft>
              <a:buClr>
                <a:schemeClr val="accent1"/>
              </a:buClr>
              <a:buSzPts val="1000"/>
              <a:buFont typeface="Nunito Sans"/>
              <a:buNone/>
              <a:defRPr sz="1000">
                <a:solidFill>
                  <a:schemeClr val="accent1"/>
                </a:solidFill>
                <a:latin typeface="Nunito Sans"/>
                <a:ea typeface="Nunito Sans"/>
                <a:cs typeface="Nunito Sans"/>
                <a:sym typeface="Nunito Sans"/>
              </a:defRPr>
            </a:lvl3pPr>
            <a:lvl4pPr lvl="3">
              <a:spcBef>
                <a:spcPts val="0"/>
              </a:spcBef>
              <a:spcAft>
                <a:spcPts val="0"/>
              </a:spcAft>
              <a:buClr>
                <a:schemeClr val="accent1"/>
              </a:buClr>
              <a:buSzPts val="1000"/>
              <a:buFont typeface="Nunito Sans"/>
              <a:buNone/>
              <a:defRPr sz="1000">
                <a:solidFill>
                  <a:schemeClr val="accent1"/>
                </a:solidFill>
                <a:latin typeface="Nunito Sans"/>
                <a:ea typeface="Nunito Sans"/>
                <a:cs typeface="Nunito Sans"/>
                <a:sym typeface="Nunito Sans"/>
              </a:defRPr>
            </a:lvl4pPr>
            <a:lvl5pPr lvl="4">
              <a:spcBef>
                <a:spcPts val="0"/>
              </a:spcBef>
              <a:spcAft>
                <a:spcPts val="0"/>
              </a:spcAft>
              <a:buClr>
                <a:schemeClr val="accent1"/>
              </a:buClr>
              <a:buSzPts val="1000"/>
              <a:buFont typeface="Nunito Sans"/>
              <a:buNone/>
              <a:defRPr sz="1000">
                <a:solidFill>
                  <a:schemeClr val="accent1"/>
                </a:solidFill>
                <a:latin typeface="Nunito Sans"/>
                <a:ea typeface="Nunito Sans"/>
                <a:cs typeface="Nunito Sans"/>
                <a:sym typeface="Nunito Sans"/>
              </a:defRPr>
            </a:lvl5pPr>
            <a:lvl6pPr lvl="5">
              <a:spcBef>
                <a:spcPts val="0"/>
              </a:spcBef>
              <a:spcAft>
                <a:spcPts val="0"/>
              </a:spcAft>
              <a:buClr>
                <a:schemeClr val="accent1"/>
              </a:buClr>
              <a:buSzPts val="1000"/>
              <a:buFont typeface="Nunito Sans"/>
              <a:buNone/>
              <a:defRPr sz="1000">
                <a:solidFill>
                  <a:schemeClr val="accent1"/>
                </a:solidFill>
                <a:latin typeface="Nunito Sans"/>
                <a:ea typeface="Nunito Sans"/>
                <a:cs typeface="Nunito Sans"/>
                <a:sym typeface="Nunito Sans"/>
              </a:defRPr>
            </a:lvl6pPr>
            <a:lvl7pPr lvl="6">
              <a:spcBef>
                <a:spcPts val="0"/>
              </a:spcBef>
              <a:spcAft>
                <a:spcPts val="0"/>
              </a:spcAft>
              <a:buClr>
                <a:schemeClr val="accent1"/>
              </a:buClr>
              <a:buSzPts val="1000"/>
              <a:buFont typeface="Nunito Sans"/>
              <a:buNone/>
              <a:defRPr sz="1000">
                <a:solidFill>
                  <a:schemeClr val="accent1"/>
                </a:solidFill>
                <a:latin typeface="Nunito Sans"/>
                <a:ea typeface="Nunito Sans"/>
                <a:cs typeface="Nunito Sans"/>
                <a:sym typeface="Nunito Sans"/>
              </a:defRPr>
            </a:lvl7pPr>
            <a:lvl8pPr lvl="7">
              <a:spcBef>
                <a:spcPts val="0"/>
              </a:spcBef>
              <a:spcAft>
                <a:spcPts val="0"/>
              </a:spcAft>
              <a:buClr>
                <a:schemeClr val="accent1"/>
              </a:buClr>
              <a:buSzPts val="1000"/>
              <a:buFont typeface="Nunito Sans"/>
              <a:buNone/>
              <a:defRPr sz="1000">
                <a:solidFill>
                  <a:schemeClr val="accent1"/>
                </a:solidFill>
                <a:latin typeface="Nunito Sans"/>
                <a:ea typeface="Nunito Sans"/>
                <a:cs typeface="Nunito Sans"/>
                <a:sym typeface="Nunito Sans"/>
              </a:defRPr>
            </a:lvl8pPr>
            <a:lvl9pPr lvl="8">
              <a:spcBef>
                <a:spcPts val="0"/>
              </a:spcBef>
              <a:spcAft>
                <a:spcPts val="0"/>
              </a:spcAft>
              <a:buClr>
                <a:schemeClr val="accent1"/>
              </a:buClr>
              <a:buSzPts val="1000"/>
              <a:buFont typeface="Nunito Sans"/>
              <a:buNone/>
              <a:defRPr sz="1000">
                <a:solidFill>
                  <a:schemeClr val="accent1"/>
                </a:solidFill>
                <a:latin typeface="Nunito Sans"/>
                <a:ea typeface="Nunito Sans"/>
                <a:cs typeface="Nunito Sans"/>
                <a:sym typeface="Nunito Sans"/>
              </a:defRPr>
            </a:lvl9pPr>
          </a:lstStyle>
          <a:p>
            <a:endParaRPr/>
          </a:p>
        </p:txBody>
      </p:sp>
      <p:sp>
        <p:nvSpPr>
          <p:cNvPr id="70" name="Google Shape;70;p6"/>
          <p:cNvSpPr txBox="1">
            <a:spLocks noGrp="1"/>
          </p:cNvSpPr>
          <p:nvPr>
            <p:ph type="subTitle" idx="9"/>
          </p:nvPr>
        </p:nvSpPr>
        <p:spPr>
          <a:xfrm>
            <a:off x="6014118" y="1485704"/>
            <a:ext cx="1314600" cy="311400"/>
          </a:xfrm>
          <a:prstGeom prst="rect">
            <a:avLst/>
          </a:prstGeom>
        </p:spPr>
        <p:txBody>
          <a:bodyPr spcFirstLastPara="1" wrap="square" lIns="91425" tIns="0" rIns="91425" bIns="0" anchor="t" anchorCtr="0">
            <a:noAutofit/>
          </a:bodyPr>
          <a:lstStyle>
            <a:lvl1pPr lvl="0">
              <a:spcBef>
                <a:spcPts val="0"/>
              </a:spcBef>
              <a:spcAft>
                <a:spcPts val="0"/>
              </a:spcAft>
              <a:buNone/>
              <a:defRPr sz="1000">
                <a:highlight>
                  <a:schemeClr val="dk2"/>
                </a:highlight>
                <a:latin typeface="Nunito Sans"/>
                <a:ea typeface="Nunito Sans"/>
                <a:cs typeface="Nunito Sans"/>
                <a:sym typeface="Nunito Sans"/>
              </a:defRPr>
            </a:lvl1pPr>
            <a:lvl2pPr lvl="1">
              <a:spcBef>
                <a:spcPts val="0"/>
              </a:spcBef>
              <a:spcAft>
                <a:spcPts val="0"/>
              </a:spcAft>
              <a:buSzPts val="1000"/>
              <a:buFont typeface="Nunito Sans"/>
              <a:buNone/>
              <a:defRPr sz="1000">
                <a:highlight>
                  <a:schemeClr val="dk2"/>
                </a:highlight>
                <a:latin typeface="Nunito Sans"/>
                <a:ea typeface="Nunito Sans"/>
                <a:cs typeface="Nunito Sans"/>
                <a:sym typeface="Nunito Sans"/>
              </a:defRPr>
            </a:lvl2pPr>
            <a:lvl3pPr lvl="2">
              <a:spcBef>
                <a:spcPts val="0"/>
              </a:spcBef>
              <a:spcAft>
                <a:spcPts val="0"/>
              </a:spcAft>
              <a:buSzPts val="1000"/>
              <a:buFont typeface="Nunito Sans"/>
              <a:buNone/>
              <a:defRPr sz="1000">
                <a:highlight>
                  <a:schemeClr val="dk2"/>
                </a:highlight>
                <a:latin typeface="Nunito Sans"/>
                <a:ea typeface="Nunito Sans"/>
                <a:cs typeface="Nunito Sans"/>
                <a:sym typeface="Nunito Sans"/>
              </a:defRPr>
            </a:lvl3pPr>
            <a:lvl4pPr lvl="3">
              <a:spcBef>
                <a:spcPts val="0"/>
              </a:spcBef>
              <a:spcAft>
                <a:spcPts val="0"/>
              </a:spcAft>
              <a:buSzPts val="1000"/>
              <a:buFont typeface="Nunito Sans"/>
              <a:buNone/>
              <a:defRPr sz="1000">
                <a:highlight>
                  <a:schemeClr val="dk2"/>
                </a:highlight>
                <a:latin typeface="Nunito Sans"/>
                <a:ea typeface="Nunito Sans"/>
                <a:cs typeface="Nunito Sans"/>
                <a:sym typeface="Nunito Sans"/>
              </a:defRPr>
            </a:lvl4pPr>
            <a:lvl5pPr lvl="4">
              <a:spcBef>
                <a:spcPts val="0"/>
              </a:spcBef>
              <a:spcAft>
                <a:spcPts val="0"/>
              </a:spcAft>
              <a:buSzPts val="1000"/>
              <a:buFont typeface="Nunito Sans"/>
              <a:buNone/>
              <a:defRPr sz="1000">
                <a:highlight>
                  <a:schemeClr val="dk2"/>
                </a:highlight>
                <a:latin typeface="Nunito Sans"/>
                <a:ea typeface="Nunito Sans"/>
                <a:cs typeface="Nunito Sans"/>
                <a:sym typeface="Nunito Sans"/>
              </a:defRPr>
            </a:lvl5pPr>
            <a:lvl6pPr lvl="5">
              <a:spcBef>
                <a:spcPts val="0"/>
              </a:spcBef>
              <a:spcAft>
                <a:spcPts val="0"/>
              </a:spcAft>
              <a:buSzPts val="1000"/>
              <a:buFont typeface="Nunito Sans"/>
              <a:buNone/>
              <a:defRPr sz="1000">
                <a:highlight>
                  <a:schemeClr val="dk2"/>
                </a:highlight>
                <a:latin typeface="Nunito Sans"/>
                <a:ea typeface="Nunito Sans"/>
                <a:cs typeface="Nunito Sans"/>
                <a:sym typeface="Nunito Sans"/>
              </a:defRPr>
            </a:lvl6pPr>
            <a:lvl7pPr lvl="6">
              <a:spcBef>
                <a:spcPts val="0"/>
              </a:spcBef>
              <a:spcAft>
                <a:spcPts val="0"/>
              </a:spcAft>
              <a:buSzPts val="1000"/>
              <a:buFont typeface="Nunito Sans"/>
              <a:buNone/>
              <a:defRPr sz="1000">
                <a:highlight>
                  <a:schemeClr val="dk2"/>
                </a:highlight>
                <a:latin typeface="Nunito Sans"/>
                <a:ea typeface="Nunito Sans"/>
                <a:cs typeface="Nunito Sans"/>
                <a:sym typeface="Nunito Sans"/>
              </a:defRPr>
            </a:lvl7pPr>
            <a:lvl8pPr lvl="7">
              <a:spcBef>
                <a:spcPts val="0"/>
              </a:spcBef>
              <a:spcAft>
                <a:spcPts val="0"/>
              </a:spcAft>
              <a:buSzPts val="1000"/>
              <a:buFont typeface="Nunito Sans"/>
              <a:buNone/>
              <a:defRPr sz="1000">
                <a:highlight>
                  <a:schemeClr val="dk2"/>
                </a:highlight>
                <a:latin typeface="Nunito Sans"/>
                <a:ea typeface="Nunito Sans"/>
                <a:cs typeface="Nunito Sans"/>
                <a:sym typeface="Nunito Sans"/>
              </a:defRPr>
            </a:lvl8pPr>
            <a:lvl9pPr lvl="8">
              <a:spcBef>
                <a:spcPts val="0"/>
              </a:spcBef>
              <a:spcAft>
                <a:spcPts val="0"/>
              </a:spcAft>
              <a:buSzPts val="1000"/>
              <a:buFont typeface="Nunito Sans"/>
              <a:buNone/>
              <a:defRPr sz="1000">
                <a:highlight>
                  <a:schemeClr val="dk2"/>
                </a:highlight>
                <a:latin typeface="Nunito Sans"/>
                <a:ea typeface="Nunito Sans"/>
                <a:cs typeface="Nunito Sans"/>
                <a:sym typeface="Nunito Sans"/>
              </a:defRPr>
            </a:lvl9pPr>
          </a:lstStyle>
          <a:p>
            <a:endParaRPr/>
          </a:p>
        </p:txBody>
      </p:sp>
      <p:sp>
        <p:nvSpPr>
          <p:cNvPr id="71" name="Google Shape;71;p6"/>
          <p:cNvSpPr>
            <a:spLocks noGrp="1"/>
          </p:cNvSpPr>
          <p:nvPr>
            <p:ph type="pic" idx="13"/>
          </p:nvPr>
        </p:nvSpPr>
        <p:spPr>
          <a:xfrm>
            <a:off x="4685500" y="2967538"/>
            <a:ext cx="1264200" cy="1258500"/>
          </a:xfrm>
          <a:prstGeom prst="roundRect">
            <a:avLst>
              <a:gd name="adj" fmla="val 16718"/>
            </a:avLst>
          </a:prstGeom>
          <a:noFill/>
          <a:ln>
            <a:noFill/>
          </a:ln>
        </p:spPr>
      </p:sp>
      <p:sp>
        <p:nvSpPr>
          <p:cNvPr id="72" name="Google Shape;72;p6"/>
          <p:cNvSpPr txBox="1">
            <a:spLocks noGrp="1"/>
          </p:cNvSpPr>
          <p:nvPr>
            <p:ph type="subTitle" idx="14"/>
          </p:nvPr>
        </p:nvSpPr>
        <p:spPr>
          <a:xfrm>
            <a:off x="6014118" y="2953117"/>
            <a:ext cx="1314600" cy="311400"/>
          </a:xfrm>
          <a:prstGeom prst="rect">
            <a:avLst/>
          </a:prstGeom>
        </p:spPr>
        <p:txBody>
          <a:bodyPr spcFirstLastPara="1" wrap="square" lIns="91425" tIns="91425" rIns="91425" bIns="0" anchor="b" anchorCtr="0">
            <a:noAutofit/>
          </a:bodyPr>
          <a:lstStyle>
            <a:lvl1pPr lvl="0">
              <a:spcBef>
                <a:spcPts val="0"/>
              </a:spcBef>
              <a:spcAft>
                <a:spcPts val="0"/>
              </a:spcAft>
              <a:buNone/>
              <a:defRPr sz="1000" b="1">
                <a:solidFill>
                  <a:schemeClr val="accent1"/>
                </a:solidFill>
                <a:latin typeface="Nunito Sans"/>
                <a:ea typeface="Nunito Sans"/>
                <a:cs typeface="Nunito Sans"/>
                <a:sym typeface="Nunito Sans"/>
              </a:defRPr>
            </a:lvl1pPr>
            <a:lvl2pPr lvl="1">
              <a:spcBef>
                <a:spcPts val="0"/>
              </a:spcBef>
              <a:spcAft>
                <a:spcPts val="0"/>
              </a:spcAft>
              <a:buClr>
                <a:schemeClr val="accent1"/>
              </a:buClr>
              <a:buSzPts val="1000"/>
              <a:buFont typeface="Nunito Sans"/>
              <a:buNone/>
              <a:defRPr sz="1000">
                <a:solidFill>
                  <a:schemeClr val="accent1"/>
                </a:solidFill>
                <a:latin typeface="Nunito Sans"/>
                <a:ea typeface="Nunito Sans"/>
                <a:cs typeface="Nunito Sans"/>
                <a:sym typeface="Nunito Sans"/>
              </a:defRPr>
            </a:lvl2pPr>
            <a:lvl3pPr lvl="2">
              <a:spcBef>
                <a:spcPts val="0"/>
              </a:spcBef>
              <a:spcAft>
                <a:spcPts val="0"/>
              </a:spcAft>
              <a:buClr>
                <a:schemeClr val="accent1"/>
              </a:buClr>
              <a:buSzPts val="1000"/>
              <a:buFont typeface="Nunito Sans"/>
              <a:buNone/>
              <a:defRPr sz="1000">
                <a:solidFill>
                  <a:schemeClr val="accent1"/>
                </a:solidFill>
                <a:latin typeface="Nunito Sans"/>
                <a:ea typeface="Nunito Sans"/>
                <a:cs typeface="Nunito Sans"/>
                <a:sym typeface="Nunito Sans"/>
              </a:defRPr>
            </a:lvl3pPr>
            <a:lvl4pPr lvl="3">
              <a:spcBef>
                <a:spcPts val="0"/>
              </a:spcBef>
              <a:spcAft>
                <a:spcPts val="0"/>
              </a:spcAft>
              <a:buClr>
                <a:schemeClr val="accent1"/>
              </a:buClr>
              <a:buSzPts val="1000"/>
              <a:buFont typeface="Nunito Sans"/>
              <a:buNone/>
              <a:defRPr sz="1000">
                <a:solidFill>
                  <a:schemeClr val="accent1"/>
                </a:solidFill>
                <a:latin typeface="Nunito Sans"/>
                <a:ea typeface="Nunito Sans"/>
                <a:cs typeface="Nunito Sans"/>
                <a:sym typeface="Nunito Sans"/>
              </a:defRPr>
            </a:lvl4pPr>
            <a:lvl5pPr lvl="4">
              <a:spcBef>
                <a:spcPts val="0"/>
              </a:spcBef>
              <a:spcAft>
                <a:spcPts val="0"/>
              </a:spcAft>
              <a:buClr>
                <a:schemeClr val="accent1"/>
              </a:buClr>
              <a:buSzPts val="1000"/>
              <a:buFont typeface="Nunito Sans"/>
              <a:buNone/>
              <a:defRPr sz="1000">
                <a:solidFill>
                  <a:schemeClr val="accent1"/>
                </a:solidFill>
                <a:latin typeface="Nunito Sans"/>
                <a:ea typeface="Nunito Sans"/>
                <a:cs typeface="Nunito Sans"/>
                <a:sym typeface="Nunito Sans"/>
              </a:defRPr>
            </a:lvl5pPr>
            <a:lvl6pPr lvl="5">
              <a:spcBef>
                <a:spcPts val="0"/>
              </a:spcBef>
              <a:spcAft>
                <a:spcPts val="0"/>
              </a:spcAft>
              <a:buClr>
                <a:schemeClr val="accent1"/>
              </a:buClr>
              <a:buSzPts val="1000"/>
              <a:buFont typeface="Nunito Sans"/>
              <a:buNone/>
              <a:defRPr sz="1000">
                <a:solidFill>
                  <a:schemeClr val="accent1"/>
                </a:solidFill>
                <a:latin typeface="Nunito Sans"/>
                <a:ea typeface="Nunito Sans"/>
                <a:cs typeface="Nunito Sans"/>
                <a:sym typeface="Nunito Sans"/>
              </a:defRPr>
            </a:lvl6pPr>
            <a:lvl7pPr lvl="6">
              <a:spcBef>
                <a:spcPts val="0"/>
              </a:spcBef>
              <a:spcAft>
                <a:spcPts val="0"/>
              </a:spcAft>
              <a:buClr>
                <a:schemeClr val="accent1"/>
              </a:buClr>
              <a:buSzPts val="1000"/>
              <a:buFont typeface="Nunito Sans"/>
              <a:buNone/>
              <a:defRPr sz="1000">
                <a:solidFill>
                  <a:schemeClr val="accent1"/>
                </a:solidFill>
                <a:latin typeface="Nunito Sans"/>
                <a:ea typeface="Nunito Sans"/>
                <a:cs typeface="Nunito Sans"/>
                <a:sym typeface="Nunito Sans"/>
              </a:defRPr>
            </a:lvl7pPr>
            <a:lvl8pPr lvl="7">
              <a:spcBef>
                <a:spcPts val="0"/>
              </a:spcBef>
              <a:spcAft>
                <a:spcPts val="0"/>
              </a:spcAft>
              <a:buClr>
                <a:schemeClr val="accent1"/>
              </a:buClr>
              <a:buSzPts val="1000"/>
              <a:buFont typeface="Nunito Sans"/>
              <a:buNone/>
              <a:defRPr sz="1000">
                <a:solidFill>
                  <a:schemeClr val="accent1"/>
                </a:solidFill>
                <a:latin typeface="Nunito Sans"/>
                <a:ea typeface="Nunito Sans"/>
                <a:cs typeface="Nunito Sans"/>
                <a:sym typeface="Nunito Sans"/>
              </a:defRPr>
            </a:lvl8pPr>
            <a:lvl9pPr lvl="8">
              <a:spcBef>
                <a:spcPts val="0"/>
              </a:spcBef>
              <a:spcAft>
                <a:spcPts val="0"/>
              </a:spcAft>
              <a:buClr>
                <a:schemeClr val="accent1"/>
              </a:buClr>
              <a:buSzPts val="1000"/>
              <a:buFont typeface="Nunito Sans"/>
              <a:buNone/>
              <a:defRPr sz="1000">
                <a:solidFill>
                  <a:schemeClr val="accent1"/>
                </a:solidFill>
                <a:latin typeface="Nunito Sans"/>
                <a:ea typeface="Nunito Sans"/>
                <a:cs typeface="Nunito Sans"/>
                <a:sym typeface="Nunito Sans"/>
              </a:defRPr>
            </a:lvl9pPr>
          </a:lstStyle>
          <a:p>
            <a:endParaRPr/>
          </a:p>
        </p:txBody>
      </p:sp>
      <p:sp>
        <p:nvSpPr>
          <p:cNvPr id="73" name="Google Shape;73;p6"/>
          <p:cNvSpPr txBox="1">
            <a:spLocks noGrp="1"/>
          </p:cNvSpPr>
          <p:nvPr>
            <p:ph type="subTitle" idx="15"/>
          </p:nvPr>
        </p:nvSpPr>
        <p:spPr>
          <a:xfrm>
            <a:off x="6014118" y="3283266"/>
            <a:ext cx="1314600" cy="311400"/>
          </a:xfrm>
          <a:prstGeom prst="rect">
            <a:avLst/>
          </a:prstGeom>
        </p:spPr>
        <p:txBody>
          <a:bodyPr spcFirstLastPara="1" wrap="square" lIns="91425" tIns="0" rIns="91425" bIns="0" anchor="t" anchorCtr="0">
            <a:noAutofit/>
          </a:bodyPr>
          <a:lstStyle>
            <a:lvl1pPr lvl="0">
              <a:spcBef>
                <a:spcPts val="0"/>
              </a:spcBef>
              <a:spcAft>
                <a:spcPts val="0"/>
              </a:spcAft>
              <a:buNone/>
              <a:defRPr sz="1000">
                <a:highlight>
                  <a:schemeClr val="dk2"/>
                </a:highlight>
                <a:latin typeface="Nunito Sans"/>
                <a:ea typeface="Nunito Sans"/>
                <a:cs typeface="Nunito Sans"/>
                <a:sym typeface="Nunito Sans"/>
              </a:defRPr>
            </a:lvl1pPr>
            <a:lvl2pPr lvl="1">
              <a:spcBef>
                <a:spcPts val="0"/>
              </a:spcBef>
              <a:spcAft>
                <a:spcPts val="0"/>
              </a:spcAft>
              <a:buSzPts val="1000"/>
              <a:buFont typeface="Nunito Sans"/>
              <a:buNone/>
              <a:defRPr sz="1000">
                <a:highlight>
                  <a:schemeClr val="dk2"/>
                </a:highlight>
                <a:latin typeface="Nunito Sans"/>
                <a:ea typeface="Nunito Sans"/>
                <a:cs typeface="Nunito Sans"/>
                <a:sym typeface="Nunito Sans"/>
              </a:defRPr>
            </a:lvl2pPr>
            <a:lvl3pPr lvl="2">
              <a:spcBef>
                <a:spcPts val="0"/>
              </a:spcBef>
              <a:spcAft>
                <a:spcPts val="0"/>
              </a:spcAft>
              <a:buSzPts val="1000"/>
              <a:buFont typeface="Nunito Sans"/>
              <a:buNone/>
              <a:defRPr sz="1000">
                <a:highlight>
                  <a:schemeClr val="dk2"/>
                </a:highlight>
                <a:latin typeface="Nunito Sans"/>
                <a:ea typeface="Nunito Sans"/>
                <a:cs typeface="Nunito Sans"/>
                <a:sym typeface="Nunito Sans"/>
              </a:defRPr>
            </a:lvl3pPr>
            <a:lvl4pPr lvl="3">
              <a:spcBef>
                <a:spcPts val="0"/>
              </a:spcBef>
              <a:spcAft>
                <a:spcPts val="0"/>
              </a:spcAft>
              <a:buSzPts val="1000"/>
              <a:buFont typeface="Nunito Sans"/>
              <a:buNone/>
              <a:defRPr sz="1000">
                <a:highlight>
                  <a:schemeClr val="dk2"/>
                </a:highlight>
                <a:latin typeface="Nunito Sans"/>
                <a:ea typeface="Nunito Sans"/>
                <a:cs typeface="Nunito Sans"/>
                <a:sym typeface="Nunito Sans"/>
              </a:defRPr>
            </a:lvl4pPr>
            <a:lvl5pPr lvl="4">
              <a:spcBef>
                <a:spcPts val="0"/>
              </a:spcBef>
              <a:spcAft>
                <a:spcPts val="0"/>
              </a:spcAft>
              <a:buSzPts val="1000"/>
              <a:buFont typeface="Nunito Sans"/>
              <a:buNone/>
              <a:defRPr sz="1000">
                <a:highlight>
                  <a:schemeClr val="dk2"/>
                </a:highlight>
                <a:latin typeface="Nunito Sans"/>
                <a:ea typeface="Nunito Sans"/>
                <a:cs typeface="Nunito Sans"/>
                <a:sym typeface="Nunito Sans"/>
              </a:defRPr>
            </a:lvl5pPr>
            <a:lvl6pPr lvl="5">
              <a:spcBef>
                <a:spcPts val="0"/>
              </a:spcBef>
              <a:spcAft>
                <a:spcPts val="0"/>
              </a:spcAft>
              <a:buSzPts val="1000"/>
              <a:buFont typeface="Nunito Sans"/>
              <a:buNone/>
              <a:defRPr sz="1000">
                <a:highlight>
                  <a:schemeClr val="dk2"/>
                </a:highlight>
                <a:latin typeface="Nunito Sans"/>
                <a:ea typeface="Nunito Sans"/>
                <a:cs typeface="Nunito Sans"/>
                <a:sym typeface="Nunito Sans"/>
              </a:defRPr>
            </a:lvl6pPr>
            <a:lvl7pPr lvl="6">
              <a:spcBef>
                <a:spcPts val="0"/>
              </a:spcBef>
              <a:spcAft>
                <a:spcPts val="0"/>
              </a:spcAft>
              <a:buSzPts val="1000"/>
              <a:buFont typeface="Nunito Sans"/>
              <a:buNone/>
              <a:defRPr sz="1000">
                <a:highlight>
                  <a:schemeClr val="dk2"/>
                </a:highlight>
                <a:latin typeface="Nunito Sans"/>
                <a:ea typeface="Nunito Sans"/>
                <a:cs typeface="Nunito Sans"/>
                <a:sym typeface="Nunito Sans"/>
              </a:defRPr>
            </a:lvl7pPr>
            <a:lvl8pPr lvl="7">
              <a:spcBef>
                <a:spcPts val="0"/>
              </a:spcBef>
              <a:spcAft>
                <a:spcPts val="0"/>
              </a:spcAft>
              <a:buSzPts val="1000"/>
              <a:buFont typeface="Nunito Sans"/>
              <a:buNone/>
              <a:defRPr sz="1000">
                <a:highlight>
                  <a:schemeClr val="dk2"/>
                </a:highlight>
                <a:latin typeface="Nunito Sans"/>
                <a:ea typeface="Nunito Sans"/>
                <a:cs typeface="Nunito Sans"/>
                <a:sym typeface="Nunito Sans"/>
              </a:defRPr>
            </a:lvl8pPr>
            <a:lvl9pPr lvl="8">
              <a:spcBef>
                <a:spcPts val="0"/>
              </a:spcBef>
              <a:spcAft>
                <a:spcPts val="0"/>
              </a:spcAft>
              <a:buSzPts val="1000"/>
              <a:buFont typeface="Nunito Sans"/>
              <a:buNone/>
              <a:defRPr sz="1000">
                <a:highlight>
                  <a:schemeClr val="dk2"/>
                </a:highlight>
                <a:latin typeface="Nunito Sans"/>
                <a:ea typeface="Nunito Sans"/>
                <a:cs typeface="Nunito Sans"/>
                <a:sym typeface="Nunito Sans"/>
              </a:defRPr>
            </a:lvl9pPr>
          </a:lstStyle>
          <a:p>
            <a:endParaRPr/>
          </a:p>
        </p:txBody>
      </p:sp>
      <p:sp>
        <p:nvSpPr>
          <p:cNvPr id="74" name="Google Shape;74;p6"/>
          <p:cNvSpPr txBox="1">
            <a:spLocks noGrp="1"/>
          </p:cNvSpPr>
          <p:nvPr>
            <p:ph type="body" idx="16"/>
          </p:nvPr>
        </p:nvSpPr>
        <p:spPr>
          <a:xfrm>
            <a:off x="6014118" y="3459387"/>
            <a:ext cx="2148900" cy="766500"/>
          </a:xfrm>
          <a:prstGeom prst="rect">
            <a:avLst/>
          </a:prstGeom>
        </p:spPr>
        <p:txBody>
          <a:bodyPr spcFirstLastPara="1" wrap="square" lIns="0" tIns="91425" rIns="91425" bIns="91425" anchor="t" anchorCtr="0">
            <a:noAutofit/>
          </a:bodyPr>
          <a:lstStyle>
            <a:lvl1pPr marL="457200" lvl="0" indent="-285750">
              <a:spcBef>
                <a:spcPts val="0"/>
              </a:spcBef>
              <a:spcAft>
                <a:spcPts val="0"/>
              </a:spcAft>
              <a:buClr>
                <a:schemeClr val="dk1"/>
              </a:buClr>
              <a:buSzPts val="900"/>
              <a:buFont typeface="Nunito Sans"/>
              <a:buChar char="●"/>
              <a:defRPr sz="900">
                <a:highlight>
                  <a:schemeClr val="dk2"/>
                </a:highlight>
              </a:defRPr>
            </a:lvl1pPr>
            <a:lvl2pPr marL="914400" lvl="1" indent="-285750">
              <a:spcBef>
                <a:spcPts val="0"/>
              </a:spcBef>
              <a:spcAft>
                <a:spcPts val="0"/>
              </a:spcAft>
              <a:buClr>
                <a:schemeClr val="dk1"/>
              </a:buClr>
              <a:buSzPts val="900"/>
              <a:buFont typeface="Nunito Sans"/>
              <a:buChar char="○"/>
              <a:defRPr sz="900">
                <a:highlight>
                  <a:schemeClr val="dk2"/>
                </a:highlight>
              </a:defRPr>
            </a:lvl2pPr>
            <a:lvl3pPr marL="1371600" lvl="2" indent="-285750">
              <a:spcBef>
                <a:spcPts val="0"/>
              </a:spcBef>
              <a:spcAft>
                <a:spcPts val="0"/>
              </a:spcAft>
              <a:buClr>
                <a:schemeClr val="dk1"/>
              </a:buClr>
              <a:buSzPts val="900"/>
              <a:buFont typeface="Nunito Sans"/>
              <a:buChar char="■"/>
              <a:defRPr sz="900">
                <a:highlight>
                  <a:schemeClr val="dk2"/>
                </a:highlight>
              </a:defRPr>
            </a:lvl3pPr>
            <a:lvl4pPr marL="1828800" lvl="3" indent="-285750">
              <a:spcBef>
                <a:spcPts val="0"/>
              </a:spcBef>
              <a:spcAft>
                <a:spcPts val="0"/>
              </a:spcAft>
              <a:buClr>
                <a:schemeClr val="dk1"/>
              </a:buClr>
              <a:buSzPts val="900"/>
              <a:buFont typeface="Nunito Sans"/>
              <a:buChar char="●"/>
              <a:defRPr sz="900">
                <a:highlight>
                  <a:schemeClr val="dk2"/>
                </a:highlight>
              </a:defRPr>
            </a:lvl4pPr>
            <a:lvl5pPr marL="2286000" lvl="4" indent="-285750">
              <a:spcBef>
                <a:spcPts val="0"/>
              </a:spcBef>
              <a:spcAft>
                <a:spcPts val="0"/>
              </a:spcAft>
              <a:buClr>
                <a:schemeClr val="dk1"/>
              </a:buClr>
              <a:buSzPts val="900"/>
              <a:buFont typeface="Nunito Sans"/>
              <a:buChar char="○"/>
              <a:defRPr sz="900">
                <a:highlight>
                  <a:schemeClr val="dk2"/>
                </a:highlight>
              </a:defRPr>
            </a:lvl5pPr>
            <a:lvl6pPr marL="2743200" lvl="5" indent="-285750">
              <a:spcBef>
                <a:spcPts val="0"/>
              </a:spcBef>
              <a:spcAft>
                <a:spcPts val="0"/>
              </a:spcAft>
              <a:buClr>
                <a:schemeClr val="dk1"/>
              </a:buClr>
              <a:buSzPts val="900"/>
              <a:buFont typeface="Nunito Sans"/>
              <a:buChar char="■"/>
              <a:defRPr sz="900">
                <a:highlight>
                  <a:schemeClr val="dk2"/>
                </a:highlight>
              </a:defRPr>
            </a:lvl6pPr>
            <a:lvl7pPr marL="3200400" lvl="6" indent="-285750">
              <a:spcBef>
                <a:spcPts val="0"/>
              </a:spcBef>
              <a:spcAft>
                <a:spcPts val="0"/>
              </a:spcAft>
              <a:buClr>
                <a:schemeClr val="dk1"/>
              </a:buClr>
              <a:buSzPts val="900"/>
              <a:buFont typeface="Nunito Sans"/>
              <a:buChar char="●"/>
              <a:defRPr sz="900">
                <a:highlight>
                  <a:schemeClr val="dk2"/>
                </a:highlight>
              </a:defRPr>
            </a:lvl7pPr>
            <a:lvl8pPr marL="3657600" lvl="7" indent="-285750">
              <a:spcBef>
                <a:spcPts val="0"/>
              </a:spcBef>
              <a:spcAft>
                <a:spcPts val="0"/>
              </a:spcAft>
              <a:buClr>
                <a:schemeClr val="dk1"/>
              </a:buClr>
              <a:buSzPts val="900"/>
              <a:buFont typeface="Nunito Sans"/>
              <a:buChar char="○"/>
              <a:defRPr sz="900">
                <a:highlight>
                  <a:schemeClr val="dk2"/>
                </a:highlight>
              </a:defRPr>
            </a:lvl8pPr>
            <a:lvl9pPr marL="4114800" lvl="8" indent="-285750">
              <a:spcBef>
                <a:spcPts val="0"/>
              </a:spcBef>
              <a:spcAft>
                <a:spcPts val="0"/>
              </a:spcAft>
              <a:buClr>
                <a:schemeClr val="dk1"/>
              </a:buClr>
              <a:buSzPts val="900"/>
              <a:buFont typeface="Nunito Sans"/>
              <a:buChar char="■"/>
              <a:defRPr sz="900">
                <a:highlight>
                  <a:schemeClr val="dk2"/>
                </a:highlight>
              </a:defRPr>
            </a:lvl9pPr>
          </a:lstStyle>
          <a:p>
            <a:endParaRPr/>
          </a:p>
        </p:txBody>
      </p:sp>
      <p:sp>
        <p:nvSpPr>
          <p:cNvPr id="75" name="Google Shape;75;p6"/>
          <p:cNvSpPr>
            <a:spLocks noGrp="1"/>
          </p:cNvSpPr>
          <p:nvPr>
            <p:ph type="pic" idx="17"/>
          </p:nvPr>
        </p:nvSpPr>
        <p:spPr>
          <a:xfrm>
            <a:off x="988450" y="1169975"/>
            <a:ext cx="1264200" cy="1258500"/>
          </a:xfrm>
          <a:prstGeom prst="roundRect">
            <a:avLst>
              <a:gd name="adj" fmla="val 16718"/>
            </a:avLst>
          </a:prstGeom>
          <a:noFill/>
          <a:ln>
            <a:noFill/>
          </a:ln>
        </p:spPr>
      </p:sp>
      <p:sp>
        <p:nvSpPr>
          <p:cNvPr id="76" name="Google Shape;76;p6"/>
          <p:cNvSpPr txBox="1">
            <a:spLocks noGrp="1"/>
          </p:cNvSpPr>
          <p:nvPr>
            <p:ph type="subTitle" idx="18"/>
          </p:nvPr>
        </p:nvSpPr>
        <p:spPr>
          <a:xfrm>
            <a:off x="2317068" y="1155555"/>
            <a:ext cx="1314600" cy="311400"/>
          </a:xfrm>
          <a:prstGeom prst="rect">
            <a:avLst/>
          </a:prstGeom>
        </p:spPr>
        <p:txBody>
          <a:bodyPr spcFirstLastPara="1" wrap="square" lIns="91425" tIns="91425" rIns="91425" bIns="0" anchor="b" anchorCtr="0">
            <a:noAutofit/>
          </a:bodyPr>
          <a:lstStyle>
            <a:lvl1pPr lvl="0">
              <a:spcBef>
                <a:spcPts val="0"/>
              </a:spcBef>
              <a:spcAft>
                <a:spcPts val="0"/>
              </a:spcAft>
              <a:buNone/>
              <a:defRPr sz="1000" b="1">
                <a:solidFill>
                  <a:schemeClr val="accent1"/>
                </a:solidFill>
                <a:latin typeface="Nunito Sans"/>
                <a:ea typeface="Nunito Sans"/>
                <a:cs typeface="Nunito Sans"/>
                <a:sym typeface="Nunito Sans"/>
              </a:defRPr>
            </a:lvl1pPr>
            <a:lvl2pPr lvl="1">
              <a:spcBef>
                <a:spcPts val="0"/>
              </a:spcBef>
              <a:spcAft>
                <a:spcPts val="0"/>
              </a:spcAft>
              <a:buClr>
                <a:schemeClr val="accent1"/>
              </a:buClr>
              <a:buSzPts val="1000"/>
              <a:buFont typeface="Nunito Sans"/>
              <a:buNone/>
              <a:defRPr sz="1000">
                <a:solidFill>
                  <a:schemeClr val="accent1"/>
                </a:solidFill>
                <a:latin typeface="Nunito Sans"/>
                <a:ea typeface="Nunito Sans"/>
                <a:cs typeface="Nunito Sans"/>
                <a:sym typeface="Nunito Sans"/>
              </a:defRPr>
            </a:lvl2pPr>
            <a:lvl3pPr lvl="2">
              <a:spcBef>
                <a:spcPts val="0"/>
              </a:spcBef>
              <a:spcAft>
                <a:spcPts val="0"/>
              </a:spcAft>
              <a:buClr>
                <a:schemeClr val="accent1"/>
              </a:buClr>
              <a:buSzPts val="1000"/>
              <a:buFont typeface="Nunito Sans"/>
              <a:buNone/>
              <a:defRPr sz="1000">
                <a:solidFill>
                  <a:schemeClr val="accent1"/>
                </a:solidFill>
                <a:latin typeface="Nunito Sans"/>
                <a:ea typeface="Nunito Sans"/>
                <a:cs typeface="Nunito Sans"/>
                <a:sym typeface="Nunito Sans"/>
              </a:defRPr>
            </a:lvl3pPr>
            <a:lvl4pPr lvl="3">
              <a:spcBef>
                <a:spcPts val="0"/>
              </a:spcBef>
              <a:spcAft>
                <a:spcPts val="0"/>
              </a:spcAft>
              <a:buClr>
                <a:schemeClr val="accent1"/>
              </a:buClr>
              <a:buSzPts val="1000"/>
              <a:buFont typeface="Nunito Sans"/>
              <a:buNone/>
              <a:defRPr sz="1000">
                <a:solidFill>
                  <a:schemeClr val="accent1"/>
                </a:solidFill>
                <a:latin typeface="Nunito Sans"/>
                <a:ea typeface="Nunito Sans"/>
                <a:cs typeface="Nunito Sans"/>
                <a:sym typeface="Nunito Sans"/>
              </a:defRPr>
            </a:lvl4pPr>
            <a:lvl5pPr lvl="4">
              <a:spcBef>
                <a:spcPts val="0"/>
              </a:spcBef>
              <a:spcAft>
                <a:spcPts val="0"/>
              </a:spcAft>
              <a:buClr>
                <a:schemeClr val="accent1"/>
              </a:buClr>
              <a:buSzPts val="1000"/>
              <a:buFont typeface="Nunito Sans"/>
              <a:buNone/>
              <a:defRPr sz="1000">
                <a:solidFill>
                  <a:schemeClr val="accent1"/>
                </a:solidFill>
                <a:latin typeface="Nunito Sans"/>
                <a:ea typeface="Nunito Sans"/>
                <a:cs typeface="Nunito Sans"/>
                <a:sym typeface="Nunito Sans"/>
              </a:defRPr>
            </a:lvl5pPr>
            <a:lvl6pPr lvl="5">
              <a:spcBef>
                <a:spcPts val="0"/>
              </a:spcBef>
              <a:spcAft>
                <a:spcPts val="0"/>
              </a:spcAft>
              <a:buClr>
                <a:schemeClr val="accent1"/>
              </a:buClr>
              <a:buSzPts val="1000"/>
              <a:buFont typeface="Nunito Sans"/>
              <a:buNone/>
              <a:defRPr sz="1000">
                <a:solidFill>
                  <a:schemeClr val="accent1"/>
                </a:solidFill>
                <a:latin typeface="Nunito Sans"/>
                <a:ea typeface="Nunito Sans"/>
                <a:cs typeface="Nunito Sans"/>
                <a:sym typeface="Nunito Sans"/>
              </a:defRPr>
            </a:lvl6pPr>
            <a:lvl7pPr lvl="6">
              <a:spcBef>
                <a:spcPts val="0"/>
              </a:spcBef>
              <a:spcAft>
                <a:spcPts val="0"/>
              </a:spcAft>
              <a:buClr>
                <a:schemeClr val="accent1"/>
              </a:buClr>
              <a:buSzPts val="1000"/>
              <a:buFont typeface="Nunito Sans"/>
              <a:buNone/>
              <a:defRPr sz="1000">
                <a:solidFill>
                  <a:schemeClr val="accent1"/>
                </a:solidFill>
                <a:latin typeface="Nunito Sans"/>
                <a:ea typeface="Nunito Sans"/>
                <a:cs typeface="Nunito Sans"/>
                <a:sym typeface="Nunito Sans"/>
              </a:defRPr>
            </a:lvl7pPr>
            <a:lvl8pPr lvl="7">
              <a:spcBef>
                <a:spcPts val="0"/>
              </a:spcBef>
              <a:spcAft>
                <a:spcPts val="0"/>
              </a:spcAft>
              <a:buClr>
                <a:schemeClr val="accent1"/>
              </a:buClr>
              <a:buSzPts val="1000"/>
              <a:buFont typeface="Nunito Sans"/>
              <a:buNone/>
              <a:defRPr sz="1000">
                <a:solidFill>
                  <a:schemeClr val="accent1"/>
                </a:solidFill>
                <a:latin typeface="Nunito Sans"/>
                <a:ea typeface="Nunito Sans"/>
                <a:cs typeface="Nunito Sans"/>
                <a:sym typeface="Nunito Sans"/>
              </a:defRPr>
            </a:lvl8pPr>
            <a:lvl9pPr lvl="8">
              <a:spcBef>
                <a:spcPts val="0"/>
              </a:spcBef>
              <a:spcAft>
                <a:spcPts val="0"/>
              </a:spcAft>
              <a:buClr>
                <a:schemeClr val="accent1"/>
              </a:buClr>
              <a:buSzPts val="1000"/>
              <a:buFont typeface="Nunito Sans"/>
              <a:buNone/>
              <a:defRPr sz="1000">
                <a:solidFill>
                  <a:schemeClr val="accent1"/>
                </a:solidFill>
                <a:latin typeface="Nunito Sans"/>
                <a:ea typeface="Nunito Sans"/>
                <a:cs typeface="Nunito Sans"/>
                <a:sym typeface="Nunito Sans"/>
              </a:defRPr>
            </a:lvl9pPr>
          </a:lstStyle>
          <a:p>
            <a:endParaRPr/>
          </a:p>
        </p:txBody>
      </p:sp>
      <p:sp>
        <p:nvSpPr>
          <p:cNvPr id="77" name="Google Shape;77;p6"/>
          <p:cNvSpPr txBox="1">
            <a:spLocks noGrp="1"/>
          </p:cNvSpPr>
          <p:nvPr>
            <p:ph type="subTitle" idx="19"/>
          </p:nvPr>
        </p:nvSpPr>
        <p:spPr>
          <a:xfrm>
            <a:off x="2317068" y="1485704"/>
            <a:ext cx="1314600" cy="311400"/>
          </a:xfrm>
          <a:prstGeom prst="rect">
            <a:avLst/>
          </a:prstGeom>
        </p:spPr>
        <p:txBody>
          <a:bodyPr spcFirstLastPara="1" wrap="square" lIns="91425" tIns="0" rIns="91425" bIns="0" anchor="t" anchorCtr="0">
            <a:noAutofit/>
          </a:bodyPr>
          <a:lstStyle>
            <a:lvl1pPr lvl="0">
              <a:spcBef>
                <a:spcPts val="0"/>
              </a:spcBef>
              <a:spcAft>
                <a:spcPts val="0"/>
              </a:spcAft>
              <a:buNone/>
              <a:defRPr sz="1000">
                <a:highlight>
                  <a:schemeClr val="dk2"/>
                </a:highlight>
                <a:latin typeface="Nunito Sans"/>
                <a:ea typeface="Nunito Sans"/>
                <a:cs typeface="Nunito Sans"/>
                <a:sym typeface="Nunito Sans"/>
              </a:defRPr>
            </a:lvl1pPr>
            <a:lvl2pPr lvl="1">
              <a:spcBef>
                <a:spcPts val="0"/>
              </a:spcBef>
              <a:spcAft>
                <a:spcPts val="0"/>
              </a:spcAft>
              <a:buSzPts val="1000"/>
              <a:buFont typeface="Nunito Sans"/>
              <a:buNone/>
              <a:defRPr sz="1000">
                <a:highlight>
                  <a:schemeClr val="dk2"/>
                </a:highlight>
                <a:latin typeface="Nunito Sans"/>
                <a:ea typeface="Nunito Sans"/>
                <a:cs typeface="Nunito Sans"/>
                <a:sym typeface="Nunito Sans"/>
              </a:defRPr>
            </a:lvl2pPr>
            <a:lvl3pPr lvl="2">
              <a:spcBef>
                <a:spcPts val="0"/>
              </a:spcBef>
              <a:spcAft>
                <a:spcPts val="0"/>
              </a:spcAft>
              <a:buSzPts val="1000"/>
              <a:buFont typeface="Nunito Sans"/>
              <a:buNone/>
              <a:defRPr sz="1000">
                <a:highlight>
                  <a:schemeClr val="dk2"/>
                </a:highlight>
                <a:latin typeface="Nunito Sans"/>
                <a:ea typeface="Nunito Sans"/>
                <a:cs typeface="Nunito Sans"/>
                <a:sym typeface="Nunito Sans"/>
              </a:defRPr>
            </a:lvl3pPr>
            <a:lvl4pPr lvl="3">
              <a:spcBef>
                <a:spcPts val="0"/>
              </a:spcBef>
              <a:spcAft>
                <a:spcPts val="0"/>
              </a:spcAft>
              <a:buSzPts val="1000"/>
              <a:buFont typeface="Nunito Sans"/>
              <a:buNone/>
              <a:defRPr sz="1000">
                <a:highlight>
                  <a:schemeClr val="dk2"/>
                </a:highlight>
                <a:latin typeface="Nunito Sans"/>
                <a:ea typeface="Nunito Sans"/>
                <a:cs typeface="Nunito Sans"/>
                <a:sym typeface="Nunito Sans"/>
              </a:defRPr>
            </a:lvl4pPr>
            <a:lvl5pPr lvl="4">
              <a:spcBef>
                <a:spcPts val="0"/>
              </a:spcBef>
              <a:spcAft>
                <a:spcPts val="0"/>
              </a:spcAft>
              <a:buSzPts val="1000"/>
              <a:buFont typeface="Nunito Sans"/>
              <a:buNone/>
              <a:defRPr sz="1000">
                <a:highlight>
                  <a:schemeClr val="dk2"/>
                </a:highlight>
                <a:latin typeface="Nunito Sans"/>
                <a:ea typeface="Nunito Sans"/>
                <a:cs typeface="Nunito Sans"/>
                <a:sym typeface="Nunito Sans"/>
              </a:defRPr>
            </a:lvl5pPr>
            <a:lvl6pPr lvl="5">
              <a:spcBef>
                <a:spcPts val="0"/>
              </a:spcBef>
              <a:spcAft>
                <a:spcPts val="0"/>
              </a:spcAft>
              <a:buSzPts val="1000"/>
              <a:buFont typeface="Nunito Sans"/>
              <a:buNone/>
              <a:defRPr sz="1000">
                <a:highlight>
                  <a:schemeClr val="dk2"/>
                </a:highlight>
                <a:latin typeface="Nunito Sans"/>
                <a:ea typeface="Nunito Sans"/>
                <a:cs typeface="Nunito Sans"/>
                <a:sym typeface="Nunito Sans"/>
              </a:defRPr>
            </a:lvl6pPr>
            <a:lvl7pPr lvl="6">
              <a:spcBef>
                <a:spcPts val="0"/>
              </a:spcBef>
              <a:spcAft>
                <a:spcPts val="0"/>
              </a:spcAft>
              <a:buSzPts val="1000"/>
              <a:buFont typeface="Nunito Sans"/>
              <a:buNone/>
              <a:defRPr sz="1000">
                <a:highlight>
                  <a:schemeClr val="dk2"/>
                </a:highlight>
                <a:latin typeface="Nunito Sans"/>
                <a:ea typeface="Nunito Sans"/>
                <a:cs typeface="Nunito Sans"/>
                <a:sym typeface="Nunito Sans"/>
              </a:defRPr>
            </a:lvl7pPr>
            <a:lvl8pPr lvl="7">
              <a:spcBef>
                <a:spcPts val="0"/>
              </a:spcBef>
              <a:spcAft>
                <a:spcPts val="0"/>
              </a:spcAft>
              <a:buSzPts val="1000"/>
              <a:buFont typeface="Nunito Sans"/>
              <a:buNone/>
              <a:defRPr sz="1000">
                <a:highlight>
                  <a:schemeClr val="dk2"/>
                </a:highlight>
                <a:latin typeface="Nunito Sans"/>
                <a:ea typeface="Nunito Sans"/>
                <a:cs typeface="Nunito Sans"/>
                <a:sym typeface="Nunito Sans"/>
              </a:defRPr>
            </a:lvl8pPr>
            <a:lvl9pPr lvl="8">
              <a:spcBef>
                <a:spcPts val="0"/>
              </a:spcBef>
              <a:spcAft>
                <a:spcPts val="0"/>
              </a:spcAft>
              <a:buSzPts val="1000"/>
              <a:buFont typeface="Nunito Sans"/>
              <a:buNone/>
              <a:defRPr sz="1000">
                <a:highlight>
                  <a:schemeClr val="dk2"/>
                </a:highlight>
                <a:latin typeface="Nunito Sans"/>
                <a:ea typeface="Nunito Sans"/>
                <a:cs typeface="Nunito Sans"/>
                <a:sym typeface="Nunito Sans"/>
              </a:defRPr>
            </a:lvl9pPr>
          </a:lstStyle>
          <a:p>
            <a:endParaRPr/>
          </a:p>
        </p:txBody>
      </p:sp>
      <p:sp>
        <p:nvSpPr>
          <p:cNvPr id="78" name="Google Shape;78;p6"/>
          <p:cNvSpPr txBox="1">
            <a:spLocks noGrp="1"/>
          </p:cNvSpPr>
          <p:nvPr>
            <p:ph type="subTitle" idx="20"/>
          </p:nvPr>
        </p:nvSpPr>
        <p:spPr>
          <a:xfrm>
            <a:off x="228600" y="4800275"/>
            <a:ext cx="1115700" cy="311400"/>
          </a:xfrm>
          <a:prstGeom prst="rect">
            <a:avLst/>
          </a:prstGeom>
        </p:spPr>
        <p:txBody>
          <a:bodyPr spcFirstLastPara="1" wrap="square" lIns="91425" tIns="91425" rIns="91425" bIns="91425" anchor="t" anchorCtr="0">
            <a:noAutofit/>
          </a:bodyPr>
          <a:lstStyle>
            <a:lvl1pPr lvl="0">
              <a:spcBef>
                <a:spcPts val="0"/>
              </a:spcBef>
              <a:spcAft>
                <a:spcPts val="0"/>
              </a:spcAft>
              <a:buNone/>
              <a:defRPr sz="700">
                <a:solidFill>
                  <a:schemeClr val="accent5"/>
                </a:solidFill>
                <a:latin typeface="Nunito Sans"/>
                <a:ea typeface="Nunito Sans"/>
                <a:cs typeface="Nunito Sans"/>
                <a:sym typeface="Nunito Sans"/>
              </a:defRPr>
            </a:lvl1pPr>
            <a:lvl2pPr lvl="1">
              <a:spcBef>
                <a:spcPts val="0"/>
              </a:spcBef>
              <a:spcAft>
                <a:spcPts val="0"/>
              </a:spcAft>
              <a:buSzPts val="700"/>
              <a:buFont typeface="Nunito Sans"/>
              <a:buNone/>
              <a:defRPr sz="700">
                <a:latin typeface="Nunito Sans"/>
                <a:ea typeface="Nunito Sans"/>
                <a:cs typeface="Nunito Sans"/>
                <a:sym typeface="Nunito Sans"/>
              </a:defRPr>
            </a:lvl2pPr>
            <a:lvl3pPr lvl="2">
              <a:spcBef>
                <a:spcPts val="0"/>
              </a:spcBef>
              <a:spcAft>
                <a:spcPts val="0"/>
              </a:spcAft>
              <a:buSzPts val="700"/>
              <a:buFont typeface="Nunito Sans"/>
              <a:buNone/>
              <a:defRPr sz="700">
                <a:latin typeface="Nunito Sans"/>
                <a:ea typeface="Nunito Sans"/>
                <a:cs typeface="Nunito Sans"/>
                <a:sym typeface="Nunito Sans"/>
              </a:defRPr>
            </a:lvl3pPr>
            <a:lvl4pPr lvl="3">
              <a:spcBef>
                <a:spcPts val="0"/>
              </a:spcBef>
              <a:spcAft>
                <a:spcPts val="0"/>
              </a:spcAft>
              <a:buSzPts val="700"/>
              <a:buFont typeface="Nunito Sans"/>
              <a:buNone/>
              <a:defRPr sz="700">
                <a:latin typeface="Nunito Sans"/>
                <a:ea typeface="Nunito Sans"/>
                <a:cs typeface="Nunito Sans"/>
                <a:sym typeface="Nunito Sans"/>
              </a:defRPr>
            </a:lvl4pPr>
            <a:lvl5pPr lvl="4">
              <a:spcBef>
                <a:spcPts val="0"/>
              </a:spcBef>
              <a:spcAft>
                <a:spcPts val="0"/>
              </a:spcAft>
              <a:buSzPts val="700"/>
              <a:buFont typeface="Nunito Sans"/>
              <a:buNone/>
              <a:defRPr sz="700">
                <a:latin typeface="Nunito Sans"/>
                <a:ea typeface="Nunito Sans"/>
                <a:cs typeface="Nunito Sans"/>
                <a:sym typeface="Nunito Sans"/>
              </a:defRPr>
            </a:lvl5pPr>
            <a:lvl6pPr lvl="5">
              <a:spcBef>
                <a:spcPts val="0"/>
              </a:spcBef>
              <a:spcAft>
                <a:spcPts val="0"/>
              </a:spcAft>
              <a:buSzPts val="700"/>
              <a:buFont typeface="Nunito Sans"/>
              <a:buNone/>
              <a:defRPr sz="700">
                <a:latin typeface="Nunito Sans"/>
                <a:ea typeface="Nunito Sans"/>
                <a:cs typeface="Nunito Sans"/>
                <a:sym typeface="Nunito Sans"/>
              </a:defRPr>
            </a:lvl6pPr>
            <a:lvl7pPr lvl="6">
              <a:spcBef>
                <a:spcPts val="0"/>
              </a:spcBef>
              <a:spcAft>
                <a:spcPts val="0"/>
              </a:spcAft>
              <a:buSzPts val="700"/>
              <a:buFont typeface="Nunito Sans"/>
              <a:buNone/>
              <a:defRPr sz="700">
                <a:latin typeface="Nunito Sans"/>
                <a:ea typeface="Nunito Sans"/>
                <a:cs typeface="Nunito Sans"/>
                <a:sym typeface="Nunito Sans"/>
              </a:defRPr>
            </a:lvl7pPr>
            <a:lvl8pPr lvl="7">
              <a:spcBef>
                <a:spcPts val="0"/>
              </a:spcBef>
              <a:spcAft>
                <a:spcPts val="0"/>
              </a:spcAft>
              <a:buSzPts val="700"/>
              <a:buFont typeface="Nunito Sans"/>
              <a:buNone/>
              <a:defRPr sz="700">
                <a:latin typeface="Nunito Sans"/>
                <a:ea typeface="Nunito Sans"/>
                <a:cs typeface="Nunito Sans"/>
                <a:sym typeface="Nunito Sans"/>
              </a:defRPr>
            </a:lvl8pPr>
            <a:lvl9pPr lvl="8">
              <a:spcBef>
                <a:spcPts val="0"/>
              </a:spcBef>
              <a:spcAft>
                <a:spcPts val="0"/>
              </a:spcAft>
              <a:buSzPts val="700"/>
              <a:buFont typeface="Nunito Sans"/>
              <a:buNone/>
              <a:defRPr sz="700">
                <a:latin typeface="Nunito Sans"/>
                <a:ea typeface="Nunito Sans"/>
                <a:cs typeface="Nunito Sans"/>
                <a:sym typeface="Nunito Sans"/>
              </a:defRPr>
            </a:lvl9pPr>
          </a:lstStyle>
          <a:p>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1_Section Header">
  <p:cSld name="1_Section Header">
    <p:bg>
      <p:bgPr>
        <a:solidFill>
          <a:schemeClr val="lt2"/>
        </a:solidFill>
        <a:effectLst/>
      </p:bgPr>
    </p:bg>
    <p:spTree>
      <p:nvGrpSpPr>
        <p:cNvPr id="1" name="Shape 467"/>
        <p:cNvGrpSpPr/>
        <p:nvPr/>
      </p:nvGrpSpPr>
      <p:grpSpPr>
        <a:xfrm>
          <a:off x="0" y="0"/>
          <a:ext cx="0" cy="0"/>
          <a:chOff x="0" y="0"/>
          <a:chExt cx="0" cy="0"/>
        </a:xfrm>
      </p:grpSpPr>
      <p:sp>
        <p:nvSpPr>
          <p:cNvPr id="468" name="Google Shape;468;p52"/>
          <p:cNvSpPr txBox="1">
            <a:spLocks noGrp="1"/>
          </p:cNvSpPr>
          <p:nvPr>
            <p:ph type="title"/>
          </p:nvPr>
        </p:nvSpPr>
        <p:spPr>
          <a:xfrm>
            <a:off x="323379" y="415212"/>
            <a:ext cx="5935500" cy="3006600"/>
          </a:xfrm>
          <a:prstGeom prst="rect">
            <a:avLst/>
          </a:prstGeom>
          <a:noFill/>
          <a:ln>
            <a:noFill/>
          </a:ln>
        </p:spPr>
        <p:txBody>
          <a:bodyPr spcFirstLastPara="1" wrap="square" lIns="68575" tIns="34275" rIns="68575" bIns="34275" anchor="t" anchorCtr="0">
            <a:normAutofit/>
          </a:bodyPr>
          <a:lstStyle>
            <a:lvl1pPr lvl="0" algn="l">
              <a:lnSpc>
                <a:spcPct val="90000"/>
              </a:lnSpc>
              <a:spcBef>
                <a:spcPts val="0"/>
              </a:spcBef>
              <a:spcAft>
                <a:spcPts val="0"/>
              </a:spcAft>
              <a:buClr>
                <a:schemeClr val="dk1"/>
              </a:buClr>
              <a:buSzPts val="4500"/>
              <a:buFont typeface="Arial"/>
              <a:buNone/>
              <a:defRPr sz="4500" cap="none"/>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469" name="Google Shape;469;p52"/>
          <p:cNvSpPr txBox="1">
            <a:spLocks noGrp="1"/>
          </p:cNvSpPr>
          <p:nvPr>
            <p:ph type="body" idx="1"/>
          </p:nvPr>
        </p:nvSpPr>
        <p:spPr>
          <a:xfrm>
            <a:off x="323379" y="3816117"/>
            <a:ext cx="5935500" cy="875100"/>
          </a:xfrm>
          <a:prstGeom prst="rect">
            <a:avLst/>
          </a:prstGeom>
          <a:noFill/>
          <a:ln>
            <a:noFill/>
          </a:ln>
        </p:spPr>
        <p:txBody>
          <a:bodyPr spcFirstLastPara="1" wrap="square" lIns="68575" tIns="34275" rIns="68575" bIns="34275" anchor="b" anchorCtr="0">
            <a:normAutofit/>
          </a:bodyPr>
          <a:lstStyle>
            <a:lvl1pPr marL="457200" lvl="0" indent="-228600" algn="l">
              <a:lnSpc>
                <a:spcPct val="120000"/>
              </a:lnSpc>
              <a:spcBef>
                <a:spcPts val="800"/>
              </a:spcBef>
              <a:spcAft>
                <a:spcPts val="0"/>
              </a:spcAft>
              <a:buClr>
                <a:schemeClr val="dk1"/>
              </a:buClr>
              <a:buSzPts val="1500"/>
              <a:buNone/>
              <a:defRPr sz="1500">
                <a:solidFill>
                  <a:schemeClr val="dk1"/>
                </a:solidFill>
              </a:defRPr>
            </a:lvl1pPr>
            <a:lvl2pPr marL="914400" lvl="1" indent="-228600" algn="l">
              <a:lnSpc>
                <a:spcPct val="120000"/>
              </a:lnSpc>
              <a:spcBef>
                <a:spcPts val="400"/>
              </a:spcBef>
              <a:spcAft>
                <a:spcPts val="0"/>
              </a:spcAft>
              <a:buClr>
                <a:srgbClr val="888888"/>
              </a:buClr>
              <a:buSzPts val="1500"/>
              <a:buNone/>
              <a:defRPr sz="1500">
                <a:solidFill>
                  <a:srgbClr val="888888"/>
                </a:solidFill>
              </a:defRPr>
            </a:lvl2pPr>
            <a:lvl3pPr marL="1371600" lvl="2" indent="-228600" algn="l">
              <a:lnSpc>
                <a:spcPct val="120000"/>
              </a:lnSpc>
              <a:spcBef>
                <a:spcPts val="400"/>
              </a:spcBef>
              <a:spcAft>
                <a:spcPts val="0"/>
              </a:spcAft>
              <a:buClr>
                <a:srgbClr val="888888"/>
              </a:buClr>
              <a:buSzPts val="1400"/>
              <a:buNone/>
              <a:defRPr sz="1400">
                <a:solidFill>
                  <a:srgbClr val="888888"/>
                </a:solidFill>
              </a:defRPr>
            </a:lvl3pPr>
            <a:lvl4pPr marL="1828800" lvl="3" indent="-228600" algn="l">
              <a:lnSpc>
                <a:spcPct val="120000"/>
              </a:lnSpc>
              <a:spcBef>
                <a:spcPts val="400"/>
              </a:spcBef>
              <a:spcAft>
                <a:spcPts val="0"/>
              </a:spcAft>
              <a:buClr>
                <a:srgbClr val="888888"/>
              </a:buClr>
              <a:buSzPts val="1200"/>
              <a:buNone/>
              <a:defRPr sz="1200">
                <a:solidFill>
                  <a:srgbClr val="888888"/>
                </a:solidFill>
              </a:defRPr>
            </a:lvl4pPr>
            <a:lvl5pPr marL="2286000" lvl="4" indent="-228600" algn="l">
              <a:lnSpc>
                <a:spcPct val="120000"/>
              </a:lnSpc>
              <a:spcBef>
                <a:spcPts val="400"/>
              </a:spcBef>
              <a:spcAft>
                <a:spcPts val="0"/>
              </a:spcAft>
              <a:buClr>
                <a:srgbClr val="888888"/>
              </a:buClr>
              <a:buSzPts val="1200"/>
              <a:buNone/>
              <a:defRPr sz="1200">
                <a:solidFill>
                  <a:srgbClr val="888888"/>
                </a:solidFill>
              </a:defRPr>
            </a:lvl5pPr>
            <a:lvl6pPr marL="2743200" lvl="5" indent="-228600" algn="l">
              <a:lnSpc>
                <a:spcPct val="90000"/>
              </a:lnSpc>
              <a:spcBef>
                <a:spcPts val="400"/>
              </a:spcBef>
              <a:spcAft>
                <a:spcPts val="0"/>
              </a:spcAft>
              <a:buClr>
                <a:srgbClr val="888888"/>
              </a:buClr>
              <a:buSzPts val="1200"/>
              <a:buNone/>
              <a:defRPr sz="1200">
                <a:solidFill>
                  <a:srgbClr val="888888"/>
                </a:solidFill>
              </a:defRPr>
            </a:lvl6pPr>
            <a:lvl7pPr marL="3200400" lvl="6" indent="-228600" algn="l">
              <a:lnSpc>
                <a:spcPct val="90000"/>
              </a:lnSpc>
              <a:spcBef>
                <a:spcPts val="400"/>
              </a:spcBef>
              <a:spcAft>
                <a:spcPts val="0"/>
              </a:spcAft>
              <a:buClr>
                <a:srgbClr val="888888"/>
              </a:buClr>
              <a:buSzPts val="1200"/>
              <a:buNone/>
              <a:defRPr sz="1200">
                <a:solidFill>
                  <a:srgbClr val="888888"/>
                </a:solidFill>
              </a:defRPr>
            </a:lvl7pPr>
            <a:lvl8pPr marL="3657600" lvl="7" indent="-228600" algn="l">
              <a:lnSpc>
                <a:spcPct val="90000"/>
              </a:lnSpc>
              <a:spcBef>
                <a:spcPts val="400"/>
              </a:spcBef>
              <a:spcAft>
                <a:spcPts val="0"/>
              </a:spcAft>
              <a:buClr>
                <a:srgbClr val="888888"/>
              </a:buClr>
              <a:buSzPts val="1200"/>
              <a:buNone/>
              <a:defRPr sz="1200">
                <a:solidFill>
                  <a:srgbClr val="888888"/>
                </a:solidFill>
              </a:defRPr>
            </a:lvl8pPr>
            <a:lvl9pPr marL="4114800" lvl="8" indent="-228600" algn="l">
              <a:lnSpc>
                <a:spcPct val="90000"/>
              </a:lnSpc>
              <a:spcBef>
                <a:spcPts val="400"/>
              </a:spcBef>
              <a:spcAft>
                <a:spcPts val="0"/>
              </a:spcAft>
              <a:buClr>
                <a:srgbClr val="888888"/>
              </a:buClr>
              <a:buSzPts val="1200"/>
              <a:buNone/>
              <a:defRPr sz="1200">
                <a:solidFill>
                  <a:srgbClr val="888888"/>
                </a:solidFill>
              </a:defRPr>
            </a:lvl9pPr>
          </a:lstStyle>
          <a:p>
            <a:endParaRPr/>
          </a:p>
        </p:txBody>
      </p:sp>
      <p:sp>
        <p:nvSpPr>
          <p:cNvPr id="470" name="Google Shape;470;p52"/>
          <p:cNvSpPr txBox="1">
            <a:spLocks noGrp="1"/>
          </p:cNvSpPr>
          <p:nvPr>
            <p:ph type="dt" idx="10"/>
          </p:nvPr>
        </p:nvSpPr>
        <p:spPr>
          <a:xfrm>
            <a:off x="323379" y="4867893"/>
            <a:ext cx="2131500" cy="252000"/>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471" name="Google Shape;471;p52"/>
          <p:cNvSpPr txBox="1">
            <a:spLocks noGrp="1"/>
          </p:cNvSpPr>
          <p:nvPr>
            <p:ph type="ftr" idx="11"/>
          </p:nvPr>
        </p:nvSpPr>
        <p:spPr>
          <a:xfrm>
            <a:off x="6670027" y="4867893"/>
            <a:ext cx="1997100" cy="252000"/>
          </a:xfrm>
          <a:prstGeom prst="rect">
            <a:avLst/>
          </a:prstGeom>
          <a:noFill/>
          <a:ln>
            <a:noFill/>
          </a:ln>
        </p:spPr>
        <p:txBody>
          <a:bodyPr spcFirstLastPara="1" wrap="square" lIns="68575" tIns="34275" rIns="68575" bIns="34275" anchor="ctr" anchorCtr="0">
            <a:noAutofit/>
          </a:bodyPr>
          <a:lstStyle>
            <a:lvl1pPr lvl="0" algn="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472" name="Google Shape;472;p52"/>
          <p:cNvSpPr txBox="1">
            <a:spLocks noGrp="1"/>
          </p:cNvSpPr>
          <p:nvPr>
            <p:ph type="sldNum" idx="12"/>
          </p:nvPr>
        </p:nvSpPr>
        <p:spPr>
          <a:xfrm>
            <a:off x="8736323" y="4867893"/>
            <a:ext cx="342900" cy="252000"/>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Content Photo 1">
  <p:cSld name="Title, Content Photo 1">
    <p:spTree>
      <p:nvGrpSpPr>
        <p:cNvPr id="1" name="Shape 473"/>
        <p:cNvGrpSpPr/>
        <p:nvPr/>
      </p:nvGrpSpPr>
      <p:grpSpPr>
        <a:xfrm>
          <a:off x="0" y="0"/>
          <a:ext cx="0" cy="0"/>
          <a:chOff x="0" y="0"/>
          <a:chExt cx="0" cy="0"/>
        </a:xfrm>
      </p:grpSpPr>
      <p:sp>
        <p:nvSpPr>
          <p:cNvPr id="474" name="Google Shape;474;p53"/>
          <p:cNvSpPr txBox="1">
            <a:spLocks noGrp="1"/>
          </p:cNvSpPr>
          <p:nvPr>
            <p:ph type="title"/>
          </p:nvPr>
        </p:nvSpPr>
        <p:spPr>
          <a:xfrm>
            <a:off x="4162806" y="411480"/>
            <a:ext cx="4526400" cy="857400"/>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pic>
        <p:nvPicPr>
          <p:cNvPr id="475" name="Google Shape;475;p53"/>
          <p:cNvPicPr preferRelativeResize="0">
            <a:picLocks noGrp="1"/>
          </p:cNvPicPr>
          <p:nvPr>
            <p:ph type="pic" idx="2"/>
          </p:nvPr>
        </p:nvPicPr>
        <p:blipFill/>
        <p:spPr>
          <a:xfrm>
            <a:off x="0" y="0"/>
            <a:ext cx="3633000" cy="4799400"/>
          </a:xfrm>
          <a:prstGeom prst="rect">
            <a:avLst/>
          </a:prstGeom>
          <a:blipFill rotWithShape="1">
            <a:blip r:embed="rId2">
              <a:alphaModFix/>
            </a:blip>
            <a:stretch>
              <a:fillRect/>
            </a:stretch>
          </a:blipFill>
          <a:ln>
            <a:noFill/>
          </a:ln>
        </p:spPr>
      </p:pic>
      <p:sp>
        <p:nvSpPr>
          <p:cNvPr id="476" name="Google Shape;476;p53"/>
          <p:cNvSpPr txBox="1">
            <a:spLocks noGrp="1"/>
          </p:cNvSpPr>
          <p:nvPr>
            <p:ph type="body" idx="1"/>
          </p:nvPr>
        </p:nvSpPr>
        <p:spPr>
          <a:xfrm>
            <a:off x="4162806" y="1371600"/>
            <a:ext cx="4526400" cy="3367500"/>
          </a:xfrm>
          <a:prstGeom prst="rect">
            <a:avLst/>
          </a:prstGeom>
          <a:noFill/>
          <a:ln>
            <a:noFill/>
          </a:ln>
        </p:spPr>
        <p:txBody>
          <a:bodyPr spcFirstLastPara="1" wrap="square" lIns="68575" tIns="34275" rIns="68575" bIns="34275" anchor="t" anchorCtr="0">
            <a:normAutofit/>
          </a:bodyPr>
          <a:lstStyle>
            <a:lvl1pPr marL="457200" lvl="0" indent="-317500" algn="l">
              <a:lnSpc>
                <a:spcPct val="120000"/>
              </a:lnSpc>
              <a:spcBef>
                <a:spcPts val="800"/>
              </a:spcBef>
              <a:spcAft>
                <a:spcPts val="0"/>
              </a:spcAft>
              <a:buClr>
                <a:schemeClr val="dk1"/>
              </a:buClr>
              <a:buSzPts val="1400"/>
              <a:buChar char="•"/>
              <a:defRPr/>
            </a:lvl1pPr>
            <a:lvl2pPr marL="914400" lvl="1" indent="-317500" algn="l">
              <a:lnSpc>
                <a:spcPct val="120000"/>
              </a:lnSpc>
              <a:spcBef>
                <a:spcPts val="400"/>
              </a:spcBef>
              <a:spcAft>
                <a:spcPts val="0"/>
              </a:spcAft>
              <a:buClr>
                <a:schemeClr val="dk1"/>
              </a:buClr>
              <a:buSzPts val="1400"/>
              <a:buChar char="•"/>
              <a:defRPr/>
            </a:lvl2pPr>
            <a:lvl3pPr marL="1371600" lvl="2" indent="-317500" algn="l">
              <a:lnSpc>
                <a:spcPct val="120000"/>
              </a:lnSpc>
              <a:spcBef>
                <a:spcPts val="400"/>
              </a:spcBef>
              <a:spcAft>
                <a:spcPts val="0"/>
              </a:spcAft>
              <a:buClr>
                <a:schemeClr val="dk1"/>
              </a:buClr>
              <a:buSzPts val="1400"/>
              <a:buChar char="•"/>
              <a:defRPr/>
            </a:lvl3pPr>
            <a:lvl4pPr marL="1828800" lvl="3" indent="-317500" algn="l">
              <a:lnSpc>
                <a:spcPct val="120000"/>
              </a:lnSpc>
              <a:spcBef>
                <a:spcPts val="400"/>
              </a:spcBef>
              <a:spcAft>
                <a:spcPts val="0"/>
              </a:spcAft>
              <a:buClr>
                <a:schemeClr val="dk1"/>
              </a:buClr>
              <a:buSzPts val="1400"/>
              <a:buChar char="•"/>
              <a:defRPr/>
            </a:lvl4pPr>
            <a:lvl5pPr marL="2286000" lvl="4" indent="-317500" algn="l">
              <a:lnSpc>
                <a:spcPct val="12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477" name="Google Shape;477;p53"/>
          <p:cNvSpPr txBox="1">
            <a:spLocks noGrp="1"/>
          </p:cNvSpPr>
          <p:nvPr>
            <p:ph type="dt" idx="10"/>
          </p:nvPr>
        </p:nvSpPr>
        <p:spPr>
          <a:xfrm>
            <a:off x="323379" y="4867893"/>
            <a:ext cx="2131500" cy="252000"/>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solidFill>
                  <a:schemeClr val="dk1"/>
                </a:solidFil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478" name="Google Shape;478;p53"/>
          <p:cNvSpPr txBox="1">
            <a:spLocks noGrp="1"/>
          </p:cNvSpPr>
          <p:nvPr>
            <p:ph type="ftr" idx="11"/>
          </p:nvPr>
        </p:nvSpPr>
        <p:spPr>
          <a:xfrm>
            <a:off x="6670027" y="4867893"/>
            <a:ext cx="1997100" cy="252000"/>
          </a:xfrm>
          <a:prstGeom prst="rect">
            <a:avLst/>
          </a:prstGeom>
          <a:noFill/>
          <a:ln>
            <a:noFill/>
          </a:ln>
        </p:spPr>
        <p:txBody>
          <a:bodyPr spcFirstLastPara="1" wrap="square" lIns="68575" tIns="34275" rIns="68575" bIns="34275" anchor="ctr" anchorCtr="0">
            <a:noAutofit/>
          </a:bodyPr>
          <a:lstStyle>
            <a:lvl1pPr lvl="0" algn="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479" name="Google Shape;479;p53"/>
          <p:cNvSpPr txBox="1">
            <a:spLocks noGrp="1"/>
          </p:cNvSpPr>
          <p:nvPr>
            <p:ph type="sldNum" idx="12"/>
          </p:nvPr>
        </p:nvSpPr>
        <p:spPr>
          <a:xfrm>
            <a:off x="8736323" y="4867893"/>
            <a:ext cx="342900" cy="252000"/>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480"/>
        <p:cNvGrpSpPr/>
        <p:nvPr/>
      </p:nvGrpSpPr>
      <p:grpSpPr>
        <a:xfrm>
          <a:off x="0" y="0"/>
          <a:ext cx="0" cy="0"/>
          <a:chOff x="0" y="0"/>
          <a:chExt cx="0" cy="0"/>
        </a:xfrm>
      </p:grpSpPr>
      <p:sp>
        <p:nvSpPr>
          <p:cNvPr id="481" name="Google Shape;481;p54"/>
          <p:cNvSpPr txBox="1">
            <a:spLocks noGrp="1"/>
          </p:cNvSpPr>
          <p:nvPr>
            <p:ph type="title"/>
          </p:nvPr>
        </p:nvSpPr>
        <p:spPr>
          <a:xfrm>
            <a:off x="323379" y="219976"/>
            <a:ext cx="8343600" cy="723900"/>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482" name="Google Shape;482;p54"/>
          <p:cNvSpPr txBox="1">
            <a:spLocks noGrp="1"/>
          </p:cNvSpPr>
          <p:nvPr>
            <p:ph type="body" idx="1"/>
          </p:nvPr>
        </p:nvSpPr>
        <p:spPr>
          <a:xfrm>
            <a:off x="323379" y="1038635"/>
            <a:ext cx="8343600" cy="3678900"/>
          </a:xfrm>
          <a:prstGeom prst="rect">
            <a:avLst/>
          </a:prstGeom>
          <a:noFill/>
          <a:ln>
            <a:noFill/>
          </a:ln>
        </p:spPr>
        <p:txBody>
          <a:bodyPr spcFirstLastPara="1" wrap="square" lIns="68575" tIns="34275" rIns="68575" bIns="34275" anchor="t" anchorCtr="0">
            <a:normAutofit/>
          </a:bodyPr>
          <a:lstStyle>
            <a:lvl1pPr marL="457200" lvl="0" indent="-317500" algn="l">
              <a:lnSpc>
                <a:spcPct val="120000"/>
              </a:lnSpc>
              <a:spcBef>
                <a:spcPts val="800"/>
              </a:spcBef>
              <a:spcAft>
                <a:spcPts val="0"/>
              </a:spcAft>
              <a:buClr>
                <a:schemeClr val="dk1"/>
              </a:buClr>
              <a:buSzPts val="1400"/>
              <a:buChar char="•"/>
              <a:defRPr/>
            </a:lvl1pPr>
            <a:lvl2pPr marL="914400" lvl="1" indent="-317500" algn="l">
              <a:lnSpc>
                <a:spcPct val="120000"/>
              </a:lnSpc>
              <a:spcBef>
                <a:spcPts val="400"/>
              </a:spcBef>
              <a:spcAft>
                <a:spcPts val="0"/>
              </a:spcAft>
              <a:buClr>
                <a:schemeClr val="dk1"/>
              </a:buClr>
              <a:buSzPts val="1400"/>
              <a:buChar char="•"/>
              <a:defRPr/>
            </a:lvl2pPr>
            <a:lvl3pPr marL="1371600" lvl="2" indent="-317500" algn="l">
              <a:lnSpc>
                <a:spcPct val="120000"/>
              </a:lnSpc>
              <a:spcBef>
                <a:spcPts val="400"/>
              </a:spcBef>
              <a:spcAft>
                <a:spcPts val="0"/>
              </a:spcAft>
              <a:buClr>
                <a:schemeClr val="dk1"/>
              </a:buClr>
              <a:buSzPts val="1400"/>
              <a:buChar char="•"/>
              <a:defRPr/>
            </a:lvl3pPr>
            <a:lvl4pPr marL="1828800" lvl="3" indent="-317500" algn="l">
              <a:lnSpc>
                <a:spcPct val="120000"/>
              </a:lnSpc>
              <a:spcBef>
                <a:spcPts val="400"/>
              </a:spcBef>
              <a:spcAft>
                <a:spcPts val="0"/>
              </a:spcAft>
              <a:buClr>
                <a:schemeClr val="dk1"/>
              </a:buClr>
              <a:buSzPts val="1400"/>
              <a:buChar char="•"/>
              <a:defRPr/>
            </a:lvl4pPr>
            <a:lvl5pPr marL="2286000" lvl="4" indent="-317500" algn="l">
              <a:lnSpc>
                <a:spcPct val="12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483" name="Google Shape;483;p54"/>
          <p:cNvSpPr txBox="1">
            <a:spLocks noGrp="1"/>
          </p:cNvSpPr>
          <p:nvPr>
            <p:ph type="dt" idx="10"/>
          </p:nvPr>
        </p:nvSpPr>
        <p:spPr>
          <a:xfrm>
            <a:off x="323379" y="4867893"/>
            <a:ext cx="2131500" cy="252000"/>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484" name="Google Shape;484;p54"/>
          <p:cNvSpPr txBox="1">
            <a:spLocks noGrp="1"/>
          </p:cNvSpPr>
          <p:nvPr>
            <p:ph type="ftr" idx="11"/>
          </p:nvPr>
        </p:nvSpPr>
        <p:spPr>
          <a:xfrm>
            <a:off x="6670027" y="4867893"/>
            <a:ext cx="1997100" cy="252000"/>
          </a:xfrm>
          <a:prstGeom prst="rect">
            <a:avLst/>
          </a:prstGeom>
          <a:noFill/>
          <a:ln>
            <a:noFill/>
          </a:ln>
        </p:spPr>
        <p:txBody>
          <a:bodyPr spcFirstLastPara="1" wrap="square" lIns="68575" tIns="34275" rIns="68575" bIns="34275" anchor="ctr" anchorCtr="0">
            <a:noAutofit/>
          </a:bodyPr>
          <a:lstStyle>
            <a:lvl1pPr lvl="0" algn="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485" name="Google Shape;485;p54"/>
          <p:cNvSpPr txBox="1">
            <a:spLocks noGrp="1"/>
          </p:cNvSpPr>
          <p:nvPr>
            <p:ph type="sldNum" idx="12"/>
          </p:nvPr>
        </p:nvSpPr>
        <p:spPr>
          <a:xfrm>
            <a:off x="8736323" y="4867893"/>
            <a:ext cx="342900" cy="252000"/>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Conclusion 2">
  <p:cSld name="Conclusion 2">
    <p:bg>
      <p:bgPr>
        <a:solidFill>
          <a:schemeClr val="lt2"/>
        </a:solidFill>
        <a:effectLst/>
      </p:bgPr>
    </p:bg>
    <p:spTree>
      <p:nvGrpSpPr>
        <p:cNvPr id="1" name="Shape 486"/>
        <p:cNvGrpSpPr/>
        <p:nvPr/>
      </p:nvGrpSpPr>
      <p:grpSpPr>
        <a:xfrm>
          <a:off x="0" y="0"/>
          <a:ext cx="0" cy="0"/>
          <a:chOff x="0" y="0"/>
          <a:chExt cx="0" cy="0"/>
        </a:xfrm>
      </p:grpSpPr>
      <p:sp>
        <p:nvSpPr>
          <p:cNvPr id="487" name="Google Shape;487;p55"/>
          <p:cNvSpPr txBox="1">
            <a:spLocks noGrp="1"/>
          </p:cNvSpPr>
          <p:nvPr>
            <p:ph type="title"/>
          </p:nvPr>
        </p:nvSpPr>
        <p:spPr>
          <a:xfrm>
            <a:off x="322326" y="1220489"/>
            <a:ext cx="6323100" cy="1381500"/>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chemeClr val="dk1"/>
              </a:buClr>
              <a:buSzPts val="4500"/>
              <a:buFont typeface="Arial"/>
              <a:buNone/>
              <a:defRPr sz="45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488" name="Google Shape;488;p55"/>
          <p:cNvSpPr txBox="1">
            <a:spLocks noGrp="1"/>
          </p:cNvSpPr>
          <p:nvPr>
            <p:ph type="body" idx="1"/>
          </p:nvPr>
        </p:nvSpPr>
        <p:spPr>
          <a:xfrm>
            <a:off x="322326" y="2717005"/>
            <a:ext cx="6323100" cy="1371600"/>
          </a:xfrm>
          <a:prstGeom prst="rect">
            <a:avLst/>
          </a:prstGeom>
          <a:noFill/>
          <a:ln>
            <a:noFill/>
          </a:ln>
        </p:spPr>
        <p:txBody>
          <a:bodyPr spcFirstLastPara="1" wrap="square" lIns="68575" tIns="34275" rIns="68575" bIns="34275" anchor="t" anchorCtr="0">
            <a:normAutofit/>
          </a:bodyPr>
          <a:lstStyle>
            <a:lvl1pPr marL="457200" lvl="0" indent="-228600" algn="l">
              <a:lnSpc>
                <a:spcPct val="120000"/>
              </a:lnSpc>
              <a:spcBef>
                <a:spcPts val="800"/>
              </a:spcBef>
              <a:spcAft>
                <a:spcPts val="0"/>
              </a:spcAft>
              <a:buClr>
                <a:schemeClr val="dk1"/>
              </a:buClr>
              <a:buSzPts val="1400"/>
              <a:buNone/>
              <a:defRPr/>
            </a:lvl1pPr>
            <a:lvl2pPr marL="914400" lvl="1" indent="-228600" algn="l">
              <a:lnSpc>
                <a:spcPct val="120000"/>
              </a:lnSpc>
              <a:spcBef>
                <a:spcPts val="400"/>
              </a:spcBef>
              <a:spcAft>
                <a:spcPts val="0"/>
              </a:spcAft>
              <a:buClr>
                <a:schemeClr val="dk1"/>
              </a:buClr>
              <a:buSzPts val="1200"/>
              <a:buNone/>
              <a:defRPr/>
            </a:lvl2pPr>
            <a:lvl3pPr marL="1371600" lvl="2" indent="-228600" algn="l">
              <a:lnSpc>
                <a:spcPct val="120000"/>
              </a:lnSpc>
              <a:spcBef>
                <a:spcPts val="400"/>
              </a:spcBef>
              <a:spcAft>
                <a:spcPts val="0"/>
              </a:spcAft>
              <a:buClr>
                <a:schemeClr val="dk1"/>
              </a:buClr>
              <a:buSzPts val="1100"/>
              <a:buNone/>
              <a:defRPr/>
            </a:lvl3pPr>
            <a:lvl4pPr marL="1828800" lvl="3" indent="-228600" algn="l">
              <a:lnSpc>
                <a:spcPct val="120000"/>
              </a:lnSpc>
              <a:spcBef>
                <a:spcPts val="400"/>
              </a:spcBef>
              <a:spcAft>
                <a:spcPts val="0"/>
              </a:spcAft>
              <a:buClr>
                <a:schemeClr val="dk1"/>
              </a:buClr>
              <a:buSzPts val="900"/>
              <a:buNone/>
              <a:defRPr/>
            </a:lvl4pPr>
            <a:lvl5pPr marL="2286000" lvl="4" indent="-228600" algn="l">
              <a:lnSpc>
                <a:spcPct val="120000"/>
              </a:lnSpc>
              <a:spcBef>
                <a:spcPts val="400"/>
              </a:spcBef>
              <a:spcAft>
                <a:spcPts val="0"/>
              </a:spcAft>
              <a:buClr>
                <a:schemeClr val="dk1"/>
              </a:buClr>
              <a:buSzPts val="800"/>
              <a:buNone/>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489" name="Google Shape;489;p55"/>
          <p:cNvSpPr txBox="1">
            <a:spLocks noGrp="1"/>
          </p:cNvSpPr>
          <p:nvPr>
            <p:ph type="dt" idx="10"/>
          </p:nvPr>
        </p:nvSpPr>
        <p:spPr>
          <a:xfrm>
            <a:off x="323379" y="4867893"/>
            <a:ext cx="2131500" cy="252000"/>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490" name="Google Shape;490;p55"/>
          <p:cNvSpPr txBox="1">
            <a:spLocks noGrp="1"/>
          </p:cNvSpPr>
          <p:nvPr>
            <p:ph type="ftr" idx="11"/>
          </p:nvPr>
        </p:nvSpPr>
        <p:spPr>
          <a:xfrm>
            <a:off x="6670027" y="4867893"/>
            <a:ext cx="1997100" cy="252000"/>
          </a:xfrm>
          <a:prstGeom prst="rect">
            <a:avLst/>
          </a:prstGeom>
          <a:noFill/>
          <a:ln>
            <a:noFill/>
          </a:ln>
        </p:spPr>
        <p:txBody>
          <a:bodyPr spcFirstLastPara="1" wrap="square" lIns="68575" tIns="34275" rIns="68575" bIns="34275" anchor="ctr" anchorCtr="0">
            <a:noAutofit/>
          </a:bodyPr>
          <a:lstStyle>
            <a:lvl1pPr lvl="0" algn="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491" name="Google Shape;491;p55"/>
          <p:cNvSpPr txBox="1">
            <a:spLocks noGrp="1"/>
          </p:cNvSpPr>
          <p:nvPr>
            <p:ph type="sldNum" idx="12"/>
          </p:nvPr>
        </p:nvSpPr>
        <p:spPr>
          <a:xfrm>
            <a:off x="8736323" y="4867893"/>
            <a:ext cx="342900" cy="252000"/>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Photo 1">
  <p:cSld name="Title, Photo 1">
    <p:bg>
      <p:bgPr>
        <a:solidFill>
          <a:schemeClr val="lt1"/>
        </a:solidFill>
        <a:effectLst/>
      </p:bgPr>
    </p:bg>
    <p:spTree>
      <p:nvGrpSpPr>
        <p:cNvPr id="1" name="Shape 492"/>
        <p:cNvGrpSpPr/>
        <p:nvPr/>
      </p:nvGrpSpPr>
      <p:grpSpPr>
        <a:xfrm>
          <a:off x="0" y="0"/>
          <a:ext cx="0" cy="0"/>
          <a:chOff x="0" y="0"/>
          <a:chExt cx="0" cy="0"/>
        </a:xfrm>
      </p:grpSpPr>
      <p:sp>
        <p:nvSpPr>
          <p:cNvPr id="493" name="Google Shape;493;p56"/>
          <p:cNvSpPr txBox="1">
            <a:spLocks noGrp="1"/>
          </p:cNvSpPr>
          <p:nvPr>
            <p:ph type="ctrTitle"/>
          </p:nvPr>
        </p:nvSpPr>
        <p:spPr>
          <a:xfrm>
            <a:off x="322326" y="3957066"/>
            <a:ext cx="8511000" cy="589800"/>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chemeClr val="dk1"/>
              </a:buClr>
              <a:buSzPts val="3300"/>
              <a:buFont typeface="Arial"/>
              <a:buNone/>
              <a:defRPr sz="3300">
                <a:solidFill>
                  <a:schemeClr val="dk1"/>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494" name="Google Shape;494;p56"/>
          <p:cNvSpPr txBox="1">
            <a:spLocks noGrp="1"/>
          </p:cNvSpPr>
          <p:nvPr>
            <p:ph type="subTitle" idx="1"/>
          </p:nvPr>
        </p:nvSpPr>
        <p:spPr>
          <a:xfrm>
            <a:off x="322326" y="4485132"/>
            <a:ext cx="8511000" cy="397800"/>
          </a:xfrm>
          <a:prstGeom prst="rect">
            <a:avLst/>
          </a:prstGeom>
          <a:noFill/>
          <a:ln>
            <a:noFill/>
          </a:ln>
        </p:spPr>
        <p:txBody>
          <a:bodyPr spcFirstLastPara="1" wrap="square" lIns="68575" tIns="34275" rIns="68575" bIns="34275" anchor="ctr" anchorCtr="0">
            <a:normAutofit/>
          </a:bodyPr>
          <a:lstStyle>
            <a:lvl1pPr lvl="0" algn="l">
              <a:lnSpc>
                <a:spcPct val="120000"/>
              </a:lnSpc>
              <a:spcBef>
                <a:spcPts val="800"/>
              </a:spcBef>
              <a:spcAft>
                <a:spcPts val="0"/>
              </a:spcAft>
              <a:buClr>
                <a:schemeClr val="dk1"/>
              </a:buClr>
              <a:buSzPts val="1400"/>
              <a:buNone/>
              <a:defRPr sz="1400">
                <a:solidFill>
                  <a:schemeClr val="dk1"/>
                </a:solidFill>
              </a:defRPr>
            </a:lvl1pPr>
            <a:lvl2pPr lvl="1" algn="ctr">
              <a:lnSpc>
                <a:spcPct val="120000"/>
              </a:lnSpc>
              <a:spcBef>
                <a:spcPts val="400"/>
              </a:spcBef>
              <a:spcAft>
                <a:spcPts val="0"/>
              </a:spcAft>
              <a:buClr>
                <a:schemeClr val="lt1"/>
              </a:buClr>
              <a:buSzPts val="1500"/>
              <a:buNone/>
              <a:defRPr sz="1500"/>
            </a:lvl2pPr>
            <a:lvl3pPr lvl="2" algn="ctr">
              <a:lnSpc>
                <a:spcPct val="120000"/>
              </a:lnSpc>
              <a:spcBef>
                <a:spcPts val="400"/>
              </a:spcBef>
              <a:spcAft>
                <a:spcPts val="0"/>
              </a:spcAft>
              <a:buClr>
                <a:schemeClr val="lt1"/>
              </a:buClr>
              <a:buSzPts val="1400"/>
              <a:buNone/>
              <a:defRPr sz="1400"/>
            </a:lvl3pPr>
            <a:lvl4pPr lvl="3" algn="ctr">
              <a:lnSpc>
                <a:spcPct val="120000"/>
              </a:lnSpc>
              <a:spcBef>
                <a:spcPts val="400"/>
              </a:spcBef>
              <a:spcAft>
                <a:spcPts val="0"/>
              </a:spcAft>
              <a:buClr>
                <a:schemeClr val="lt1"/>
              </a:buClr>
              <a:buSzPts val="1200"/>
              <a:buNone/>
              <a:defRPr sz="1200"/>
            </a:lvl4pPr>
            <a:lvl5pPr lvl="4" algn="ctr">
              <a:lnSpc>
                <a:spcPct val="120000"/>
              </a:lnSpc>
              <a:spcBef>
                <a:spcPts val="400"/>
              </a:spcBef>
              <a:spcAft>
                <a:spcPts val="0"/>
              </a:spcAft>
              <a:buClr>
                <a:schemeClr val="lt1"/>
              </a:buClr>
              <a:buSzPts val="1200"/>
              <a:buNone/>
              <a:defRPr sz="1200"/>
            </a:lvl5pPr>
            <a:lvl6pPr lvl="5" algn="ctr">
              <a:lnSpc>
                <a:spcPct val="90000"/>
              </a:lnSpc>
              <a:spcBef>
                <a:spcPts val="400"/>
              </a:spcBef>
              <a:spcAft>
                <a:spcPts val="0"/>
              </a:spcAft>
              <a:buClr>
                <a:schemeClr val="lt1"/>
              </a:buClr>
              <a:buSzPts val="1200"/>
              <a:buNone/>
              <a:defRPr sz="1200"/>
            </a:lvl6pPr>
            <a:lvl7pPr lvl="6" algn="ctr">
              <a:lnSpc>
                <a:spcPct val="90000"/>
              </a:lnSpc>
              <a:spcBef>
                <a:spcPts val="400"/>
              </a:spcBef>
              <a:spcAft>
                <a:spcPts val="0"/>
              </a:spcAft>
              <a:buClr>
                <a:schemeClr val="lt1"/>
              </a:buClr>
              <a:buSzPts val="1200"/>
              <a:buNone/>
              <a:defRPr sz="1200"/>
            </a:lvl7pPr>
            <a:lvl8pPr lvl="7" algn="ctr">
              <a:lnSpc>
                <a:spcPct val="90000"/>
              </a:lnSpc>
              <a:spcBef>
                <a:spcPts val="400"/>
              </a:spcBef>
              <a:spcAft>
                <a:spcPts val="0"/>
              </a:spcAft>
              <a:buClr>
                <a:schemeClr val="lt1"/>
              </a:buClr>
              <a:buSzPts val="1200"/>
              <a:buNone/>
              <a:defRPr sz="1200"/>
            </a:lvl8pPr>
            <a:lvl9pPr lvl="8" algn="ctr">
              <a:lnSpc>
                <a:spcPct val="90000"/>
              </a:lnSpc>
              <a:spcBef>
                <a:spcPts val="400"/>
              </a:spcBef>
              <a:spcAft>
                <a:spcPts val="0"/>
              </a:spcAft>
              <a:buClr>
                <a:schemeClr val="lt1"/>
              </a:buClr>
              <a:buSzPts val="1200"/>
              <a:buNone/>
              <a:defRPr sz="1200"/>
            </a:lvl9pPr>
          </a:lstStyle>
          <a:p>
            <a:endParaRPr/>
          </a:p>
        </p:txBody>
      </p:sp>
      <p:pic>
        <p:nvPicPr>
          <p:cNvPr id="495" name="Google Shape;495;p56"/>
          <p:cNvPicPr preferRelativeResize="0">
            <a:picLocks noGrp="1"/>
          </p:cNvPicPr>
          <p:nvPr>
            <p:ph type="pic" idx="2"/>
          </p:nvPr>
        </p:nvPicPr>
        <p:blipFill/>
        <p:spPr>
          <a:xfrm>
            <a:off x="0" y="0"/>
            <a:ext cx="8799900" cy="3851700"/>
          </a:xfrm>
          <a:prstGeom prst="rect">
            <a:avLst/>
          </a:prstGeom>
          <a:blipFill rotWithShape="1">
            <a:blip r:embed="rId2">
              <a:alphaModFix/>
            </a:blip>
            <a:stretch>
              <a:fillRect/>
            </a:stretch>
          </a:blipFill>
          <a:ln>
            <a:noFill/>
          </a:ln>
        </p:spPr>
      </p:pic>
      <p:sp>
        <p:nvSpPr>
          <p:cNvPr id="496" name="Google Shape;496;p56"/>
          <p:cNvSpPr txBox="1">
            <a:spLocks noGrp="1"/>
          </p:cNvSpPr>
          <p:nvPr>
            <p:ph type="dt" idx="10"/>
          </p:nvPr>
        </p:nvSpPr>
        <p:spPr>
          <a:xfrm>
            <a:off x="102870" y="4889754"/>
            <a:ext cx="2620800" cy="273900"/>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solidFill>
                  <a:schemeClr val="dk1"/>
                </a:solidFil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497" name="Google Shape;497;p56"/>
          <p:cNvSpPr txBox="1">
            <a:spLocks noGrp="1"/>
          </p:cNvSpPr>
          <p:nvPr>
            <p:ph type="ftr" idx="11"/>
          </p:nvPr>
        </p:nvSpPr>
        <p:spPr>
          <a:xfrm>
            <a:off x="6657391" y="4889754"/>
            <a:ext cx="2103900" cy="273900"/>
          </a:xfrm>
          <a:prstGeom prst="rect">
            <a:avLst/>
          </a:prstGeom>
          <a:noFill/>
          <a:ln>
            <a:noFill/>
          </a:ln>
        </p:spPr>
        <p:txBody>
          <a:bodyPr spcFirstLastPara="1" wrap="square" lIns="68575" tIns="34275" rIns="68575" bIns="34275" anchor="ctr" anchorCtr="0">
            <a:noAutofit/>
          </a:bodyPr>
          <a:lstStyle>
            <a:lvl1pPr lvl="0" algn="r">
              <a:spcBef>
                <a:spcPts val="0"/>
              </a:spcBef>
              <a:spcAft>
                <a:spcPts val="0"/>
              </a:spcAft>
              <a:buSzPts val="1100"/>
              <a:buNone/>
              <a:defRPr>
                <a:solidFill>
                  <a:schemeClr val="dk1"/>
                </a:solidFil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498" name="Google Shape;498;p56"/>
          <p:cNvSpPr txBox="1">
            <a:spLocks noGrp="1"/>
          </p:cNvSpPr>
          <p:nvPr>
            <p:ph type="sldNum" idx="12"/>
          </p:nvPr>
        </p:nvSpPr>
        <p:spPr>
          <a:xfrm>
            <a:off x="8724122" y="4889754"/>
            <a:ext cx="321900" cy="273900"/>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sz="600" b="0" i="0" u="none" strike="noStrike" cap="none">
                <a:solidFill>
                  <a:schemeClr val="dk2"/>
                </a:solidFill>
                <a:latin typeface="Arial"/>
                <a:ea typeface="Arial"/>
                <a:cs typeface="Arial"/>
                <a:sym typeface="Arial"/>
              </a:defRPr>
            </a:lvl1pPr>
            <a:lvl2pPr marL="0" lvl="1" indent="0" algn="r">
              <a:spcBef>
                <a:spcPts val="0"/>
              </a:spcBef>
              <a:buNone/>
              <a:defRPr sz="600" b="0" i="0" u="none" strike="noStrike" cap="none">
                <a:solidFill>
                  <a:schemeClr val="dk2"/>
                </a:solidFill>
                <a:latin typeface="Arial"/>
                <a:ea typeface="Arial"/>
                <a:cs typeface="Arial"/>
                <a:sym typeface="Arial"/>
              </a:defRPr>
            </a:lvl2pPr>
            <a:lvl3pPr marL="0" lvl="2" indent="0" algn="r">
              <a:spcBef>
                <a:spcPts val="0"/>
              </a:spcBef>
              <a:buNone/>
              <a:defRPr sz="600" b="0" i="0" u="none" strike="noStrike" cap="none">
                <a:solidFill>
                  <a:schemeClr val="dk2"/>
                </a:solidFill>
                <a:latin typeface="Arial"/>
                <a:ea typeface="Arial"/>
                <a:cs typeface="Arial"/>
                <a:sym typeface="Arial"/>
              </a:defRPr>
            </a:lvl3pPr>
            <a:lvl4pPr marL="0" lvl="3" indent="0" algn="r">
              <a:spcBef>
                <a:spcPts val="0"/>
              </a:spcBef>
              <a:buNone/>
              <a:defRPr sz="600" b="0" i="0" u="none" strike="noStrike" cap="none">
                <a:solidFill>
                  <a:schemeClr val="dk2"/>
                </a:solidFill>
                <a:latin typeface="Arial"/>
                <a:ea typeface="Arial"/>
                <a:cs typeface="Arial"/>
                <a:sym typeface="Arial"/>
              </a:defRPr>
            </a:lvl4pPr>
            <a:lvl5pPr marL="0" lvl="4" indent="0" algn="r">
              <a:spcBef>
                <a:spcPts val="0"/>
              </a:spcBef>
              <a:buNone/>
              <a:defRPr sz="600" b="0" i="0" u="none" strike="noStrike" cap="none">
                <a:solidFill>
                  <a:schemeClr val="dk2"/>
                </a:solidFill>
                <a:latin typeface="Arial"/>
                <a:ea typeface="Arial"/>
                <a:cs typeface="Arial"/>
                <a:sym typeface="Arial"/>
              </a:defRPr>
            </a:lvl5pPr>
            <a:lvl6pPr marL="0" lvl="5" indent="0" algn="r">
              <a:spcBef>
                <a:spcPts val="0"/>
              </a:spcBef>
              <a:buNone/>
              <a:defRPr sz="600" b="0" i="0" u="none" strike="noStrike" cap="none">
                <a:solidFill>
                  <a:schemeClr val="dk2"/>
                </a:solidFill>
                <a:latin typeface="Arial"/>
                <a:ea typeface="Arial"/>
                <a:cs typeface="Arial"/>
                <a:sym typeface="Arial"/>
              </a:defRPr>
            </a:lvl6pPr>
            <a:lvl7pPr marL="0" lvl="6" indent="0" algn="r">
              <a:spcBef>
                <a:spcPts val="0"/>
              </a:spcBef>
              <a:buNone/>
              <a:defRPr sz="600" b="0" i="0" u="none" strike="noStrike" cap="none">
                <a:solidFill>
                  <a:schemeClr val="dk2"/>
                </a:solidFill>
                <a:latin typeface="Arial"/>
                <a:ea typeface="Arial"/>
                <a:cs typeface="Arial"/>
                <a:sym typeface="Arial"/>
              </a:defRPr>
            </a:lvl7pPr>
            <a:lvl8pPr marL="0" lvl="7" indent="0" algn="r">
              <a:spcBef>
                <a:spcPts val="0"/>
              </a:spcBef>
              <a:buNone/>
              <a:defRPr sz="600" b="0" i="0" u="none" strike="noStrike" cap="none">
                <a:solidFill>
                  <a:schemeClr val="dk2"/>
                </a:solidFill>
                <a:latin typeface="Arial"/>
                <a:ea typeface="Arial"/>
                <a:cs typeface="Arial"/>
                <a:sym typeface="Arial"/>
              </a:defRPr>
            </a:lvl8pPr>
            <a:lvl9pPr marL="0" lvl="8" indent="0" algn="r">
              <a:spcBef>
                <a:spcPts val="0"/>
              </a:spcBef>
              <a:buNone/>
              <a:defRPr sz="6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itle, Photo 2">
  <p:cSld name="Title, Photo 2">
    <p:bg>
      <p:bgPr>
        <a:solidFill>
          <a:schemeClr val="dk1"/>
        </a:solidFill>
        <a:effectLst/>
      </p:bgPr>
    </p:bg>
    <p:spTree>
      <p:nvGrpSpPr>
        <p:cNvPr id="1" name="Shape 499"/>
        <p:cNvGrpSpPr/>
        <p:nvPr/>
      </p:nvGrpSpPr>
      <p:grpSpPr>
        <a:xfrm>
          <a:off x="0" y="0"/>
          <a:ext cx="0" cy="0"/>
          <a:chOff x="0" y="0"/>
          <a:chExt cx="0" cy="0"/>
        </a:xfrm>
      </p:grpSpPr>
      <p:sp>
        <p:nvSpPr>
          <p:cNvPr id="500" name="Google Shape;500;p57"/>
          <p:cNvSpPr txBox="1">
            <a:spLocks noGrp="1"/>
          </p:cNvSpPr>
          <p:nvPr>
            <p:ph type="ctrTitle"/>
          </p:nvPr>
        </p:nvSpPr>
        <p:spPr>
          <a:xfrm>
            <a:off x="322326" y="308610"/>
            <a:ext cx="3442800" cy="2805000"/>
          </a:xfrm>
          <a:prstGeom prst="rect">
            <a:avLst/>
          </a:prstGeom>
          <a:noFill/>
          <a:ln>
            <a:noFill/>
          </a:ln>
        </p:spPr>
        <p:txBody>
          <a:bodyPr spcFirstLastPara="1" wrap="square" lIns="68575" tIns="34275" rIns="68575" bIns="34275" anchor="t" anchorCtr="0">
            <a:normAutofit/>
          </a:bodyPr>
          <a:lstStyle>
            <a:lvl1pPr lvl="0" algn="l">
              <a:lnSpc>
                <a:spcPct val="90000"/>
              </a:lnSpc>
              <a:spcBef>
                <a:spcPts val="0"/>
              </a:spcBef>
              <a:spcAft>
                <a:spcPts val="0"/>
              </a:spcAft>
              <a:buClr>
                <a:schemeClr val="lt2"/>
              </a:buClr>
              <a:buSzPts val="3900"/>
              <a:buFont typeface="Arial"/>
              <a:buNone/>
              <a:defRPr sz="3900">
                <a:solidFill>
                  <a:schemeClr val="lt2"/>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501" name="Google Shape;501;p57"/>
          <p:cNvSpPr txBox="1">
            <a:spLocks noGrp="1"/>
          </p:cNvSpPr>
          <p:nvPr>
            <p:ph type="subTitle" idx="1"/>
          </p:nvPr>
        </p:nvSpPr>
        <p:spPr>
          <a:xfrm>
            <a:off x="322326" y="3655314"/>
            <a:ext cx="3154800" cy="1035600"/>
          </a:xfrm>
          <a:prstGeom prst="rect">
            <a:avLst/>
          </a:prstGeom>
          <a:noFill/>
          <a:ln>
            <a:noFill/>
          </a:ln>
        </p:spPr>
        <p:txBody>
          <a:bodyPr spcFirstLastPara="1" wrap="square" lIns="68575" tIns="34275" rIns="68575" bIns="34275" anchor="b" anchorCtr="0">
            <a:normAutofit/>
          </a:bodyPr>
          <a:lstStyle>
            <a:lvl1pPr lvl="0" algn="l">
              <a:lnSpc>
                <a:spcPct val="120000"/>
              </a:lnSpc>
              <a:spcBef>
                <a:spcPts val="800"/>
              </a:spcBef>
              <a:spcAft>
                <a:spcPts val="0"/>
              </a:spcAft>
              <a:buClr>
                <a:schemeClr val="lt2"/>
              </a:buClr>
              <a:buSzPts val="1400"/>
              <a:buNone/>
              <a:defRPr sz="1400">
                <a:solidFill>
                  <a:schemeClr val="lt2"/>
                </a:solidFill>
              </a:defRPr>
            </a:lvl1pPr>
            <a:lvl2pPr lvl="1" algn="ctr">
              <a:lnSpc>
                <a:spcPct val="120000"/>
              </a:lnSpc>
              <a:spcBef>
                <a:spcPts val="400"/>
              </a:spcBef>
              <a:spcAft>
                <a:spcPts val="0"/>
              </a:spcAft>
              <a:buClr>
                <a:schemeClr val="lt1"/>
              </a:buClr>
              <a:buSzPts val="1500"/>
              <a:buNone/>
              <a:defRPr sz="1500"/>
            </a:lvl2pPr>
            <a:lvl3pPr lvl="2" algn="ctr">
              <a:lnSpc>
                <a:spcPct val="120000"/>
              </a:lnSpc>
              <a:spcBef>
                <a:spcPts val="400"/>
              </a:spcBef>
              <a:spcAft>
                <a:spcPts val="0"/>
              </a:spcAft>
              <a:buClr>
                <a:schemeClr val="lt1"/>
              </a:buClr>
              <a:buSzPts val="1400"/>
              <a:buNone/>
              <a:defRPr sz="1400"/>
            </a:lvl3pPr>
            <a:lvl4pPr lvl="3" algn="ctr">
              <a:lnSpc>
                <a:spcPct val="120000"/>
              </a:lnSpc>
              <a:spcBef>
                <a:spcPts val="400"/>
              </a:spcBef>
              <a:spcAft>
                <a:spcPts val="0"/>
              </a:spcAft>
              <a:buClr>
                <a:schemeClr val="lt1"/>
              </a:buClr>
              <a:buSzPts val="1200"/>
              <a:buNone/>
              <a:defRPr sz="1200"/>
            </a:lvl4pPr>
            <a:lvl5pPr lvl="4" algn="ctr">
              <a:lnSpc>
                <a:spcPct val="120000"/>
              </a:lnSpc>
              <a:spcBef>
                <a:spcPts val="400"/>
              </a:spcBef>
              <a:spcAft>
                <a:spcPts val="0"/>
              </a:spcAft>
              <a:buClr>
                <a:schemeClr val="lt1"/>
              </a:buClr>
              <a:buSzPts val="1200"/>
              <a:buNone/>
              <a:defRPr sz="1200"/>
            </a:lvl5pPr>
            <a:lvl6pPr lvl="5" algn="ctr">
              <a:lnSpc>
                <a:spcPct val="90000"/>
              </a:lnSpc>
              <a:spcBef>
                <a:spcPts val="400"/>
              </a:spcBef>
              <a:spcAft>
                <a:spcPts val="0"/>
              </a:spcAft>
              <a:buClr>
                <a:schemeClr val="lt1"/>
              </a:buClr>
              <a:buSzPts val="1200"/>
              <a:buNone/>
              <a:defRPr sz="1200"/>
            </a:lvl6pPr>
            <a:lvl7pPr lvl="6" algn="ctr">
              <a:lnSpc>
                <a:spcPct val="90000"/>
              </a:lnSpc>
              <a:spcBef>
                <a:spcPts val="400"/>
              </a:spcBef>
              <a:spcAft>
                <a:spcPts val="0"/>
              </a:spcAft>
              <a:buClr>
                <a:schemeClr val="lt1"/>
              </a:buClr>
              <a:buSzPts val="1200"/>
              <a:buNone/>
              <a:defRPr sz="1200"/>
            </a:lvl7pPr>
            <a:lvl8pPr lvl="7" algn="ctr">
              <a:lnSpc>
                <a:spcPct val="90000"/>
              </a:lnSpc>
              <a:spcBef>
                <a:spcPts val="400"/>
              </a:spcBef>
              <a:spcAft>
                <a:spcPts val="0"/>
              </a:spcAft>
              <a:buClr>
                <a:schemeClr val="lt1"/>
              </a:buClr>
              <a:buSzPts val="1200"/>
              <a:buNone/>
              <a:defRPr sz="1200"/>
            </a:lvl8pPr>
            <a:lvl9pPr lvl="8" algn="ctr">
              <a:lnSpc>
                <a:spcPct val="90000"/>
              </a:lnSpc>
              <a:spcBef>
                <a:spcPts val="400"/>
              </a:spcBef>
              <a:spcAft>
                <a:spcPts val="0"/>
              </a:spcAft>
              <a:buClr>
                <a:schemeClr val="lt1"/>
              </a:buClr>
              <a:buSzPts val="1200"/>
              <a:buNone/>
              <a:defRPr sz="1200"/>
            </a:lvl9pPr>
          </a:lstStyle>
          <a:p>
            <a:endParaRPr/>
          </a:p>
        </p:txBody>
      </p:sp>
      <p:pic>
        <p:nvPicPr>
          <p:cNvPr id="502" name="Google Shape;502;p57"/>
          <p:cNvPicPr preferRelativeResize="0">
            <a:picLocks noGrp="1"/>
          </p:cNvPicPr>
          <p:nvPr>
            <p:ph type="pic" idx="2"/>
          </p:nvPr>
        </p:nvPicPr>
        <p:blipFill/>
        <p:spPr>
          <a:xfrm>
            <a:off x="4189620" y="0"/>
            <a:ext cx="4954200" cy="4799400"/>
          </a:xfrm>
          <a:prstGeom prst="rect">
            <a:avLst/>
          </a:prstGeom>
          <a:blipFill rotWithShape="1">
            <a:blip r:embed="rId2">
              <a:alphaModFix/>
            </a:blip>
            <a:stretch>
              <a:fillRect/>
            </a:stretch>
          </a:blipFill>
          <a:ln>
            <a:noFill/>
          </a:ln>
        </p:spPr>
      </p:pic>
      <p:sp>
        <p:nvSpPr>
          <p:cNvPr id="503" name="Google Shape;503;p57"/>
          <p:cNvSpPr txBox="1">
            <a:spLocks noGrp="1"/>
          </p:cNvSpPr>
          <p:nvPr>
            <p:ph type="dt" idx="10"/>
          </p:nvPr>
        </p:nvSpPr>
        <p:spPr>
          <a:xfrm>
            <a:off x="323379" y="4867893"/>
            <a:ext cx="2131500" cy="252000"/>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solidFill>
                  <a:schemeClr val="lt2"/>
                </a:solidFil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504" name="Google Shape;504;p57"/>
          <p:cNvSpPr txBox="1">
            <a:spLocks noGrp="1"/>
          </p:cNvSpPr>
          <p:nvPr>
            <p:ph type="ftr" idx="11"/>
          </p:nvPr>
        </p:nvSpPr>
        <p:spPr>
          <a:xfrm>
            <a:off x="6670027" y="4867893"/>
            <a:ext cx="1997100" cy="252000"/>
          </a:xfrm>
          <a:prstGeom prst="rect">
            <a:avLst/>
          </a:prstGeom>
          <a:noFill/>
          <a:ln>
            <a:noFill/>
          </a:ln>
        </p:spPr>
        <p:txBody>
          <a:bodyPr spcFirstLastPara="1" wrap="square" lIns="68575" tIns="34275" rIns="68575" bIns="34275" anchor="ctr" anchorCtr="0">
            <a:noAutofit/>
          </a:bodyPr>
          <a:lstStyle>
            <a:lvl1pPr lvl="0" algn="r">
              <a:spcBef>
                <a:spcPts val="0"/>
              </a:spcBef>
              <a:spcAft>
                <a:spcPts val="0"/>
              </a:spcAft>
              <a:buSzPts val="1100"/>
              <a:buNone/>
              <a:defRPr>
                <a:solidFill>
                  <a:schemeClr val="lt2"/>
                </a:solidFil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505" name="Google Shape;505;p57"/>
          <p:cNvSpPr txBox="1">
            <a:spLocks noGrp="1"/>
          </p:cNvSpPr>
          <p:nvPr>
            <p:ph type="sldNum" idx="12"/>
          </p:nvPr>
        </p:nvSpPr>
        <p:spPr>
          <a:xfrm>
            <a:off x="8736323" y="4867893"/>
            <a:ext cx="342900" cy="252000"/>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sz="600" b="0" i="0" u="none" strike="noStrike" cap="none">
                <a:solidFill>
                  <a:schemeClr val="lt2"/>
                </a:solidFill>
                <a:latin typeface="Arial"/>
                <a:ea typeface="Arial"/>
                <a:cs typeface="Arial"/>
                <a:sym typeface="Arial"/>
              </a:defRPr>
            </a:lvl1pPr>
            <a:lvl2pPr marL="0" lvl="1" indent="0" algn="r">
              <a:spcBef>
                <a:spcPts val="0"/>
              </a:spcBef>
              <a:buNone/>
              <a:defRPr sz="600" b="0" i="0" u="none" strike="noStrike" cap="none">
                <a:solidFill>
                  <a:schemeClr val="lt2"/>
                </a:solidFill>
                <a:latin typeface="Arial"/>
                <a:ea typeface="Arial"/>
                <a:cs typeface="Arial"/>
                <a:sym typeface="Arial"/>
              </a:defRPr>
            </a:lvl2pPr>
            <a:lvl3pPr marL="0" lvl="2" indent="0" algn="r">
              <a:spcBef>
                <a:spcPts val="0"/>
              </a:spcBef>
              <a:buNone/>
              <a:defRPr sz="600" b="0" i="0" u="none" strike="noStrike" cap="none">
                <a:solidFill>
                  <a:schemeClr val="lt2"/>
                </a:solidFill>
                <a:latin typeface="Arial"/>
                <a:ea typeface="Arial"/>
                <a:cs typeface="Arial"/>
                <a:sym typeface="Arial"/>
              </a:defRPr>
            </a:lvl3pPr>
            <a:lvl4pPr marL="0" lvl="3" indent="0" algn="r">
              <a:spcBef>
                <a:spcPts val="0"/>
              </a:spcBef>
              <a:buNone/>
              <a:defRPr sz="600" b="0" i="0" u="none" strike="noStrike" cap="none">
                <a:solidFill>
                  <a:schemeClr val="lt2"/>
                </a:solidFill>
                <a:latin typeface="Arial"/>
                <a:ea typeface="Arial"/>
                <a:cs typeface="Arial"/>
                <a:sym typeface="Arial"/>
              </a:defRPr>
            </a:lvl4pPr>
            <a:lvl5pPr marL="0" lvl="4" indent="0" algn="r">
              <a:spcBef>
                <a:spcPts val="0"/>
              </a:spcBef>
              <a:buNone/>
              <a:defRPr sz="600" b="0" i="0" u="none" strike="noStrike" cap="none">
                <a:solidFill>
                  <a:schemeClr val="lt2"/>
                </a:solidFill>
                <a:latin typeface="Arial"/>
                <a:ea typeface="Arial"/>
                <a:cs typeface="Arial"/>
                <a:sym typeface="Arial"/>
              </a:defRPr>
            </a:lvl5pPr>
            <a:lvl6pPr marL="0" lvl="5" indent="0" algn="r">
              <a:spcBef>
                <a:spcPts val="0"/>
              </a:spcBef>
              <a:buNone/>
              <a:defRPr sz="600" b="0" i="0" u="none" strike="noStrike" cap="none">
                <a:solidFill>
                  <a:schemeClr val="lt2"/>
                </a:solidFill>
                <a:latin typeface="Arial"/>
                <a:ea typeface="Arial"/>
                <a:cs typeface="Arial"/>
                <a:sym typeface="Arial"/>
              </a:defRPr>
            </a:lvl6pPr>
            <a:lvl7pPr marL="0" lvl="6" indent="0" algn="r">
              <a:spcBef>
                <a:spcPts val="0"/>
              </a:spcBef>
              <a:buNone/>
              <a:defRPr sz="600" b="0" i="0" u="none" strike="noStrike" cap="none">
                <a:solidFill>
                  <a:schemeClr val="lt2"/>
                </a:solidFill>
                <a:latin typeface="Arial"/>
                <a:ea typeface="Arial"/>
                <a:cs typeface="Arial"/>
                <a:sym typeface="Arial"/>
              </a:defRPr>
            </a:lvl7pPr>
            <a:lvl8pPr marL="0" lvl="7" indent="0" algn="r">
              <a:spcBef>
                <a:spcPts val="0"/>
              </a:spcBef>
              <a:buNone/>
              <a:defRPr sz="600" b="0" i="0" u="none" strike="noStrike" cap="none">
                <a:solidFill>
                  <a:schemeClr val="lt2"/>
                </a:solidFill>
                <a:latin typeface="Arial"/>
                <a:ea typeface="Arial"/>
                <a:cs typeface="Arial"/>
                <a:sym typeface="Arial"/>
              </a:defRPr>
            </a:lvl8pPr>
            <a:lvl9pPr marL="0" lvl="8" indent="0" algn="r">
              <a:spcBef>
                <a:spcPts val="0"/>
              </a:spcBef>
              <a:buNone/>
              <a:defRPr sz="600" b="0" i="0" u="none" strike="noStrike" cap="none">
                <a:solidFill>
                  <a:schemeClr val="lt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itle, Photo 3">
  <p:cSld name="Title, Photo 3">
    <p:bg>
      <p:bgPr>
        <a:solidFill>
          <a:schemeClr val="dk1"/>
        </a:solidFill>
        <a:effectLst/>
      </p:bgPr>
    </p:bg>
    <p:spTree>
      <p:nvGrpSpPr>
        <p:cNvPr id="1" name="Shape 506"/>
        <p:cNvGrpSpPr/>
        <p:nvPr/>
      </p:nvGrpSpPr>
      <p:grpSpPr>
        <a:xfrm>
          <a:off x="0" y="0"/>
          <a:ext cx="0" cy="0"/>
          <a:chOff x="0" y="0"/>
          <a:chExt cx="0" cy="0"/>
        </a:xfrm>
      </p:grpSpPr>
      <p:sp>
        <p:nvSpPr>
          <p:cNvPr id="507" name="Google Shape;507;p58"/>
          <p:cNvSpPr txBox="1">
            <a:spLocks noGrp="1"/>
          </p:cNvSpPr>
          <p:nvPr>
            <p:ph type="ctrTitle"/>
          </p:nvPr>
        </p:nvSpPr>
        <p:spPr>
          <a:xfrm>
            <a:off x="322326" y="308610"/>
            <a:ext cx="3998100" cy="2805000"/>
          </a:xfrm>
          <a:prstGeom prst="rect">
            <a:avLst/>
          </a:prstGeom>
          <a:noFill/>
          <a:ln>
            <a:noFill/>
          </a:ln>
        </p:spPr>
        <p:txBody>
          <a:bodyPr spcFirstLastPara="1" wrap="square" lIns="68575" tIns="34275" rIns="68575" bIns="34275" anchor="t" anchorCtr="0">
            <a:normAutofit/>
          </a:bodyPr>
          <a:lstStyle>
            <a:lvl1pPr lvl="0" algn="l">
              <a:lnSpc>
                <a:spcPct val="90000"/>
              </a:lnSpc>
              <a:spcBef>
                <a:spcPts val="0"/>
              </a:spcBef>
              <a:spcAft>
                <a:spcPts val="0"/>
              </a:spcAft>
              <a:buClr>
                <a:schemeClr val="lt2"/>
              </a:buClr>
              <a:buSzPts val="5000"/>
              <a:buFont typeface="Arial"/>
              <a:buNone/>
              <a:defRPr sz="5000">
                <a:solidFill>
                  <a:schemeClr val="lt2"/>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508" name="Google Shape;508;p58"/>
          <p:cNvSpPr txBox="1">
            <a:spLocks noGrp="1"/>
          </p:cNvSpPr>
          <p:nvPr>
            <p:ph type="subTitle" idx="1"/>
          </p:nvPr>
        </p:nvSpPr>
        <p:spPr>
          <a:xfrm>
            <a:off x="322326" y="3655314"/>
            <a:ext cx="3387900" cy="1035600"/>
          </a:xfrm>
          <a:prstGeom prst="rect">
            <a:avLst/>
          </a:prstGeom>
          <a:noFill/>
          <a:ln>
            <a:noFill/>
          </a:ln>
        </p:spPr>
        <p:txBody>
          <a:bodyPr spcFirstLastPara="1" wrap="square" lIns="68575" tIns="34275" rIns="68575" bIns="34275" anchor="b" anchorCtr="0">
            <a:normAutofit/>
          </a:bodyPr>
          <a:lstStyle>
            <a:lvl1pPr lvl="0" algn="l">
              <a:lnSpc>
                <a:spcPct val="120000"/>
              </a:lnSpc>
              <a:spcBef>
                <a:spcPts val="800"/>
              </a:spcBef>
              <a:spcAft>
                <a:spcPts val="0"/>
              </a:spcAft>
              <a:buClr>
                <a:schemeClr val="lt2"/>
              </a:buClr>
              <a:buSzPts val="1400"/>
              <a:buNone/>
              <a:defRPr sz="1400">
                <a:solidFill>
                  <a:schemeClr val="lt2"/>
                </a:solidFill>
              </a:defRPr>
            </a:lvl1pPr>
            <a:lvl2pPr lvl="1" algn="ctr">
              <a:lnSpc>
                <a:spcPct val="120000"/>
              </a:lnSpc>
              <a:spcBef>
                <a:spcPts val="400"/>
              </a:spcBef>
              <a:spcAft>
                <a:spcPts val="0"/>
              </a:spcAft>
              <a:buClr>
                <a:schemeClr val="lt1"/>
              </a:buClr>
              <a:buSzPts val="1500"/>
              <a:buNone/>
              <a:defRPr sz="1500"/>
            </a:lvl2pPr>
            <a:lvl3pPr lvl="2" algn="ctr">
              <a:lnSpc>
                <a:spcPct val="120000"/>
              </a:lnSpc>
              <a:spcBef>
                <a:spcPts val="400"/>
              </a:spcBef>
              <a:spcAft>
                <a:spcPts val="0"/>
              </a:spcAft>
              <a:buClr>
                <a:schemeClr val="lt1"/>
              </a:buClr>
              <a:buSzPts val="1400"/>
              <a:buNone/>
              <a:defRPr sz="1400"/>
            </a:lvl3pPr>
            <a:lvl4pPr lvl="3" algn="ctr">
              <a:lnSpc>
                <a:spcPct val="120000"/>
              </a:lnSpc>
              <a:spcBef>
                <a:spcPts val="400"/>
              </a:spcBef>
              <a:spcAft>
                <a:spcPts val="0"/>
              </a:spcAft>
              <a:buClr>
                <a:schemeClr val="lt1"/>
              </a:buClr>
              <a:buSzPts val="1200"/>
              <a:buNone/>
              <a:defRPr sz="1200"/>
            </a:lvl4pPr>
            <a:lvl5pPr lvl="4" algn="ctr">
              <a:lnSpc>
                <a:spcPct val="120000"/>
              </a:lnSpc>
              <a:spcBef>
                <a:spcPts val="400"/>
              </a:spcBef>
              <a:spcAft>
                <a:spcPts val="0"/>
              </a:spcAft>
              <a:buClr>
                <a:schemeClr val="lt1"/>
              </a:buClr>
              <a:buSzPts val="1200"/>
              <a:buNone/>
              <a:defRPr sz="1200"/>
            </a:lvl5pPr>
            <a:lvl6pPr lvl="5" algn="ctr">
              <a:lnSpc>
                <a:spcPct val="90000"/>
              </a:lnSpc>
              <a:spcBef>
                <a:spcPts val="400"/>
              </a:spcBef>
              <a:spcAft>
                <a:spcPts val="0"/>
              </a:spcAft>
              <a:buClr>
                <a:schemeClr val="lt1"/>
              </a:buClr>
              <a:buSzPts val="1200"/>
              <a:buNone/>
              <a:defRPr sz="1200"/>
            </a:lvl6pPr>
            <a:lvl7pPr lvl="6" algn="ctr">
              <a:lnSpc>
                <a:spcPct val="90000"/>
              </a:lnSpc>
              <a:spcBef>
                <a:spcPts val="400"/>
              </a:spcBef>
              <a:spcAft>
                <a:spcPts val="0"/>
              </a:spcAft>
              <a:buClr>
                <a:schemeClr val="lt1"/>
              </a:buClr>
              <a:buSzPts val="1200"/>
              <a:buNone/>
              <a:defRPr sz="1200"/>
            </a:lvl7pPr>
            <a:lvl8pPr lvl="7" algn="ctr">
              <a:lnSpc>
                <a:spcPct val="90000"/>
              </a:lnSpc>
              <a:spcBef>
                <a:spcPts val="400"/>
              </a:spcBef>
              <a:spcAft>
                <a:spcPts val="0"/>
              </a:spcAft>
              <a:buClr>
                <a:schemeClr val="lt1"/>
              </a:buClr>
              <a:buSzPts val="1200"/>
              <a:buNone/>
              <a:defRPr sz="1200"/>
            </a:lvl8pPr>
            <a:lvl9pPr lvl="8" algn="ctr">
              <a:lnSpc>
                <a:spcPct val="90000"/>
              </a:lnSpc>
              <a:spcBef>
                <a:spcPts val="400"/>
              </a:spcBef>
              <a:spcAft>
                <a:spcPts val="0"/>
              </a:spcAft>
              <a:buClr>
                <a:schemeClr val="lt1"/>
              </a:buClr>
              <a:buSzPts val="1200"/>
              <a:buNone/>
              <a:defRPr sz="1200"/>
            </a:lvl9pPr>
          </a:lstStyle>
          <a:p>
            <a:endParaRPr/>
          </a:p>
        </p:txBody>
      </p:sp>
      <p:pic>
        <p:nvPicPr>
          <p:cNvPr id="509" name="Google Shape;509;p58"/>
          <p:cNvPicPr preferRelativeResize="0">
            <a:picLocks noGrp="1"/>
          </p:cNvPicPr>
          <p:nvPr>
            <p:ph type="pic" idx="2"/>
          </p:nvPr>
        </p:nvPicPr>
        <p:blipFill/>
        <p:spPr>
          <a:xfrm>
            <a:off x="4887936" y="0"/>
            <a:ext cx="4256100" cy="4799400"/>
          </a:xfrm>
          <a:prstGeom prst="rect">
            <a:avLst/>
          </a:prstGeom>
          <a:blipFill rotWithShape="1">
            <a:blip r:embed="rId2">
              <a:alphaModFix/>
            </a:blip>
            <a:stretch>
              <a:fillRect/>
            </a:stretch>
          </a:blipFill>
          <a:ln>
            <a:noFill/>
          </a:ln>
        </p:spPr>
      </p:pic>
      <p:sp>
        <p:nvSpPr>
          <p:cNvPr id="510" name="Google Shape;510;p58"/>
          <p:cNvSpPr txBox="1">
            <a:spLocks noGrp="1"/>
          </p:cNvSpPr>
          <p:nvPr>
            <p:ph type="dt" idx="10"/>
          </p:nvPr>
        </p:nvSpPr>
        <p:spPr>
          <a:xfrm>
            <a:off x="323379" y="4867893"/>
            <a:ext cx="2131500" cy="252000"/>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solidFill>
                  <a:schemeClr val="lt2"/>
                </a:solidFil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511" name="Google Shape;511;p58"/>
          <p:cNvSpPr txBox="1">
            <a:spLocks noGrp="1"/>
          </p:cNvSpPr>
          <p:nvPr>
            <p:ph type="ftr" idx="11"/>
          </p:nvPr>
        </p:nvSpPr>
        <p:spPr>
          <a:xfrm>
            <a:off x="6670027" y="4867893"/>
            <a:ext cx="1997100" cy="252000"/>
          </a:xfrm>
          <a:prstGeom prst="rect">
            <a:avLst/>
          </a:prstGeom>
          <a:noFill/>
          <a:ln>
            <a:noFill/>
          </a:ln>
        </p:spPr>
        <p:txBody>
          <a:bodyPr spcFirstLastPara="1" wrap="square" lIns="68575" tIns="34275" rIns="68575" bIns="34275" anchor="ctr" anchorCtr="0">
            <a:noAutofit/>
          </a:bodyPr>
          <a:lstStyle>
            <a:lvl1pPr lvl="0" algn="r">
              <a:spcBef>
                <a:spcPts val="0"/>
              </a:spcBef>
              <a:spcAft>
                <a:spcPts val="0"/>
              </a:spcAft>
              <a:buSzPts val="1100"/>
              <a:buNone/>
              <a:defRPr>
                <a:solidFill>
                  <a:schemeClr val="lt2"/>
                </a:solidFil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512" name="Google Shape;512;p58"/>
          <p:cNvSpPr txBox="1">
            <a:spLocks noGrp="1"/>
          </p:cNvSpPr>
          <p:nvPr>
            <p:ph type="sldNum" idx="12"/>
          </p:nvPr>
        </p:nvSpPr>
        <p:spPr>
          <a:xfrm>
            <a:off x="8736323" y="4867893"/>
            <a:ext cx="342900" cy="252000"/>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sz="600" b="0" i="0" u="none" strike="noStrike" cap="none">
                <a:solidFill>
                  <a:schemeClr val="lt2"/>
                </a:solidFill>
                <a:latin typeface="Arial"/>
                <a:ea typeface="Arial"/>
                <a:cs typeface="Arial"/>
                <a:sym typeface="Arial"/>
              </a:defRPr>
            </a:lvl1pPr>
            <a:lvl2pPr marL="0" lvl="1" indent="0" algn="r">
              <a:spcBef>
                <a:spcPts val="0"/>
              </a:spcBef>
              <a:buNone/>
              <a:defRPr sz="600" b="0" i="0" u="none" strike="noStrike" cap="none">
                <a:solidFill>
                  <a:schemeClr val="lt2"/>
                </a:solidFill>
                <a:latin typeface="Arial"/>
                <a:ea typeface="Arial"/>
                <a:cs typeface="Arial"/>
                <a:sym typeface="Arial"/>
              </a:defRPr>
            </a:lvl2pPr>
            <a:lvl3pPr marL="0" lvl="2" indent="0" algn="r">
              <a:spcBef>
                <a:spcPts val="0"/>
              </a:spcBef>
              <a:buNone/>
              <a:defRPr sz="600" b="0" i="0" u="none" strike="noStrike" cap="none">
                <a:solidFill>
                  <a:schemeClr val="lt2"/>
                </a:solidFill>
                <a:latin typeface="Arial"/>
                <a:ea typeface="Arial"/>
                <a:cs typeface="Arial"/>
                <a:sym typeface="Arial"/>
              </a:defRPr>
            </a:lvl3pPr>
            <a:lvl4pPr marL="0" lvl="3" indent="0" algn="r">
              <a:spcBef>
                <a:spcPts val="0"/>
              </a:spcBef>
              <a:buNone/>
              <a:defRPr sz="600" b="0" i="0" u="none" strike="noStrike" cap="none">
                <a:solidFill>
                  <a:schemeClr val="lt2"/>
                </a:solidFill>
                <a:latin typeface="Arial"/>
                <a:ea typeface="Arial"/>
                <a:cs typeface="Arial"/>
                <a:sym typeface="Arial"/>
              </a:defRPr>
            </a:lvl4pPr>
            <a:lvl5pPr marL="0" lvl="4" indent="0" algn="r">
              <a:spcBef>
                <a:spcPts val="0"/>
              </a:spcBef>
              <a:buNone/>
              <a:defRPr sz="600" b="0" i="0" u="none" strike="noStrike" cap="none">
                <a:solidFill>
                  <a:schemeClr val="lt2"/>
                </a:solidFill>
                <a:latin typeface="Arial"/>
                <a:ea typeface="Arial"/>
                <a:cs typeface="Arial"/>
                <a:sym typeface="Arial"/>
              </a:defRPr>
            </a:lvl5pPr>
            <a:lvl6pPr marL="0" lvl="5" indent="0" algn="r">
              <a:spcBef>
                <a:spcPts val="0"/>
              </a:spcBef>
              <a:buNone/>
              <a:defRPr sz="600" b="0" i="0" u="none" strike="noStrike" cap="none">
                <a:solidFill>
                  <a:schemeClr val="lt2"/>
                </a:solidFill>
                <a:latin typeface="Arial"/>
                <a:ea typeface="Arial"/>
                <a:cs typeface="Arial"/>
                <a:sym typeface="Arial"/>
              </a:defRPr>
            </a:lvl6pPr>
            <a:lvl7pPr marL="0" lvl="6" indent="0" algn="r">
              <a:spcBef>
                <a:spcPts val="0"/>
              </a:spcBef>
              <a:buNone/>
              <a:defRPr sz="600" b="0" i="0" u="none" strike="noStrike" cap="none">
                <a:solidFill>
                  <a:schemeClr val="lt2"/>
                </a:solidFill>
                <a:latin typeface="Arial"/>
                <a:ea typeface="Arial"/>
                <a:cs typeface="Arial"/>
                <a:sym typeface="Arial"/>
              </a:defRPr>
            </a:lvl7pPr>
            <a:lvl8pPr marL="0" lvl="7" indent="0" algn="r">
              <a:spcBef>
                <a:spcPts val="0"/>
              </a:spcBef>
              <a:buNone/>
              <a:defRPr sz="600" b="0" i="0" u="none" strike="noStrike" cap="none">
                <a:solidFill>
                  <a:schemeClr val="lt2"/>
                </a:solidFill>
                <a:latin typeface="Arial"/>
                <a:ea typeface="Arial"/>
                <a:cs typeface="Arial"/>
                <a:sym typeface="Arial"/>
              </a:defRPr>
            </a:lvl8pPr>
            <a:lvl9pPr marL="0" lvl="8" indent="0" algn="r">
              <a:spcBef>
                <a:spcPts val="0"/>
              </a:spcBef>
              <a:buNone/>
              <a:defRPr sz="600" b="0" i="0" u="none" strike="noStrike" cap="none">
                <a:solidFill>
                  <a:schemeClr val="lt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itle, Photo 4">
  <p:cSld name="Title, Photo 4">
    <p:bg>
      <p:bgPr>
        <a:solidFill>
          <a:schemeClr val="dk1"/>
        </a:solidFill>
        <a:effectLst/>
      </p:bgPr>
    </p:bg>
    <p:spTree>
      <p:nvGrpSpPr>
        <p:cNvPr id="1" name="Shape 513"/>
        <p:cNvGrpSpPr/>
        <p:nvPr/>
      </p:nvGrpSpPr>
      <p:grpSpPr>
        <a:xfrm>
          <a:off x="0" y="0"/>
          <a:ext cx="0" cy="0"/>
          <a:chOff x="0" y="0"/>
          <a:chExt cx="0" cy="0"/>
        </a:xfrm>
      </p:grpSpPr>
      <p:sp>
        <p:nvSpPr>
          <p:cNvPr id="514" name="Google Shape;514;p59"/>
          <p:cNvSpPr txBox="1">
            <a:spLocks noGrp="1"/>
          </p:cNvSpPr>
          <p:nvPr>
            <p:ph type="ctrTitle"/>
          </p:nvPr>
        </p:nvSpPr>
        <p:spPr>
          <a:xfrm>
            <a:off x="5452110" y="308610"/>
            <a:ext cx="3271200" cy="2976300"/>
          </a:xfrm>
          <a:prstGeom prst="rect">
            <a:avLst/>
          </a:prstGeom>
          <a:noFill/>
          <a:ln>
            <a:noFill/>
          </a:ln>
        </p:spPr>
        <p:txBody>
          <a:bodyPr spcFirstLastPara="1" wrap="square" lIns="68575" tIns="34275" rIns="68575" bIns="34275" anchor="t" anchorCtr="0">
            <a:normAutofit/>
          </a:bodyPr>
          <a:lstStyle>
            <a:lvl1pPr lvl="0" algn="l">
              <a:lnSpc>
                <a:spcPct val="90000"/>
              </a:lnSpc>
              <a:spcBef>
                <a:spcPts val="0"/>
              </a:spcBef>
              <a:spcAft>
                <a:spcPts val="0"/>
              </a:spcAft>
              <a:buClr>
                <a:schemeClr val="lt2"/>
              </a:buClr>
              <a:buSzPts val="4100"/>
              <a:buFont typeface="Arial"/>
              <a:buNone/>
              <a:defRPr sz="4100">
                <a:solidFill>
                  <a:schemeClr val="lt2"/>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515" name="Google Shape;515;p59"/>
          <p:cNvSpPr txBox="1">
            <a:spLocks noGrp="1"/>
          </p:cNvSpPr>
          <p:nvPr>
            <p:ph type="subTitle" idx="1"/>
          </p:nvPr>
        </p:nvSpPr>
        <p:spPr>
          <a:xfrm>
            <a:off x="5452110" y="3655314"/>
            <a:ext cx="3154800" cy="1035600"/>
          </a:xfrm>
          <a:prstGeom prst="rect">
            <a:avLst/>
          </a:prstGeom>
          <a:noFill/>
          <a:ln>
            <a:noFill/>
          </a:ln>
        </p:spPr>
        <p:txBody>
          <a:bodyPr spcFirstLastPara="1" wrap="square" lIns="68575" tIns="34275" rIns="68575" bIns="34275" anchor="b" anchorCtr="0">
            <a:normAutofit/>
          </a:bodyPr>
          <a:lstStyle>
            <a:lvl1pPr lvl="0" algn="l">
              <a:lnSpc>
                <a:spcPct val="120000"/>
              </a:lnSpc>
              <a:spcBef>
                <a:spcPts val="800"/>
              </a:spcBef>
              <a:spcAft>
                <a:spcPts val="0"/>
              </a:spcAft>
              <a:buClr>
                <a:schemeClr val="lt2"/>
              </a:buClr>
              <a:buSzPts val="1400"/>
              <a:buNone/>
              <a:defRPr sz="1400">
                <a:solidFill>
                  <a:schemeClr val="lt2"/>
                </a:solidFill>
              </a:defRPr>
            </a:lvl1pPr>
            <a:lvl2pPr lvl="1" algn="ctr">
              <a:lnSpc>
                <a:spcPct val="120000"/>
              </a:lnSpc>
              <a:spcBef>
                <a:spcPts val="400"/>
              </a:spcBef>
              <a:spcAft>
                <a:spcPts val="0"/>
              </a:spcAft>
              <a:buClr>
                <a:schemeClr val="lt1"/>
              </a:buClr>
              <a:buSzPts val="1500"/>
              <a:buNone/>
              <a:defRPr sz="1500"/>
            </a:lvl2pPr>
            <a:lvl3pPr lvl="2" algn="ctr">
              <a:lnSpc>
                <a:spcPct val="120000"/>
              </a:lnSpc>
              <a:spcBef>
                <a:spcPts val="400"/>
              </a:spcBef>
              <a:spcAft>
                <a:spcPts val="0"/>
              </a:spcAft>
              <a:buClr>
                <a:schemeClr val="lt1"/>
              </a:buClr>
              <a:buSzPts val="1400"/>
              <a:buNone/>
              <a:defRPr sz="1400"/>
            </a:lvl3pPr>
            <a:lvl4pPr lvl="3" algn="ctr">
              <a:lnSpc>
                <a:spcPct val="120000"/>
              </a:lnSpc>
              <a:spcBef>
                <a:spcPts val="400"/>
              </a:spcBef>
              <a:spcAft>
                <a:spcPts val="0"/>
              </a:spcAft>
              <a:buClr>
                <a:schemeClr val="lt1"/>
              </a:buClr>
              <a:buSzPts val="1200"/>
              <a:buNone/>
              <a:defRPr sz="1200"/>
            </a:lvl4pPr>
            <a:lvl5pPr lvl="4" algn="ctr">
              <a:lnSpc>
                <a:spcPct val="120000"/>
              </a:lnSpc>
              <a:spcBef>
                <a:spcPts val="400"/>
              </a:spcBef>
              <a:spcAft>
                <a:spcPts val="0"/>
              </a:spcAft>
              <a:buClr>
                <a:schemeClr val="lt1"/>
              </a:buClr>
              <a:buSzPts val="1200"/>
              <a:buNone/>
              <a:defRPr sz="1200"/>
            </a:lvl5pPr>
            <a:lvl6pPr lvl="5" algn="ctr">
              <a:lnSpc>
                <a:spcPct val="90000"/>
              </a:lnSpc>
              <a:spcBef>
                <a:spcPts val="400"/>
              </a:spcBef>
              <a:spcAft>
                <a:spcPts val="0"/>
              </a:spcAft>
              <a:buClr>
                <a:schemeClr val="lt1"/>
              </a:buClr>
              <a:buSzPts val="1200"/>
              <a:buNone/>
              <a:defRPr sz="1200"/>
            </a:lvl6pPr>
            <a:lvl7pPr lvl="6" algn="ctr">
              <a:lnSpc>
                <a:spcPct val="90000"/>
              </a:lnSpc>
              <a:spcBef>
                <a:spcPts val="400"/>
              </a:spcBef>
              <a:spcAft>
                <a:spcPts val="0"/>
              </a:spcAft>
              <a:buClr>
                <a:schemeClr val="lt1"/>
              </a:buClr>
              <a:buSzPts val="1200"/>
              <a:buNone/>
              <a:defRPr sz="1200"/>
            </a:lvl7pPr>
            <a:lvl8pPr lvl="7" algn="ctr">
              <a:lnSpc>
                <a:spcPct val="90000"/>
              </a:lnSpc>
              <a:spcBef>
                <a:spcPts val="400"/>
              </a:spcBef>
              <a:spcAft>
                <a:spcPts val="0"/>
              </a:spcAft>
              <a:buClr>
                <a:schemeClr val="lt1"/>
              </a:buClr>
              <a:buSzPts val="1200"/>
              <a:buNone/>
              <a:defRPr sz="1200"/>
            </a:lvl8pPr>
            <a:lvl9pPr lvl="8" algn="ctr">
              <a:lnSpc>
                <a:spcPct val="90000"/>
              </a:lnSpc>
              <a:spcBef>
                <a:spcPts val="400"/>
              </a:spcBef>
              <a:spcAft>
                <a:spcPts val="0"/>
              </a:spcAft>
              <a:buClr>
                <a:schemeClr val="lt1"/>
              </a:buClr>
              <a:buSzPts val="1200"/>
              <a:buNone/>
              <a:defRPr sz="1200"/>
            </a:lvl9pPr>
          </a:lstStyle>
          <a:p>
            <a:endParaRPr/>
          </a:p>
        </p:txBody>
      </p:sp>
      <p:pic>
        <p:nvPicPr>
          <p:cNvPr id="516" name="Google Shape;516;p59"/>
          <p:cNvPicPr preferRelativeResize="0">
            <a:picLocks noGrp="1"/>
          </p:cNvPicPr>
          <p:nvPr>
            <p:ph type="pic" idx="2"/>
          </p:nvPr>
        </p:nvPicPr>
        <p:blipFill/>
        <p:spPr>
          <a:xfrm>
            <a:off x="0" y="0"/>
            <a:ext cx="4953300" cy="4799400"/>
          </a:xfrm>
          <a:prstGeom prst="rect">
            <a:avLst/>
          </a:prstGeom>
          <a:blipFill rotWithShape="1">
            <a:blip r:embed="rId2">
              <a:alphaModFix/>
            </a:blip>
            <a:stretch>
              <a:fillRect/>
            </a:stretch>
          </a:blipFill>
          <a:ln>
            <a:noFill/>
          </a:ln>
        </p:spPr>
      </p:pic>
      <p:sp>
        <p:nvSpPr>
          <p:cNvPr id="517" name="Google Shape;517;p59"/>
          <p:cNvSpPr txBox="1">
            <a:spLocks noGrp="1"/>
          </p:cNvSpPr>
          <p:nvPr>
            <p:ph type="dt" idx="10"/>
          </p:nvPr>
        </p:nvSpPr>
        <p:spPr>
          <a:xfrm>
            <a:off x="323379" y="4867893"/>
            <a:ext cx="2131500" cy="252000"/>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solidFill>
                  <a:schemeClr val="lt2"/>
                </a:solidFil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518" name="Google Shape;518;p59"/>
          <p:cNvSpPr txBox="1">
            <a:spLocks noGrp="1"/>
          </p:cNvSpPr>
          <p:nvPr>
            <p:ph type="ftr" idx="11"/>
          </p:nvPr>
        </p:nvSpPr>
        <p:spPr>
          <a:xfrm>
            <a:off x="6670027" y="4867893"/>
            <a:ext cx="1997100" cy="252000"/>
          </a:xfrm>
          <a:prstGeom prst="rect">
            <a:avLst/>
          </a:prstGeom>
          <a:noFill/>
          <a:ln>
            <a:noFill/>
          </a:ln>
        </p:spPr>
        <p:txBody>
          <a:bodyPr spcFirstLastPara="1" wrap="square" lIns="68575" tIns="34275" rIns="68575" bIns="34275" anchor="ctr" anchorCtr="0">
            <a:noAutofit/>
          </a:bodyPr>
          <a:lstStyle>
            <a:lvl1pPr lvl="0" algn="r">
              <a:spcBef>
                <a:spcPts val="0"/>
              </a:spcBef>
              <a:spcAft>
                <a:spcPts val="0"/>
              </a:spcAft>
              <a:buSzPts val="1100"/>
              <a:buNone/>
              <a:defRPr>
                <a:solidFill>
                  <a:schemeClr val="lt2"/>
                </a:solidFil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519" name="Google Shape;519;p59"/>
          <p:cNvSpPr txBox="1">
            <a:spLocks noGrp="1"/>
          </p:cNvSpPr>
          <p:nvPr>
            <p:ph type="sldNum" idx="12"/>
          </p:nvPr>
        </p:nvSpPr>
        <p:spPr>
          <a:xfrm>
            <a:off x="8736323" y="4867893"/>
            <a:ext cx="342900" cy="252000"/>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sz="600" b="0" i="0" u="none" strike="noStrike" cap="none">
                <a:solidFill>
                  <a:schemeClr val="lt2"/>
                </a:solidFill>
                <a:latin typeface="Arial"/>
                <a:ea typeface="Arial"/>
                <a:cs typeface="Arial"/>
                <a:sym typeface="Arial"/>
              </a:defRPr>
            </a:lvl1pPr>
            <a:lvl2pPr marL="0" lvl="1" indent="0" algn="r">
              <a:spcBef>
                <a:spcPts val="0"/>
              </a:spcBef>
              <a:buNone/>
              <a:defRPr sz="600" b="0" i="0" u="none" strike="noStrike" cap="none">
                <a:solidFill>
                  <a:schemeClr val="lt2"/>
                </a:solidFill>
                <a:latin typeface="Arial"/>
                <a:ea typeface="Arial"/>
                <a:cs typeface="Arial"/>
                <a:sym typeface="Arial"/>
              </a:defRPr>
            </a:lvl2pPr>
            <a:lvl3pPr marL="0" lvl="2" indent="0" algn="r">
              <a:spcBef>
                <a:spcPts val="0"/>
              </a:spcBef>
              <a:buNone/>
              <a:defRPr sz="600" b="0" i="0" u="none" strike="noStrike" cap="none">
                <a:solidFill>
                  <a:schemeClr val="lt2"/>
                </a:solidFill>
                <a:latin typeface="Arial"/>
                <a:ea typeface="Arial"/>
                <a:cs typeface="Arial"/>
                <a:sym typeface="Arial"/>
              </a:defRPr>
            </a:lvl3pPr>
            <a:lvl4pPr marL="0" lvl="3" indent="0" algn="r">
              <a:spcBef>
                <a:spcPts val="0"/>
              </a:spcBef>
              <a:buNone/>
              <a:defRPr sz="600" b="0" i="0" u="none" strike="noStrike" cap="none">
                <a:solidFill>
                  <a:schemeClr val="lt2"/>
                </a:solidFill>
                <a:latin typeface="Arial"/>
                <a:ea typeface="Arial"/>
                <a:cs typeface="Arial"/>
                <a:sym typeface="Arial"/>
              </a:defRPr>
            </a:lvl4pPr>
            <a:lvl5pPr marL="0" lvl="4" indent="0" algn="r">
              <a:spcBef>
                <a:spcPts val="0"/>
              </a:spcBef>
              <a:buNone/>
              <a:defRPr sz="600" b="0" i="0" u="none" strike="noStrike" cap="none">
                <a:solidFill>
                  <a:schemeClr val="lt2"/>
                </a:solidFill>
                <a:latin typeface="Arial"/>
                <a:ea typeface="Arial"/>
                <a:cs typeface="Arial"/>
                <a:sym typeface="Arial"/>
              </a:defRPr>
            </a:lvl5pPr>
            <a:lvl6pPr marL="0" lvl="5" indent="0" algn="r">
              <a:spcBef>
                <a:spcPts val="0"/>
              </a:spcBef>
              <a:buNone/>
              <a:defRPr sz="600" b="0" i="0" u="none" strike="noStrike" cap="none">
                <a:solidFill>
                  <a:schemeClr val="lt2"/>
                </a:solidFill>
                <a:latin typeface="Arial"/>
                <a:ea typeface="Arial"/>
                <a:cs typeface="Arial"/>
                <a:sym typeface="Arial"/>
              </a:defRPr>
            </a:lvl6pPr>
            <a:lvl7pPr marL="0" lvl="6" indent="0" algn="r">
              <a:spcBef>
                <a:spcPts val="0"/>
              </a:spcBef>
              <a:buNone/>
              <a:defRPr sz="600" b="0" i="0" u="none" strike="noStrike" cap="none">
                <a:solidFill>
                  <a:schemeClr val="lt2"/>
                </a:solidFill>
                <a:latin typeface="Arial"/>
                <a:ea typeface="Arial"/>
                <a:cs typeface="Arial"/>
                <a:sym typeface="Arial"/>
              </a:defRPr>
            </a:lvl7pPr>
            <a:lvl8pPr marL="0" lvl="7" indent="0" algn="r">
              <a:spcBef>
                <a:spcPts val="0"/>
              </a:spcBef>
              <a:buNone/>
              <a:defRPr sz="600" b="0" i="0" u="none" strike="noStrike" cap="none">
                <a:solidFill>
                  <a:schemeClr val="lt2"/>
                </a:solidFill>
                <a:latin typeface="Arial"/>
                <a:ea typeface="Arial"/>
                <a:cs typeface="Arial"/>
                <a:sym typeface="Arial"/>
              </a:defRPr>
            </a:lvl8pPr>
            <a:lvl9pPr marL="0" lvl="8" indent="0" algn="r">
              <a:spcBef>
                <a:spcPts val="0"/>
              </a:spcBef>
              <a:buNone/>
              <a:defRPr sz="600" b="0" i="0" u="none" strike="noStrike" cap="none">
                <a:solidFill>
                  <a:schemeClr val="lt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Agenda">
  <p:cSld name="Agenda">
    <p:bg>
      <p:bgPr>
        <a:solidFill>
          <a:schemeClr val="lt2"/>
        </a:solidFill>
        <a:effectLst/>
      </p:bgPr>
    </p:bg>
    <p:spTree>
      <p:nvGrpSpPr>
        <p:cNvPr id="1" name="Shape 520"/>
        <p:cNvGrpSpPr/>
        <p:nvPr/>
      </p:nvGrpSpPr>
      <p:grpSpPr>
        <a:xfrm>
          <a:off x="0" y="0"/>
          <a:ext cx="0" cy="0"/>
          <a:chOff x="0" y="0"/>
          <a:chExt cx="0" cy="0"/>
        </a:xfrm>
      </p:grpSpPr>
      <p:sp>
        <p:nvSpPr>
          <p:cNvPr id="521" name="Google Shape;521;p60"/>
          <p:cNvSpPr txBox="1">
            <a:spLocks noGrp="1"/>
          </p:cNvSpPr>
          <p:nvPr>
            <p:ph type="title"/>
          </p:nvPr>
        </p:nvSpPr>
        <p:spPr>
          <a:xfrm>
            <a:off x="322326" y="308610"/>
            <a:ext cx="8284500" cy="1371600"/>
          </a:xfrm>
          <a:prstGeom prst="rect">
            <a:avLst/>
          </a:prstGeom>
          <a:noFill/>
          <a:ln>
            <a:noFill/>
          </a:ln>
        </p:spPr>
        <p:txBody>
          <a:bodyPr spcFirstLastPara="1" wrap="square" lIns="68575" tIns="34275" rIns="68575" bIns="34275" anchor="t" anchorCtr="0">
            <a:normAutofit/>
          </a:bodyPr>
          <a:lstStyle>
            <a:lvl1pPr lvl="0" algn="l">
              <a:lnSpc>
                <a:spcPct val="90000"/>
              </a:lnSpc>
              <a:spcBef>
                <a:spcPts val="0"/>
              </a:spcBef>
              <a:spcAft>
                <a:spcPts val="0"/>
              </a:spcAft>
              <a:buClr>
                <a:schemeClr val="dk1"/>
              </a:buClr>
              <a:buSzPts val="6000"/>
              <a:buFont typeface="Arial"/>
              <a:buNone/>
              <a:defRPr sz="60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522" name="Google Shape;522;p60"/>
          <p:cNvSpPr txBox="1">
            <a:spLocks noGrp="1"/>
          </p:cNvSpPr>
          <p:nvPr>
            <p:ph type="body" idx="1"/>
          </p:nvPr>
        </p:nvSpPr>
        <p:spPr>
          <a:xfrm>
            <a:off x="4704588" y="1817370"/>
            <a:ext cx="3902100" cy="2894100"/>
          </a:xfrm>
          <a:prstGeom prst="rect">
            <a:avLst/>
          </a:prstGeom>
          <a:noFill/>
          <a:ln>
            <a:noFill/>
          </a:ln>
        </p:spPr>
        <p:txBody>
          <a:bodyPr spcFirstLastPara="1" wrap="square" lIns="68575" tIns="34275" rIns="68575" bIns="34275" anchor="t" anchorCtr="0">
            <a:normAutofit/>
          </a:bodyPr>
          <a:lstStyle>
            <a:lvl1pPr marL="457200" lvl="0" indent="-317500" algn="l">
              <a:lnSpc>
                <a:spcPct val="120000"/>
              </a:lnSpc>
              <a:spcBef>
                <a:spcPts val="800"/>
              </a:spcBef>
              <a:spcAft>
                <a:spcPts val="0"/>
              </a:spcAft>
              <a:buClr>
                <a:schemeClr val="dk1"/>
              </a:buClr>
              <a:buSzPts val="1400"/>
              <a:buFont typeface="Arial"/>
              <a:buAutoNum type="arabicPeriod"/>
              <a:defRPr/>
            </a:lvl1pPr>
            <a:lvl2pPr marL="914400" lvl="1" indent="-304800" algn="l">
              <a:lnSpc>
                <a:spcPct val="120000"/>
              </a:lnSpc>
              <a:spcBef>
                <a:spcPts val="400"/>
              </a:spcBef>
              <a:spcAft>
                <a:spcPts val="0"/>
              </a:spcAft>
              <a:buClr>
                <a:schemeClr val="dk1"/>
              </a:buClr>
              <a:buSzPts val="1200"/>
              <a:buFont typeface="Arial"/>
              <a:buAutoNum type="alphaLcPeriod"/>
              <a:defRPr/>
            </a:lvl2pPr>
            <a:lvl3pPr marL="1371600" lvl="2" indent="-298450" algn="l">
              <a:lnSpc>
                <a:spcPct val="120000"/>
              </a:lnSpc>
              <a:spcBef>
                <a:spcPts val="400"/>
              </a:spcBef>
              <a:spcAft>
                <a:spcPts val="0"/>
              </a:spcAft>
              <a:buClr>
                <a:schemeClr val="dk1"/>
              </a:buClr>
              <a:buSzPts val="1100"/>
              <a:buFont typeface="Arial"/>
              <a:buAutoNum type="romanLcPeriod"/>
              <a:defRPr/>
            </a:lvl3pPr>
            <a:lvl4pPr marL="1828800" lvl="3" indent="-285750" algn="l">
              <a:lnSpc>
                <a:spcPct val="120000"/>
              </a:lnSpc>
              <a:spcBef>
                <a:spcPts val="400"/>
              </a:spcBef>
              <a:spcAft>
                <a:spcPts val="0"/>
              </a:spcAft>
              <a:buClr>
                <a:schemeClr val="dk1"/>
              </a:buClr>
              <a:buSzPts val="900"/>
              <a:buFont typeface="Arial"/>
              <a:buAutoNum type="arabicParenR"/>
              <a:defRPr/>
            </a:lvl4pPr>
            <a:lvl5pPr marL="2286000" lvl="4" indent="-279400" algn="l">
              <a:lnSpc>
                <a:spcPct val="120000"/>
              </a:lnSpc>
              <a:spcBef>
                <a:spcPts val="400"/>
              </a:spcBef>
              <a:spcAft>
                <a:spcPts val="0"/>
              </a:spcAft>
              <a:buClr>
                <a:schemeClr val="dk1"/>
              </a:buClr>
              <a:buSzPts val="800"/>
              <a:buFont typeface="Arial"/>
              <a:buAutoNum type="alphaLcParen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523" name="Google Shape;523;p60"/>
          <p:cNvSpPr txBox="1">
            <a:spLocks noGrp="1"/>
          </p:cNvSpPr>
          <p:nvPr>
            <p:ph type="dt" idx="10"/>
          </p:nvPr>
        </p:nvSpPr>
        <p:spPr>
          <a:xfrm>
            <a:off x="323379" y="4867893"/>
            <a:ext cx="2131500" cy="252000"/>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524" name="Google Shape;524;p60"/>
          <p:cNvSpPr txBox="1">
            <a:spLocks noGrp="1"/>
          </p:cNvSpPr>
          <p:nvPr>
            <p:ph type="ftr" idx="11"/>
          </p:nvPr>
        </p:nvSpPr>
        <p:spPr>
          <a:xfrm>
            <a:off x="6670027" y="4867893"/>
            <a:ext cx="1997100" cy="252000"/>
          </a:xfrm>
          <a:prstGeom prst="rect">
            <a:avLst/>
          </a:prstGeom>
          <a:noFill/>
          <a:ln>
            <a:noFill/>
          </a:ln>
        </p:spPr>
        <p:txBody>
          <a:bodyPr spcFirstLastPara="1" wrap="square" lIns="68575" tIns="34275" rIns="68575" bIns="34275" anchor="ctr" anchorCtr="0">
            <a:noAutofit/>
          </a:bodyPr>
          <a:lstStyle>
            <a:lvl1pPr lvl="0" algn="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525" name="Google Shape;525;p60"/>
          <p:cNvSpPr txBox="1">
            <a:spLocks noGrp="1"/>
          </p:cNvSpPr>
          <p:nvPr>
            <p:ph type="sldNum" idx="12"/>
          </p:nvPr>
        </p:nvSpPr>
        <p:spPr>
          <a:xfrm>
            <a:off x="8736323" y="4867893"/>
            <a:ext cx="342900" cy="252000"/>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Agenda 2">
  <p:cSld name="Agenda 2">
    <p:bg>
      <p:bgPr>
        <a:solidFill>
          <a:schemeClr val="lt2"/>
        </a:solidFill>
        <a:effectLst/>
      </p:bgPr>
    </p:bg>
    <p:spTree>
      <p:nvGrpSpPr>
        <p:cNvPr id="1" name="Shape 526"/>
        <p:cNvGrpSpPr/>
        <p:nvPr/>
      </p:nvGrpSpPr>
      <p:grpSpPr>
        <a:xfrm>
          <a:off x="0" y="0"/>
          <a:ext cx="0" cy="0"/>
          <a:chOff x="0" y="0"/>
          <a:chExt cx="0" cy="0"/>
        </a:xfrm>
      </p:grpSpPr>
      <p:sp>
        <p:nvSpPr>
          <p:cNvPr id="527" name="Google Shape;527;p61"/>
          <p:cNvSpPr txBox="1">
            <a:spLocks noGrp="1"/>
          </p:cNvSpPr>
          <p:nvPr>
            <p:ph type="title"/>
          </p:nvPr>
        </p:nvSpPr>
        <p:spPr>
          <a:xfrm>
            <a:off x="5768255" y="748673"/>
            <a:ext cx="2963700" cy="1460700"/>
          </a:xfrm>
          <a:prstGeom prst="rect">
            <a:avLst/>
          </a:prstGeom>
          <a:noFill/>
          <a:ln>
            <a:noFill/>
          </a:ln>
        </p:spPr>
        <p:txBody>
          <a:bodyPr spcFirstLastPara="1" wrap="square" lIns="68575" tIns="34275" rIns="68575" bIns="34275" anchor="b" anchorCtr="0">
            <a:noAutofit/>
          </a:bodyPr>
          <a:lstStyle>
            <a:lvl1pPr lvl="0" algn="l">
              <a:lnSpc>
                <a:spcPct val="90000"/>
              </a:lnSpc>
              <a:spcBef>
                <a:spcPts val="0"/>
              </a:spcBef>
              <a:spcAft>
                <a:spcPts val="0"/>
              </a:spcAft>
              <a:buClr>
                <a:schemeClr val="dk1"/>
              </a:buClr>
              <a:buSzPts val="3300"/>
              <a:buFont typeface="Arial"/>
              <a:buNone/>
              <a:defRPr sz="33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pic>
        <p:nvPicPr>
          <p:cNvPr id="528" name="Google Shape;528;p61"/>
          <p:cNvPicPr preferRelativeResize="0">
            <a:picLocks noGrp="1"/>
          </p:cNvPicPr>
          <p:nvPr>
            <p:ph type="pic" idx="2"/>
          </p:nvPr>
        </p:nvPicPr>
        <p:blipFill/>
        <p:spPr>
          <a:xfrm>
            <a:off x="0" y="0"/>
            <a:ext cx="5252100" cy="4799400"/>
          </a:xfrm>
          <a:prstGeom prst="rect">
            <a:avLst/>
          </a:prstGeom>
          <a:blipFill rotWithShape="1">
            <a:blip r:embed="rId2">
              <a:alphaModFix/>
            </a:blip>
            <a:stretch>
              <a:fillRect/>
            </a:stretch>
          </a:blipFill>
          <a:ln>
            <a:noFill/>
          </a:ln>
        </p:spPr>
      </p:pic>
      <p:sp>
        <p:nvSpPr>
          <p:cNvPr id="529" name="Google Shape;529;p61"/>
          <p:cNvSpPr txBox="1">
            <a:spLocks noGrp="1"/>
          </p:cNvSpPr>
          <p:nvPr>
            <p:ph type="body" idx="1"/>
          </p:nvPr>
        </p:nvSpPr>
        <p:spPr>
          <a:xfrm>
            <a:off x="5768255" y="2324861"/>
            <a:ext cx="2963700" cy="2313600"/>
          </a:xfrm>
          <a:prstGeom prst="rect">
            <a:avLst/>
          </a:prstGeom>
          <a:noFill/>
          <a:ln>
            <a:noFill/>
          </a:ln>
        </p:spPr>
        <p:txBody>
          <a:bodyPr spcFirstLastPara="1" wrap="square" lIns="68575" tIns="34275" rIns="68575" bIns="34275" anchor="t" anchorCtr="0">
            <a:normAutofit/>
          </a:bodyPr>
          <a:lstStyle>
            <a:lvl1pPr marL="457200" lvl="0" indent="-317500" algn="l">
              <a:lnSpc>
                <a:spcPct val="120000"/>
              </a:lnSpc>
              <a:spcBef>
                <a:spcPts val="800"/>
              </a:spcBef>
              <a:spcAft>
                <a:spcPts val="0"/>
              </a:spcAft>
              <a:buClr>
                <a:schemeClr val="dk1"/>
              </a:buClr>
              <a:buSzPts val="1400"/>
              <a:buFont typeface="Arial"/>
              <a:buAutoNum type="arabicPeriod"/>
              <a:defRPr sz="1400"/>
            </a:lvl1pPr>
            <a:lvl2pPr marL="914400" lvl="1" indent="-304800" algn="l">
              <a:lnSpc>
                <a:spcPct val="120000"/>
              </a:lnSpc>
              <a:spcBef>
                <a:spcPts val="400"/>
              </a:spcBef>
              <a:spcAft>
                <a:spcPts val="0"/>
              </a:spcAft>
              <a:buClr>
                <a:schemeClr val="dk1"/>
              </a:buClr>
              <a:buSzPts val="1200"/>
              <a:buFont typeface="Arial"/>
              <a:buAutoNum type="alphaLcPeriod"/>
              <a:defRPr sz="1200"/>
            </a:lvl2pPr>
            <a:lvl3pPr marL="1371600" lvl="2" indent="-298450" algn="l">
              <a:lnSpc>
                <a:spcPct val="120000"/>
              </a:lnSpc>
              <a:spcBef>
                <a:spcPts val="400"/>
              </a:spcBef>
              <a:spcAft>
                <a:spcPts val="0"/>
              </a:spcAft>
              <a:buClr>
                <a:schemeClr val="dk1"/>
              </a:buClr>
              <a:buSzPts val="1100"/>
              <a:buFont typeface="Arial"/>
              <a:buAutoNum type="romanLcPeriod"/>
              <a:defRPr sz="1100"/>
            </a:lvl3pPr>
            <a:lvl4pPr marL="1828800" lvl="3" indent="-285750" algn="l">
              <a:lnSpc>
                <a:spcPct val="120000"/>
              </a:lnSpc>
              <a:spcBef>
                <a:spcPts val="400"/>
              </a:spcBef>
              <a:spcAft>
                <a:spcPts val="0"/>
              </a:spcAft>
              <a:buClr>
                <a:schemeClr val="dk1"/>
              </a:buClr>
              <a:buSzPts val="900"/>
              <a:buFont typeface="Arial"/>
              <a:buAutoNum type="arabicParenR"/>
              <a:defRPr sz="900"/>
            </a:lvl4pPr>
            <a:lvl5pPr marL="2286000" lvl="4" indent="-279400" algn="l">
              <a:lnSpc>
                <a:spcPct val="120000"/>
              </a:lnSpc>
              <a:spcBef>
                <a:spcPts val="400"/>
              </a:spcBef>
              <a:spcAft>
                <a:spcPts val="0"/>
              </a:spcAft>
              <a:buClr>
                <a:schemeClr val="dk1"/>
              </a:buClr>
              <a:buSzPts val="800"/>
              <a:buFont typeface="Arial"/>
              <a:buAutoNum type="alphaLcParenR"/>
              <a:defRPr sz="800"/>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530" name="Google Shape;530;p61"/>
          <p:cNvSpPr txBox="1">
            <a:spLocks noGrp="1"/>
          </p:cNvSpPr>
          <p:nvPr>
            <p:ph type="dt" idx="10"/>
          </p:nvPr>
        </p:nvSpPr>
        <p:spPr>
          <a:xfrm>
            <a:off x="323379" y="4867893"/>
            <a:ext cx="2131500" cy="252000"/>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solidFill>
                  <a:schemeClr val="dk1"/>
                </a:solidFil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531" name="Google Shape;531;p61"/>
          <p:cNvSpPr txBox="1">
            <a:spLocks noGrp="1"/>
          </p:cNvSpPr>
          <p:nvPr>
            <p:ph type="ftr" idx="11"/>
          </p:nvPr>
        </p:nvSpPr>
        <p:spPr>
          <a:xfrm>
            <a:off x="6670027" y="4867893"/>
            <a:ext cx="1997100" cy="252000"/>
          </a:xfrm>
          <a:prstGeom prst="rect">
            <a:avLst/>
          </a:prstGeom>
          <a:noFill/>
          <a:ln>
            <a:noFill/>
          </a:ln>
        </p:spPr>
        <p:txBody>
          <a:bodyPr spcFirstLastPara="1" wrap="square" lIns="68575" tIns="34275" rIns="68575" bIns="34275" anchor="ctr" anchorCtr="0">
            <a:noAutofit/>
          </a:bodyPr>
          <a:lstStyle>
            <a:lvl1pPr lvl="0" algn="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532" name="Google Shape;532;p61"/>
          <p:cNvSpPr txBox="1">
            <a:spLocks noGrp="1"/>
          </p:cNvSpPr>
          <p:nvPr>
            <p:ph type="sldNum" idx="12"/>
          </p:nvPr>
        </p:nvSpPr>
        <p:spPr>
          <a:xfrm>
            <a:off x="8736323" y="4867893"/>
            <a:ext cx="342900" cy="252000"/>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 Alt 4">
  <p:cSld name="BLANK_1_1_1_1_2_2">
    <p:bg>
      <p:bgPr>
        <a:solidFill>
          <a:schemeClr val="lt1"/>
        </a:solidFill>
        <a:effectLst/>
      </p:bgPr>
    </p:bg>
    <p:spTree>
      <p:nvGrpSpPr>
        <p:cNvPr id="1" name="Shape 79"/>
        <p:cNvGrpSpPr/>
        <p:nvPr/>
      </p:nvGrpSpPr>
      <p:grpSpPr>
        <a:xfrm>
          <a:off x="0" y="0"/>
          <a:ext cx="0" cy="0"/>
          <a:chOff x="0" y="0"/>
          <a:chExt cx="0" cy="0"/>
        </a:xfrm>
      </p:grpSpPr>
      <p:sp>
        <p:nvSpPr>
          <p:cNvPr id="80" name="Google Shape;80;p7"/>
          <p:cNvSpPr txBox="1">
            <a:spLocks noGrp="1"/>
          </p:cNvSpPr>
          <p:nvPr>
            <p:ph type="title"/>
          </p:nvPr>
        </p:nvSpPr>
        <p:spPr>
          <a:xfrm>
            <a:off x="228600" y="228600"/>
            <a:ext cx="4803600" cy="587700"/>
          </a:xfrm>
          <a:prstGeom prst="rect">
            <a:avLst/>
          </a:prstGeom>
        </p:spPr>
        <p:txBody>
          <a:bodyPr spcFirstLastPara="1" wrap="square" lIns="91425" tIns="91425" rIns="91425" bIns="91425" anchor="t" anchorCtr="0">
            <a:spAutoFit/>
          </a:bodyPr>
          <a:lstStyle>
            <a:lvl1pPr lvl="0">
              <a:spcBef>
                <a:spcPts val="0"/>
              </a:spcBef>
              <a:spcAft>
                <a:spcPts val="0"/>
              </a:spcAft>
              <a:buNone/>
              <a:defRPr/>
            </a:lvl1pPr>
            <a:lvl2pPr lvl="1">
              <a:spcBef>
                <a:spcPts val="0"/>
              </a:spcBef>
              <a:spcAft>
                <a:spcPts val="0"/>
              </a:spcAft>
              <a:buNone/>
              <a:defRPr>
                <a:latin typeface="Poppins SemiBold"/>
                <a:ea typeface="Poppins SemiBold"/>
                <a:cs typeface="Poppins SemiBold"/>
                <a:sym typeface="Poppins SemiBold"/>
              </a:defRPr>
            </a:lvl2pPr>
            <a:lvl3pPr lvl="2">
              <a:spcBef>
                <a:spcPts val="0"/>
              </a:spcBef>
              <a:spcAft>
                <a:spcPts val="0"/>
              </a:spcAft>
              <a:buNone/>
              <a:defRPr>
                <a:latin typeface="Poppins SemiBold"/>
                <a:ea typeface="Poppins SemiBold"/>
                <a:cs typeface="Poppins SemiBold"/>
                <a:sym typeface="Poppins SemiBold"/>
              </a:defRPr>
            </a:lvl3pPr>
            <a:lvl4pPr lvl="3">
              <a:spcBef>
                <a:spcPts val="0"/>
              </a:spcBef>
              <a:spcAft>
                <a:spcPts val="0"/>
              </a:spcAft>
              <a:buNone/>
              <a:defRPr>
                <a:latin typeface="Poppins SemiBold"/>
                <a:ea typeface="Poppins SemiBold"/>
                <a:cs typeface="Poppins SemiBold"/>
                <a:sym typeface="Poppins SemiBold"/>
              </a:defRPr>
            </a:lvl4pPr>
            <a:lvl5pPr lvl="4">
              <a:spcBef>
                <a:spcPts val="0"/>
              </a:spcBef>
              <a:spcAft>
                <a:spcPts val="0"/>
              </a:spcAft>
              <a:buNone/>
              <a:defRPr>
                <a:latin typeface="Poppins SemiBold"/>
                <a:ea typeface="Poppins SemiBold"/>
                <a:cs typeface="Poppins SemiBold"/>
                <a:sym typeface="Poppins SemiBold"/>
              </a:defRPr>
            </a:lvl5pPr>
            <a:lvl6pPr lvl="5">
              <a:spcBef>
                <a:spcPts val="0"/>
              </a:spcBef>
              <a:spcAft>
                <a:spcPts val="0"/>
              </a:spcAft>
              <a:buNone/>
              <a:defRPr>
                <a:latin typeface="Poppins SemiBold"/>
                <a:ea typeface="Poppins SemiBold"/>
                <a:cs typeface="Poppins SemiBold"/>
                <a:sym typeface="Poppins SemiBold"/>
              </a:defRPr>
            </a:lvl6pPr>
            <a:lvl7pPr lvl="6">
              <a:spcBef>
                <a:spcPts val="0"/>
              </a:spcBef>
              <a:spcAft>
                <a:spcPts val="0"/>
              </a:spcAft>
              <a:buNone/>
              <a:defRPr>
                <a:latin typeface="Poppins SemiBold"/>
                <a:ea typeface="Poppins SemiBold"/>
                <a:cs typeface="Poppins SemiBold"/>
                <a:sym typeface="Poppins SemiBold"/>
              </a:defRPr>
            </a:lvl7pPr>
            <a:lvl8pPr lvl="7">
              <a:spcBef>
                <a:spcPts val="0"/>
              </a:spcBef>
              <a:spcAft>
                <a:spcPts val="0"/>
              </a:spcAft>
              <a:buNone/>
              <a:defRPr>
                <a:latin typeface="Poppins SemiBold"/>
                <a:ea typeface="Poppins SemiBold"/>
                <a:cs typeface="Poppins SemiBold"/>
                <a:sym typeface="Poppins SemiBold"/>
              </a:defRPr>
            </a:lvl8pPr>
            <a:lvl9pPr lvl="8">
              <a:spcBef>
                <a:spcPts val="0"/>
              </a:spcBef>
              <a:spcAft>
                <a:spcPts val="0"/>
              </a:spcAft>
              <a:buNone/>
              <a:defRPr>
                <a:latin typeface="Poppins SemiBold"/>
                <a:ea typeface="Poppins SemiBold"/>
                <a:cs typeface="Poppins SemiBold"/>
                <a:sym typeface="Poppins SemiBold"/>
              </a:defRPr>
            </a:lvl9pPr>
          </a:lstStyle>
          <a:p>
            <a:endParaRPr/>
          </a:p>
        </p:txBody>
      </p:sp>
      <p:sp>
        <p:nvSpPr>
          <p:cNvPr id="81" name="Google Shape;81;p7"/>
          <p:cNvSpPr txBox="1"/>
          <p:nvPr/>
        </p:nvSpPr>
        <p:spPr>
          <a:xfrm>
            <a:off x="6720300" y="4800275"/>
            <a:ext cx="2195100" cy="2925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fld id="{00000000-1234-1234-1234-123412341234}" type="slidenum">
              <a:rPr lang="en" sz="700">
                <a:solidFill>
                  <a:schemeClr val="accent5"/>
                </a:solidFill>
                <a:latin typeface="Nunito Sans"/>
                <a:ea typeface="Nunito Sans"/>
                <a:cs typeface="Nunito Sans"/>
                <a:sym typeface="Nunito Sans"/>
              </a:rPr>
              <a:t>‹#›</a:t>
            </a:fld>
            <a:endParaRPr sz="700">
              <a:solidFill>
                <a:schemeClr val="accent5"/>
              </a:solidFill>
              <a:latin typeface="Nunito Sans"/>
              <a:ea typeface="Nunito Sans"/>
              <a:cs typeface="Nunito Sans"/>
              <a:sym typeface="Nunito Sans"/>
            </a:endParaRPr>
          </a:p>
        </p:txBody>
      </p:sp>
      <p:sp>
        <p:nvSpPr>
          <p:cNvPr id="82" name="Google Shape;82;p7"/>
          <p:cNvSpPr/>
          <p:nvPr/>
        </p:nvSpPr>
        <p:spPr>
          <a:xfrm>
            <a:off x="7299656" y="0"/>
            <a:ext cx="1841902" cy="1572524"/>
          </a:xfrm>
          <a:custGeom>
            <a:avLst/>
            <a:gdLst/>
            <a:ahLst/>
            <a:cxnLst/>
            <a:rect l="l" t="t" r="r" b="b"/>
            <a:pathLst>
              <a:path w="65894" h="56257" extrusionOk="0">
                <a:moveTo>
                  <a:pt x="33226" y="18827"/>
                </a:moveTo>
                <a:lnTo>
                  <a:pt x="33115" y="20538"/>
                </a:lnTo>
                <a:lnTo>
                  <a:pt x="32966" y="22250"/>
                </a:lnTo>
                <a:lnTo>
                  <a:pt x="32743" y="23924"/>
                </a:lnTo>
                <a:lnTo>
                  <a:pt x="32445" y="25561"/>
                </a:lnTo>
                <a:lnTo>
                  <a:pt x="32110" y="27161"/>
                </a:lnTo>
                <a:lnTo>
                  <a:pt x="31701" y="28761"/>
                </a:lnTo>
                <a:lnTo>
                  <a:pt x="31217" y="30324"/>
                </a:lnTo>
                <a:lnTo>
                  <a:pt x="30696" y="31886"/>
                </a:lnTo>
                <a:lnTo>
                  <a:pt x="30212" y="33114"/>
                </a:lnTo>
                <a:lnTo>
                  <a:pt x="29692" y="34379"/>
                </a:lnTo>
                <a:lnTo>
                  <a:pt x="29133" y="35570"/>
                </a:lnTo>
                <a:lnTo>
                  <a:pt x="28538" y="36798"/>
                </a:lnTo>
                <a:lnTo>
                  <a:pt x="27868" y="37951"/>
                </a:lnTo>
                <a:lnTo>
                  <a:pt x="27199" y="39105"/>
                </a:lnTo>
                <a:lnTo>
                  <a:pt x="26455" y="40258"/>
                </a:lnTo>
                <a:lnTo>
                  <a:pt x="25673" y="41374"/>
                </a:lnTo>
                <a:lnTo>
                  <a:pt x="24855" y="42453"/>
                </a:lnTo>
                <a:lnTo>
                  <a:pt x="23999" y="43532"/>
                </a:lnTo>
                <a:lnTo>
                  <a:pt x="23143" y="44574"/>
                </a:lnTo>
                <a:lnTo>
                  <a:pt x="22176" y="45616"/>
                </a:lnTo>
                <a:lnTo>
                  <a:pt x="21208" y="46620"/>
                </a:lnTo>
                <a:lnTo>
                  <a:pt x="20204" y="47588"/>
                </a:lnTo>
                <a:lnTo>
                  <a:pt x="19162" y="48555"/>
                </a:lnTo>
                <a:lnTo>
                  <a:pt x="18083" y="49485"/>
                </a:lnTo>
                <a:lnTo>
                  <a:pt x="16520" y="50750"/>
                </a:lnTo>
                <a:lnTo>
                  <a:pt x="15069" y="51829"/>
                </a:lnTo>
                <a:lnTo>
                  <a:pt x="13693" y="52722"/>
                </a:lnTo>
                <a:lnTo>
                  <a:pt x="12428" y="53504"/>
                </a:lnTo>
                <a:lnTo>
                  <a:pt x="11237" y="54136"/>
                </a:lnTo>
                <a:lnTo>
                  <a:pt x="10158" y="54657"/>
                </a:lnTo>
                <a:lnTo>
                  <a:pt x="9153" y="55029"/>
                </a:lnTo>
                <a:lnTo>
                  <a:pt x="8223" y="55327"/>
                </a:lnTo>
                <a:lnTo>
                  <a:pt x="7367" y="55513"/>
                </a:lnTo>
                <a:lnTo>
                  <a:pt x="6586" y="55624"/>
                </a:lnTo>
                <a:lnTo>
                  <a:pt x="5879" y="55662"/>
                </a:lnTo>
                <a:lnTo>
                  <a:pt x="5247" y="55662"/>
                </a:lnTo>
                <a:lnTo>
                  <a:pt x="4688" y="55550"/>
                </a:lnTo>
                <a:lnTo>
                  <a:pt x="4205" y="55438"/>
                </a:lnTo>
                <a:lnTo>
                  <a:pt x="3758" y="55290"/>
                </a:lnTo>
                <a:lnTo>
                  <a:pt x="3386" y="55141"/>
                </a:lnTo>
                <a:lnTo>
                  <a:pt x="3014" y="54917"/>
                </a:lnTo>
                <a:lnTo>
                  <a:pt x="2679" y="54657"/>
                </a:lnTo>
                <a:lnTo>
                  <a:pt x="2344" y="54359"/>
                </a:lnTo>
                <a:lnTo>
                  <a:pt x="2047" y="54024"/>
                </a:lnTo>
                <a:lnTo>
                  <a:pt x="1786" y="53652"/>
                </a:lnTo>
                <a:lnTo>
                  <a:pt x="1526" y="53280"/>
                </a:lnTo>
                <a:lnTo>
                  <a:pt x="1303" y="52834"/>
                </a:lnTo>
                <a:lnTo>
                  <a:pt x="1117" y="52387"/>
                </a:lnTo>
                <a:lnTo>
                  <a:pt x="968" y="51904"/>
                </a:lnTo>
                <a:lnTo>
                  <a:pt x="819" y="51383"/>
                </a:lnTo>
                <a:lnTo>
                  <a:pt x="744" y="50825"/>
                </a:lnTo>
                <a:lnTo>
                  <a:pt x="670" y="50267"/>
                </a:lnTo>
                <a:lnTo>
                  <a:pt x="596" y="49671"/>
                </a:lnTo>
                <a:lnTo>
                  <a:pt x="596" y="49076"/>
                </a:lnTo>
                <a:lnTo>
                  <a:pt x="596" y="48406"/>
                </a:lnTo>
                <a:lnTo>
                  <a:pt x="633" y="47737"/>
                </a:lnTo>
                <a:lnTo>
                  <a:pt x="744" y="46844"/>
                </a:lnTo>
                <a:lnTo>
                  <a:pt x="893" y="45951"/>
                </a:lnTo>
                <a:lnTo>
                  <a:pt x="1117" y="45020"/>
                </a:lnTo>
                <a:lnTo>
                  <a:pt x="1340" y="44053"/>
                </a:lnTo>
                <a:lnTo>
                  <a:pt x="1637" y="43123"/>
                </a:lnTo>
                <a:lnTo>
                  <a:pt x="1972" y="42155"/>
                </a:lnTo>
                <a:lnTo>
                  <a:pt x="2344" y="41188"/>
                </a:lnTo>
                <a:lnTo>
                  <a:pt x="2754" y="40258"/>
                </a:lnTo>
                <a:lnTo>
                  <a:pt x="3237" y="39291"/>
                </a:lnTo>
                <a:lnTo>
                  <a:pt x="3721" y="38323"/>
                </a:lnTo>
                <a:lnTo>
                  <a:pt x="4279" y="37356"/>
                </a:lnTo>
                <a:lnTo>
                  <a:pt x="4837" y="36426"/>
                </a:lnTo>
                <a:lnTo>
                  <a:pt x="5470" y="35458"/>
                </a:lnTo>
                <a:lnTo>
                  <a:pt x="6102" y="34528"/>
                </a:lnTo>
                <a:lnTo>
                  <a:pt x="6809" y="33635"/>
                </a:lnTo>
                <a:lnTo>
                  <a:pt x="7553" y="32705"/>
                </a:lnTo>
                <a:lnTo>
                  <a:pt x="8186" y="31961"/>
                </a:lnTo>
                <a:lnTo>
                  <a:pt x="8893" y="31142"/>
                </a:lnTo>
                <a:lnTo>
                  <a:pt x="9674" y="30361"/>
                </a:lnTo>
                <a:lnTo>
                  <a:pt x="10530" y="29505"/>
                </a:lnTo>
                <a:lnTo>
                  <a:pt x="11423" y="28687"/>
                </a:lnTo>
                <a:lnTo>
                  <a:pt x="12390" y="27831"/>
                </a:lnTo>
                <a:lnTo>
                  <a:pt x="13432" y="26975"/>
                </a:lnTo>
                <a:lnTo>
                  <a:pt x="14548" y="26156"/>
                </a:lnTo>
                <a:lnTo>
                  <a:pt x="15702" y="25338"/>
                </a:lnTo>
                <a:lnTo>
                  <a:pt x="16967" y="24519"/>
                </a:lnTo>
                <a:lnTo>
                  <a:pt x="18269" y="23738"/>
                </a:lnTo>
                <a:lnTo>
                  <a:pt x="19683" y="22994"/>
                </a:lnTo>
                <a:lnTo>
                  <a:pt x="21134" y="22287"/>
                </a:lnTo>
                <a:lnTo>
                  <a:pt x="22697" y="21580"/>
                </a:lnTo>
                <a:lnTo>
                  <a:pt x="24297" y="20948"/>
                </a:lnTo>
                <a:lnTo>
                  <a:pt x="26008" y="20389"/>
                </a:lnTo>
                <a:lnTo>
                  <a:pt x="26938" y="20092"/>
                </a:lnTo>
                <a:lnTo>
                  <a:pt x="27831" y="19831"/>
                </a:lnTo>
                <a:lnTo>
                  <a:pt x="28761" y="19608"/>
                </a:lnTo>
                <a:lnTo>
                  <a:pt x="29654" y="19422"/>
                </a:lnTo>
                <a:lnTo>
                  <a:pt x="30547" y="19236"/>
                </a:lnTo>
                <a:lnTo>
                  <a:pt x="31440" y="19087"/>
                </a:lnTo>
                <a:lnTo>
                  <a:pt x="32333" y="18938"/>
                </a:lnTo>
                <a:lnTo>
                  <a:pt x="33226" y="18827"/>
                </a:lnTo>
                <a:close/>
                <a:moveTo>
                  <a:pt x="30696" y="0"/>
                </a:moveTo>
                <a:lnTo>
                  <a:pt x="31105" y="1377"/>
                </a:lnTo>
                <a:lnTo>
                  <a:pt x="31515" y="2865"/>
                </a:lnTo>
                <a:lnTo>
                  <a:pt x="31887" y="4502"/>
                </a:lnTo>
                <a:lnTo>
                  <a:pt x="32259" y="6251"/>
                </a:lnTo>
                <a:lnTo>
                  <a:pt x="32557" y="8074"/>
                </a:lnTo>
                <a:lnTo>
                  <a:pt x="32854" y="10009"/>
                </a:lnTo>
                <a:lnTo>
                  <a:pt x="33077" y="12055"/>
                </a:lnTo>
                <a:lnTo>
                  <a:pt x="33226" y="14139"/>
                </a:lnTo>
                <a:lnTo>
                  <a:pt x="33263" y="16222"/>
                </a:lnTo>
                <a:lnTo>
                  <a:pt x="33263" y="18231"/>
                </a:lnTo>
                <a:lnTo>
                  <a:pt x="32333" y="18343"/>
                </a:lnTo>
                <a:lnTo>
                  <a:pt x="31440" y="18492"/>
                </a:lnTo>
                <a:lnTo>
                  <a:pt x="30510" y="18641"/>
                </a:lnTo>
                <a:lnTo>
                  <a:pt x="29580" y="18827"/>
                </a:lnTo>
                <a:lnTo>
                  <a:pt x="28650" y="19013"/>
                </a:lnTo>
                <a:lnTo>
                  <a:pt x="27720" y="19273"/>
                </a:lnTo>
                <a:lnTo>
                  <a:pt x="26789" y="19534"/>
                </a:lnTo>
                <a:lnTo>
                  <a:pt x="25822" y="19831"/>
                </a:lnTo>
                <a:lnTo>
                  <a:pt x="24111" y="20389"/>
                </a:lnTo>
                <a:lnTo>
                  <a:pt x="22436" y="21059"/>
                </a:lnTo>
                <a:lnTo>
                  <a:pt x="20874" y="21729"/>
                </a:lnTo>
                <a:lnTo>
                  <a:pt x="19385" y="22473"/>
                </a:lnTo>
                <a:lnTo>
                  <a:pt x="17971" y="23217"/>
                </a:lnTo>
                <a:lnTo>
                  <a:pt x="16632" y="24036"/>
                </a:lnTo>
                <a:lnTo>
                  <a:pt x="15367" y="24854"/>
                </a:lnTo>
                <a:lnTo>
                  <a:pt x="14176" y="25673"/>
                </a:lnTo>
                <a:lnTo>
                  <a:pt x="13060" y="26529"/>
                </a:lnTo>
                <a:lnTo>
                  <a:pt x="12018" y="27384"/>
                </a:lnTo>
                <a:lnTo>
                  <a:pt x="11014" y="28240"/>
                </a:lnTo>
                <a:lnTo>
                  <a:pt x="10083" y="29096"/>
                </a:lnTo>
                <a:lnTo>
                  <a:pt x="9265" y="29914"/>
                </a:lnTo>
                <a:lnTo>
                  <a:pt x="8446" y="30770"/>
                </a:lnTo>
                <a:lnTo>
                  <a:pt x="7739" y="31551"/>
                </a:lnTo>
                <a:lnTo>
                  <a:pt x="7070" y="32333"/>
                </a:lnTo>
                <a:lnTo>
                  <a:pt x="6326" y="33263"/>
                </a:lnTo>
                <a:lnTo>
                  <a:pt x="5619" y="34193"/>
                </a:lnTo>
                <a:lnTo>
                  <a:pt x="4949" y="35161"/>
                </a:lnTo>
                <a:lnTo>
                  <a:pt x="4354" y="36091"/>
                </a:lnTo>
                <a:lnTo>
                  <a:pt x="3758" y="37095"/>
                </a:lnTo>
                <a:lnTo>
                  <a:pt x="3200" y="38063"/>
                </a:lnTo>
                <a:lnTo>
                  <a:pt x="2679" y="39030"/>
                </a:lnTo>
                <a:lnTo>
                  <a:pt x="2196" y="40035"/>
                </a:lnTo>
                <a:lnTo>
                  <a:pt x="1786" y="41002"/>
                </a:lnTo>
                <a:lnTo>
                  <a:pt x="1414" y="41969"/>
                </a:lnTo>
                <a:lnTo>
                  <a:pt x="1042" y="42974"/>
                </a:lnTo>
                <a:lnTo>
                  <a:pt x="782" y="43941"/>
                </a:lnTo>
                <a:lnTo>
                  <a:pt x="521" y="44872"/>
                </a:lnTo>
                <a:lnTo>
                  <a:pt x="298" y="45839"/>
                </a:lnTo>
                <a:lnTo>
                  <a:pt x="149" y="46769"/>
                </a:lnTo>
                <a:lnTo>
                  <a:pt x="38" y="47699"/>
                </a:lnTo>
                <a:lnTo>
                  <a:pt x="0" y="48406"/>
                </a:lnTo>
                <a:lnTo>
                  <a:pt x="0" y="49113"/>
                </a:lnTo>
                <a:lnTo>
                  <a:pt x="0" y="49746"/>
                </a:lnTo>
                <a:lnTo>
                  <a:pt x="75" y="50415"/>
                </a:lnTo>
                <a:lnTo>
                  <a:pt x="149" y="51011"/>
                </a:lnTo>
                <a:lnTo>
                  <a:pt x="261" y="51606"/>
                </a:lnTo>
                <a:lnTo>
                  <a:pt x="410" y="52164"/>
                </a:lnTo>
                <a:lnTo>
                  <a:pt x="596" y="52685"/>
                </a:lnTo>
                <a:lnTo>
                  <a:pt x="819" y="53169"/>
                </a:lnTo>
                <a:lnTo>
                  <a:pt x="1042" y="53615"/>
                </a:lnTo>
                <a:lnTo>
                  <a:pt x="1340" y="54062"/>
                </a:lnTo>
                <a:lnTo>
                  <a:pt x="1637" y="54434"/>
                </a:lnTo>
                <a:lnTo>
                  <a:pt x="1972" y="54806"/>
                </a:lnTo>
                <a:lnTo>
                  <a:pt x="2307" y="55141"/>
                </a:lnTo>
                <a:lnTo>
                  <a:pt x="2716" y="55401"/>
                </a:lnTo>
                <a:lnTo>
                  <a:pt x="3126" y="55662"/>
                </a:lnTo>
                <a:lnTo>
                  <a:pt x="3721" y="55922"/>
                </a:lnTo>
                <a:lnTo>
                  <a:pt x="4391" y="56108"/>
                </a:lnTo>
                <a:lnTo>
                  <a:pt x="5098" y="56220"/>
                </a:lnTo>
                <a:lnTo>
                  <a:pt x="5842" y="56257"/>
                </a:lnTo>
                <a:lnTo>
                  <a:pt x="6437" y="56257"/>
                </a:lnTo>
                <a:lnTo>
                  <a:pt x="7107" y="56182"/>
                </a:lnTo>
                <a:lnTo>
                  <a:pt x="7777" y="56034"/>
                </a:lnTo>
                <a:lnTo>
                  <a:pt x="8484" y="55885"/>
                </a:lnTo>
                <a:lnTo>
                  <a:pt x="9190" y="55624"/>
                </a:lnTo>
                <a:lnTo>
                  <a:pt x="9935" y="55364"/>
                </a:lnTo>
                <a:lnTo>
                  <a:pt x="10716" y="55029"/>
                </a:lnTo>
                <a:lnTo>
                  <a:pt x="11497" y="54657"/>
                </a:lnTo>
                <a:lnTo>
                  <a:pt x="12316" y="54248"/>
                </a:lnTo>
                <a:lnTo>
                  <a:pt x="13134" y="53764"/>
                </a:lnTo>
                <a:lnTo>
                  <a:pt x="13990" y="53243"/>
                </a:lnTo>
                <a:lnTo>
                  <a:pt x="14846" y="52685"/>
                </a:lnTo>
                <a:lnTo>
                  <a:pt x="15702" y="52090"/>
                </a:lnTo>
                <a:lnTo>
                  <a:pt x="16595" y="51420"/>
                </a:lnTo>
                <a:lnTo>
                  <a:pt x="17525" y="50713"/>
                </a:lnTo>
                <a:lnTo>
                  <a:pt x="18455" y="49969"/>
                </a:lnTo>
                <a:lnTo>
                  <a:pt x="19571" y="49002"/>
                </a:lnTo>
                <a:lnTo>
                  <a:pt x="20613" y="48034"/>
                </a:lnTo>
                <a:lnTo>
                  <a:pt x="21655" y="47030"/>
                </a:lnTo>
                <a:lnTo>
                  <a:pt x="22622" y="46025"/>
                </a:lnTo>
                <a:lnTo>
                  <a:pt x="23590" y="44983"/>
                </a:lnTo>
                <a:lnTo>
                  <a:pt x="24483" y="43904"/>
                </a:lnTo>
                <a:lnTo>
                  <a:pt x="25338" y="42825"/>
                </a:lnTo>
                <a:lnTo>
                  <a:pt x="26157" y="41709"/>
                </a:lnTo>
                <a:lnTo>
                  <a:pt x="26938" y="40593"/>
                </a:lnTo>
                <a:lnTo>
                  <a:pt x="27682" y="39439"/>
                </a:lnTo>
                <a:lnTo>
                  <a:pt x="28389" y="38249"/>
                </a:lnTo>
                <a:lnTo>
                  <a:pt x="29059" y="37058"/>
                </a:lnTo>
                <a:lnTo>
                  <a:pt x="29654" y="35830"/>
                </a:lnTo>
                <a:lnTo>
                  <a:pt x="30250" y="34602"/>
                </a:lnTo>
                <a:lnTo>
                  <a:pt x="30771" y="33337"/>
                </a:lnTo>
                <a:lnTo>
                  <a:pt x="31254" y="32072"/>
                </a:lnTo>
                <a:lnTo>
                  <a:pt x="31812" y="30510"/>
                </a:lnTo>
                <a:lnTo>
                  <a:pt x="32259" y="28910"/>
                </a:lnTo>
                <a:lnTo>
                  <a:pt x="32705" y="27273"/>
                </a:lnTo>
                <a:lnTo>
                  <a:pt x="33040" y="25636"/>
                </a:lnTo>
                <a:lnTo>
                  <a:pt x="33338" y="23961"/>
                </a:lnTo>
                <a:lnTo>
                  <a:pt x="33561" y="22250"/>
                </a:lnTo>
                <a:lnTo>
                  <a:pt x="33710" y="20538"/>
                </a:lnTo>
                <a:lnTo>
                  <a:pt x="33822" y="18790"/>
                </a:lnTo>
                <a:lnTo>
                  <a:pt x="35421" y="18678"/>
                </a:lnTo>
                <a:lnTo>
                  <a:pt x="36947" y="18678"/>
                </a:lnTo>
                <a:lnTo>
                  <a:pt x="38510" y="18752"/>
                </a:lnTo>
                <a:lnTo>
                  <a:pt x="40035" y="18901"/>
                </a:lnTo>
                <a:lnTo>
                  <a:pt x="41523" y="19124"/>
                </a:lnTo>
                <a:lnTo>
                  <a:pt x="43012" y="19422"/>
                </a:lnTo>
                <a:lnTo>
                  <a:pt x="44463" y="19831"/>
                </a:lnTo>
                <a:lnTo>
                  <a:pt x="45877" y="20315"/>
                </a:lnTo>
                <a:lnTo>
                  <a:pt x="46807" y="20650"/>
                </a:lnTo>
                <a:lnTo>
                  <a:pt x="47700" y="21022"/>
                </a:lnTo>
                <a:lnTo>
                  <a:pt x="48556" y="21431"/>
                </a:lnTo>
                <a:lnTo>
                  <a:pt x="49449" y="21878"/>
                </a:lnTo>
                <a:lnTo>
                  <a:pt x="50304" y="22361"/>
                </a:lnTo>
                <a:lnTo>
                  <a:pt x="51160" y="22882"/>
                </a:lnTo>
                <a:lnTo>
                  <a:pt x="52016" y="23440"/>
                </a:lnTo>
                <a:lnTo>
                  <a:pt x="52872" y="24036"/>
                </a:lnTo>
                <a:lnTo>
                  <a:pt x="53690" y="24631"/>
                </a:lnTo>
                <a:lnTo>
                  <a:pt x="54509" y="25264"/>
                </a:lnTo>
                <a:lnTo>
                  <a:pt x="55327" y="25933"/>
                </a:lnTo>
                <a:lnTo>
                  <a:pt x="56109" y="26677"/>
                </a:lnTo>
                <a:lnTo>
                  <a:pt x="56890" y="27384"/>
                </a:lnTo>
                <a:lnTo>
                  <a:pt x="57671" y="28166"/>
                </a:lnTo>
                <a:lnTo>
                  <a:pt x="58415" y="28984"/>
                </a:lnTo>
                <a:lnTo>
                  <a:pt x="59160" y="29803"/>
                </a:lnTo>
                <a:lnTo>
                  <a:pt x="60239" y="31068"/>
                </a:lnTo>
                <a:lnTo>
                  <a:pt x="61243" y="32370"/>
                </a:lnTo>
                <a:lnTo>
                  <a:pt x="62173" y="33635"/>
                </a:lnTo>
                <a:lnTo>
                  <a:pt x="63029" y="34937"/>
                </a:lnTo>
                <a:lnTo>
                  <a:pt x="63848" y="36202"/>
                </a:lnTo>
                <a:lnTo>
                  <a:pt x="64592" y="37430"/>
                </a:lnTo>
                <a:lnTo>
                  <a:pt x="65261" y="38621"/>
                </a:lnTo>
                <a:lnTo>
                  <a:pt x="65894" y="39811"/>
                </a:lnTo>
                <a:lnTo>
                  <a:pt x="65894" y="38546"/>
                </a:lnTo>
                <a:lnTo>
                  <a:pt x="65299" y="37467"/>
                </a:lnTo>
                <a:lnTo>
                  <a:pt x="64629" y="36351"/>
                </a:lnTo>
                <a:lnTo>
                  <a:pt x="63922" y="35198"/>
                </a:lnTo>
                <a:lnTo>
                  <a:pt x="63178" y="34044"/>
                </a:lnTo>
                <a:lnTo>
                  <a:pt x="62359" y="32891"/>
                </a:lnTo>
                <a:lnTo>
                  <a:pt x="61504" y="31738"/>
                </a:lnTo>
                <a:lnTo>
                  <a:pt x="60611" y="30584"/>
                </a:lnTo>
                <a:lnTo>
                  <a:pt x="59643" y="29431"/>
                </a:lnTo>
                <a:lnTo>
                  <a:pt x="58862" y="28575"/>
                </a:lnTo>
                <a:lnTo>
                  <a:pt x="58081" y="27756"/>
                </a:lnTo>
                <a:lnTo>
                  <a:pt x="57299" y="26975"/>
                </a:lnTo>
                <a:lnTo>
                  <a:pt x="56518" y="26231"/>
                </a:lnTo>
                <a:lnTo>
                  <a:pt x="55699" y="25487"/>
                </a:lnTo>
                <a:lnTo>
                  <a:pt x="54881" y="24817"/>
                </a:lnTo>
                <a:lnTo>
                  <a:pt x="54062" y="24147"/>
                </a:lnTo>
                <a:lnTo>
                  <a:pt x="53206" y="23552"/>
                </a:lnTo>
                <a:lnTo>
                  <a:pt x="52351" y="22957"/>
                </a:lnTo>
                <a:lnTo>
                  <a:pt x="51495" y="22399"/>
                </a:lnTo>
                <a:lnTo>
                  <a:pt x="50602" y="21878"/>
                </a:lnTo>
                <a:lnTo>
                  <a:pt x="49746" y="21357"/>
                </a:lnTo>
                <a:lnTo>
                  <a:pt x="48853" y="20910"/>
                </a:lnTo>
                <a:lnTo>
                  <a:pt x="47923" y="20501"/>
                </a:lnTo>
                <a:lnTo>
                  <a:pt x="47030" y="20092"/>
                </a:lnTo>
                <a:lnTo>
                  <a:pt x="46100" y="19757"/>
                </a:lnTo>
                <a:lnTo>
                  <a:pt x="44649" y="19273"/>
                </a:lnTo>
                <a:lnTo>
                  <a:pt x="43161" y="18864"/>
                </a:lnTo>
                <a:lnTo>
                  <a:pt x="41672" y="18529"/>
                </a:lnTo>
                <a:lnTo>
                  <a:pt x="40147" y="18306"/>
                </a:lnTo>
                <a:lnTo>
                  <a:pt x="38584" y="18157"/>
                </a:lnTo>
                <a:lnTo>
                  <a:pt x="37021" y="18083"/>
                </a:lnTo>
                <a:lnTo>
                  <a:pt x="35459" y="18083"/>
                </a:lnTo>
                <a:lnTo>
                  <a:pt x="33859" y="18194"/>
                </a:lnTo>
                <a:lnTo>
                  <a:pt x="33859" y="16148"/>
                </a:lnTo>
                <a:lnTo>
                  <a:pt x="33822" y="14101"/>
                </a:lnTo>
                <a:lnTo>
                  <a:pt x="33673" y="12018"/>
                </a:lnTo>
                <a:lnTo>
                  <a:pt x="33449" y="10009"/>
                </a:lnTo>
                <a:lnTo>
                  <a:pt x="33189" y="8074"/>
                </a:lnTo>
                <a:lnTo>
                  <a:pt x="32854" y="6251"/>
                </a:lnTo>
                <a:lnTo>
                  <a:pt x="32482" y="4502"/>
                </a:lnTo>
                <a:lnTo>
                  <a:pt x="32110" y="2865"/>
                </a:lnTo>
                <a:lnTo>
                  <a:pt x="31738" y="1377"/>
                </a:lnTo>
                <a:lnTo>
                  <a:pt x="3132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2"/>
              </a:solidFill>
              <a:latin typeface="Nunito Sans"/>
              <a:ea typeface="Nunito Sans"/>
              <a:cs typeface="Nunito Sans"/>
              <a:sym typeface="Nunito Sans"/>
            </a:endParaRPr>
          </a:p>
        </p:txBody>
      </p:sp>
      <p:sp>
        <p:nvSpPr>
          <p:cNvPr id="83" name="Google Shape;83;p7"/>
          <p:cNvSpPr txBox="1">
            <a:spLocks noGrp="1"/>
          </p:cNvSpPr>
          <p:nvPr>
            <p:ph type="subTitle" idx="1"/>
          </p:nvPr>
        </p:nvSpPr>
        <p:spPr>
          <a:xfrm>
            <a:off x="228600" y="4800275"/>
            <a:ext cx="1115700" cy="311400"/>
          </a:xfrm>
          <a:prstGeom prst="rect">
            <a:avLst/>
          </a:prstGeom>
        </p:spPr>
        <p:txBody>
          <a:bodyPr spcFirstLastPara="1" wrap="square" lIns="91425" tIns="91425" rIns="91425" bIns="91425" anchor="t" anchorCtr="0">
            <a:noAutofit/>
          </a:bodyPr>
          <a:lstStyle>
            <a:lvl1pPr lvl="0">
              <a:spcBef>
                <a:spcPts val="0"/>
              </a:spcBef>
              <a:spcAft>
                <a:spcPts val="0"/>
              </a:spcAft>
              <a:buNone/>
              <a:defRPr sz="700">
                <a:solidFill>
                  <a:schemeClr val="accent5"/>
                </a:solidFill>
                <a:latin typeface="Nunito Sans"/>
                <a:ea typeface="Nunito Sans"/>
                <a:cs typeface="Nunito Sans"/>
                <a:sym typeface="Nunito Sans"/>
              </a:defRPr>
            </a:lvl1pPr>
            <a:lvl2pPr lvl="1">
              <a:spcBef>
                <a:spcPts val="0"/>
              </a:spcBef>
              <a:spcAft>
                <a:spcPts val="0"/>
              </a:spcAft>
              <a:buClr>
                <a:schemeClr val="accent5"/>
              </a:buClr>
              <a:buSzPts val="700"/>
              <a:buFont typeface="Nunito Sans"/>
              <a:buNone/>
              <a:defRPr sz="700">
                <a:solidFill>
                  <a:schemeClr val="accent5"/>
                </a:solidFill>
                <a:latin typeface="Nunito Sans"/>
                <a:ea typeface="Nunito Sans"/>
                <a:cs typeface="Nunito Sans"/>
                <a:sym typeface="Nunito Sans"/>
              </a:defRPr>
            </a:lvl2pPr>
            <a:lvl3pPr lvl="2">
              <a:spcBef>
                <a:spcPts val="0"/>
              </a:spcBef>
              <a:spcAft>
                <a:spcPts val="0"/>
              </a:spcAft>
              <a:buClr>
                <a:schemeClr val="accent5"/>
              </a:buClr>
              <a:buSzPts val="700"/>
              <a:buFont typeface="Nunito Sans"/>
              <a:buNone/>
              <a:defRPr sz="700">
                <a:solidFill>
                  <a:schemeClr val="accent5"/>
                </a:solidFill>
                <a:latin typeface="Nunito Sans"/>
                <a:ea typeface="Nunito Sans"/>
                <a:cs typeface="Nunito Sans"/>
                <a:sym typeface="Nunito Sans"/>
              </a:defRPr>
            </a:lvl3pPr>
            <a:lvl4pPr lvl="3">
              <a:spcBef>
                <a:spcPts val="0"/>
              </a:spcBef>
              <a:spcAft>
                <a:spcPts val="0"/>
              </a:spcAft>
              <a:buClr>
                <a:schemeClr val="accent5"/>
              </a:buClr>
              <a:buSzPts val="700"/>
              <a:buFont typeface="Nunito Sans"/>
              <a:buNone/>
              <a:defRPr sz="700">
                <a:solidFill>
                  <a:schemeClr val="accent5"/>
                </a:solidFill>
                <a:latin typeface="Nunito Sans"/>
                <a:ea typeface="Nunito Sans"/>
                <a:cs typeface="Nunito Sans"/>
                <a:sym typeface="Nunito Sans"/>
              </a:defRPr>
            </a:lvl4pPr>
            <a:lvl5pPr lvl="4">
              <a:spcBef>
                <a:spcPts val="0"/>
              </a:spcBef>
              <a:spcAft>
                <a:spcPts val="0"/>
              </a:spcAft>
              <a:buClr>
                <a:schemeClr val="accent5"/>
              </a:buClr>
              <a:buSzPts val="700"/>
              <a:buFont typeface="Nunito Sans"/>
              <a:buNone/>
              <a:defRPr sz="700">
                <a:solidFill>
                  <a:schemeClr val="accent5"/>
                </a:solidFill>
                <a:latin typeface="Nunito Sans"/>
                <a:ea typeface="Nunito Sans"/>
                <a:cs typeface="Nunito Sans"/>
                <a:sym typeface="Nunito Sans"/>
              </a:defRPr>
            </a:lvl5pPr>
            <a:lvl6pPr lvl="5">
              <a:spcBef>
                <a:spcPts val="0"/>
              </a:spcBef>
              <a:spcAft>
                <a:spcPts val="0"/>
              </a:spcAft>
              <a:buClr>
                <a:schemeClr val="accent5"/>
              </a:buClr>
              <a:buSzPts val="700"/>
              <a:buFont typeface="Nunito Sans"/>
              <a:buNone/>
              <a:defRPr sz="700">
                <a:solidFill>
                  <a:schemeClr val="accent5"/>
                </a:solidFill>
                <a:latin typeface="Nunito Sans"/>
                <a:ea typeface="Nunito Sans"/>
                <a:cs typeface="Nunito Sans"/>
                <a:sym typeface="Nunito Sans"/>
              </a:defRPr>
            </a:lvl6pPr>
            <a:lvl7pPr lvl="6">
              <a:spcBef>
                <a:spcPts val="0"/>
              </a:spcBef>
              <a:spcAft>
                <a:spcPts val="0"/>
              </a:spcAft>
              <a:buClr>
                <a:schemeClr val="accent5"/>
              </a:buClr>
              <a:buSzPts val="700"/>
              <a:buFont typeface="Nunito Sans"/>
              <a:buNone/>
              <a:defRPr sz="700">
                <a:solidFill>
                  <a:schemeClr val="accent5"/>
                </a:solidFill>
                <a:latin typeface="Nunito Sans"/>
                <a:ea typeface="Nunito Sans"/>
                <a:cs typeface="Nunito Sans"/>
                <a:sym typeface="Nunito Sans"/>
              </a:defRPr>
            </a:lvl7pPr>
            <a:lvl8pPr lvl="7">
              <a:spcBef>
                <a:spcPts val="0"/>
              </a:spcBef>
              <a:spcAft>
                <a:spcPts val="0"/>
              </a:spcAft>
              <a:buClr>
                <a:schemeClr val="accent5"/>
              </a:buClr>
              <a:buSzPts val="700"/>
              <a:buFont typeface="Nunito Sans"/>
              <a:buNone/>
              <a:defRPr sz="700">
                <a:solidFill>
                  <a:schemeClr val="accent5"/>
                </a:solidFill>
                <a:latin typeface="Nunito Sans"/>
                <a:ea typeface="Nunito Sans"/>
                <a:cs typeface="Nunito Sans"/>
                <a:sym typeface="Nunito Sans"/>
              </a:defRPr>
            </a:lvl8pPr>
            <a:lvl9pPr lvl="8">
              <a:spcBef>
                <a:spcPts val="0"/>
              </a:spcBef>
              <a:spcAft>
                <a:spcPts val="0"/>
              </a:spcAft>
              <a:buClr>
                <a:schemeClr val="accent5"/>
              </a:buClr>
              <a:buSzPts val="700"/>
              <a:buFont typeface="Nunito Sans"/>
              <a:buNone/>
              <a:defRPr sz="700">
                <a:solidFill>
                  <a:schemeClr val="accent5"/>
                </a:solidFill>
                <a:latin typeface="Nunito Sans"/>
                <a:ea typeface="Nunito Sans"/>
                <a:cs typeface="Nunito Sans"/>
                <a:sym typeface="Nunito Sans"/>
              </a:defRPr>
            </a:lvl9pPr>
          </a:lstStyle>
          <a:p>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itle, Content 2">
  <p:cSld name="Title, Content 2">
    <p:spTree>
      <p:nvGrpSpPr>
        <p:cNvPr id="1" name="Shape 533"/>
        <p:cNvGrpSpPr/>
        <p:nvPr/>
      </p:nvGrpSpPr>
      <p:grpSpPr>
        <a:xfrm>
          <a:off x="0" y="0"/>
          <a:ext cx="0" cy="0"/>
          <a:chOff x="0" y="0"/>
          <a:chExt cx="0" cy="0"/>
        </a:xfrm>
      </p:grpSpPr>
      <p:sp>
        <p:nvSpPr>
          <p:cNvPr id="534" name="Google Shape;534;p62"/>
          <p:cNvSpPr txBox="1">
            <a:spLocks noGrp="1"/>
          </p:cNvSpPr>
          <p:nvPr>
            <p:ph type="title"/>
          </p:nvPr>
        </p:nvSpPr>
        <p:spPr>
          <a:xfrm>
            <a:off x="761238" y="1858518"/>
            <a:ext cx="3243900" cy="1841100"/>
          </a:xfrm>
          <a:prstGeom prst="rect">
            <a:avLst/>
          </a:prstGeom>
          <a:noFill/>
          <a:ln>
            <a:noFill/>
          </a:ln>
        </p:spPr>
        <p:txBody>
          <a:bodyPr spcFirstLastPara="1" wrap="square" lIns="68575" tIns="34275" rIns="68575" bIns="34275" anchor="t" anchorCtr="0">
            <a:normAutofit/>
          </a:bodyPr>
          <a:lstStyle>
            <a:lvl1pPr lvl="0" algn="l">
              <a:lnSpc>
                <a:spcPct val="90000"/>
              </a:lnSpc>
              <a:spcBef>
                <a:spcPts val="0"/>
              </a:spcBef>
              <a:spcAft>
                <a:spcPts val="0"/>
              </a:spcAft>
              <a:buClr>
                <a:schemeClr val="dk1"/>
              </a:buClr>
              <a:buSzPts val="3300"/>
              <a:buFont typeface="Arial"/>
              <a:buNone/>
              <a:defRPr sz="33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535" name="Google Shape;535;p62"/>
          <p:cNvSpPr txBox="1">
            <a:spLocks noGrp="1"/>
          </p:cNvSpPr>
          <p:nvPr>
            <p:ph type="body" idx="1"/>
          </p:nvPr>
        </p:nvSpPr>
        <p:spPr>
          <a:xfrm>
            <a:off x="4705350" y="1858518"/>
            <a:ext cx="3243900" cy="1841100"/>
          </a:xfrm>
          <a:prstGeom prst="rect">
            <a:avLst/>
          </a:prstGeom>
          <a:noFill/>
          <a:ln>
            <a:noFill/>
          </a:ln>
        </p:spPr>
        <p:txBody>
          <a:bodyPr spcFirstLastPara="1" wrap="square" lIns="68575" tIns="34275" rIns="68575" bIns="34275" anchor="t" anchorCtr="0">
            <a:normAutofit/>
          </a:bodyPr>
          <a:lstStyle>
            <a:lvl1pPr marL="457200" lvl="0" indent="-228600" algn="l">
              <a:lnSpc>
                <a:spcPct val="120000"/>
              </a:lnSpc>
              <a:spcBef>
                <a:spcPts val="800"/>
              </a:spcBef>
              <a:spcAft>
                <a:spcPts val="0"/>
              </a:spcAft>
              <a:buClr>
                <a:schemeClr val="dk1"/>
              </a:buClr>
              <a:buSzPts val="1400"/>
              <a:buNone/>
              <a:defRPr/>
            </a:lvl1pPr>
            <a:lvl2pPr marL="914400" lvl="1" indent="-228600" algn="l">
              <a:lnSpc>
                <a:spcPct val="120000"/>
              </a:lnSpc>
              <a:spcBef>
                <a:spcPts val="400"/>
              </a:spcBef>
              <a:spcAft>
                <a:spcPts val="0"/>
              </a:spcAft>
              <a:buClr>
                <a:schemeClr val="dk1"/>
              </a:buClr>
              <a:buSzPts val="1200"/>
              <a:buNone/>
              <a:defRPr/>
            </a:lvl2pPr>
            <a:lvl3pPr marL="1371600" lvl="2" indent="-228600" algn="l">
              <a:lnSpc>
                <a:spcPct val="120000"/>
              </a:lnSpc>
              <a:spcBef>
                <a:spcPts val="400"/>
              </a:spcBef>
              <a:spcAft>
                <a:spcPts val="0"/>
              </a:spcAft>
              <a:buClr>
                <a:schemeClr val="dk1"/>
              </a:buClr>
              <a:buSzPts val="1100"/>
              <a:buNone/>
              <a:defRPr/>
            </a:lvl3pPr>
            <a:lvl4pPr marL="1828800" lvl="3" indent="-228600" algn="l">
              <a:lnSpc>
                <a:spcPct val="120000"/>
              </a:lnSpc>
              <a:spcBef>
                <a:spcPts val="400"/>
              </a:spcBef>
              <a:spcAft>
                <a:spcPts val="0"/>
              </a:spcAft>
              <a:buClr>
                <a:schemeClr val="dk1"/>
              </a:buClr>
              <a:buSzPts val="900"/>
              <a:buNone/>
              <a:defRPr/>
            </a:lvl4pPr>
            <a:lvl5pPr marL="2286000" lvl="4" indent="-228600" algn="l">
              <a:lnSpc>
                <a:spcPct val="120000"/>
              </a:lnSpc>
              <a:spcBef>
                <a:spcPts val="400"/>
              </a:spcBef>
              <a:spcAft>
                <a:spcPts val="0"/>
              </a:spcAft>
              <a:buClr>
                <a:schemeClr val="dk1"/>
              </a:buClr>
              <a:buSzPts val="800"/>
              <a:buNone/>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536" name="Google Shape;536;p62"/>
          <p:cNvSpPr txBox="1">
            <a:spLocks noGrp="1"/>
          </p:cNvSpPr>
          <p:nvPr>
            <p:ph type="dt" idx="10"/>
          </p:nvPr>
        </p:nvSpPr>
        <p:spPr>
          <a:xfrm>
            <a:off x="323379" y="4867893"/>
            <a:ext cx="2131500" cy="252000"/>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537" name="Google Shape;537;p62"/>
          <p:cNvSpPr txBox="1">
            <a:spLocks noGrp="1"/>
          </p:cNvSpPr>
          <p:nvPr>
            <p:ph type="ftr" idx="11"/>
          </p:nvPr>
        </p:nvSpPr>
        <p:spPr>
          <a:xfrm>
            <a:off x="6670027" y="4867893"/>
            <a:ext cx="1997100" cy="252000"/>
          </a:xfrm>
          <a:prstGeom prst="rect">
            <a:avLst/>
          </a:prstGeom>
          <a:noFill/>
          <a:ln>
            <a:noFill/>
          </a:ln>
        </p:spPr>
        <p:txBody>
          <a:bodyPr spcFirstLastPara="1" wrap="square" lIns="68575" tIns="34275" rIns="68575" bIns="34275" anchor="ctr" anchorCtr="0">
            <a:noAutofit/>
          </a:bodyPr>
          <a:lstStyle>
            <a:lvl1pPr lvl="0" algn="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538" name="Google Shape;538;p62"/>
          <p:cNvSpPr txBox="1">
            <a:spLocks noGrp="1"/>
          </p:cNvSpPr>
          <p:nvPr>
            <p:ph type="sldNum" idx="12"/>
          </p:nvPr>
        </p:nvSpPr>
        <p:spPr>
          <a:xfrm>
            <a:off x="8736323" y="4867893"/>
            <a:ext cx="342900" cy="252000"/>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Title, Content 3">
  <p:cSld name="Title, Content 3">
    <p:spTree>
      <p:nvGrpSpPr>
        <p:cNvPr id="1" name="Shape 539"/>
        <p:cNvGrpSpPr/>
        <p:nvPr/>
      </p:nvGrpSpPr>
      <p:grpSpPr>
        <a:xfrm>
          <a:off x="0" y="0"/>
          <a:ext cx="0" cy="0"/>
          <a:chOff x="0" y="0"/>
          <a:chExt cx="0" cy="0"/>
        </a:xfrm>
      </p:grpSpPr>
      <p:sp>
        <p:nvSpPr>
          <p:cNvPr id="540" name="Google Shape;540;p63"/>
          <p:cNvSpPr txBox="1">
            <a:spLocks noGrp="1"/>
          </p:cNvSpPr>
          <p:nvPr>
            <p:ph type="title"/>
          </p:nvPr>
        </p:nvSpPr>
        <p:spPr>
          <a:xfrm>
            <a:off x="761238" y="1529334"/>
            <a:ext cx="2859900" cy="2654100"/>
          </a:xfrm>
          <a:prstGeom prst="rect">
            <a:avLst/>
          </a:prstGeom>
          <a:noFill/>
          <a:ln>
            <a:noFill/>
          </a:ln>
        </p:spPr>
        <p:txBody>
          <a:bodyPr spcFirstLastPara="1" wrap="square" lIns="68575" tIns="34275" rIns="68575" bIns="34275" anchor="t" anchorCtr="0">
            <a:normAutofit/>
          </a:bodyPr>
          <a:lstStyle>
            <a:lvl1pPr lvl="0" algn="l">
              <a:lnSpc>
                <a:spcPct val="90000"/>
              </a:lnSpc>
              <a:spcBef>
                <a:spcPts val="0"/>
              </a:spcBef>
              <a:spcAft>
                <a:spcPts val="0"/>
              </a:spcAft>
              <a:buClr>
                <a:schemeClr val="dk1"/>
              </a:buClr>
              <a:buSzPts val="2400"/>
              <a:buFont typeface="Arial"/>
              <a:buNone/>
              <a:defRPr sz="24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541" name="Google Shape;541;p63"/>
          <p:cNvSpPr txBox="1">
            <a:spLocks noGrp="1"/>
          </p:cNvSpPr>
          <p:nvPr>
            <p:ph type="body" idx="1"/>
          </p:nvPr>
        </p:nvSpPr>
        <p:spPr>
          <a:xfrm>
            <a:off x="4066794" y="1529334"/>
            <a:ext cx="3785700" cy="2654100"/>
          </a:xfrm>
          <a:prstGeom prst="rect">
            <a:avLst/>
          </a:prstGeom>
          <a:noFill/>
          <a:ln>
            <a:noFill/>
          </a:ln>
        </p:spPr>
        <p:txBody>
          <a:bodyPr spcFirstLastPara="1" wrap="square" lIns="68575" tIns="34275" rIns="68575" bIns="34275" anchor="t" anchorCtr="0">
            <a:normAutofit/>
          </a:bodyPr>
          <a:lstStyle>
            <a:lvl1pPr marL="457200" lvl="0" indent="-317500" algn="l">
              <a:lnSpc>
                <a:spcPct val="120000"/>
              </a:lnSpc>
              <a:spcBef>
                <a:spcPts val="800"/>
              </a:spcBef>
              <a:spcAft>
                <a:spcPts val="0"/>
              </a:spcAft>
              <a:buClr>
                <a:schemeClr val="dk1"/>
              </a:buClr>
              <a:buSzPts val="1400"/>
              <a:buChar char="•"/>
              <a:defRPr/>
            </a:lvl1pPr>
            <a:lvl2pPr marL="914400" lvl="1" indent="-304800" algn="l">
              <a:lnSpc>
                <a:spcPct val="120000"/>
              </a:lnSpc>
              <a:spcBef>
                <a:spcPts val="400"/>
              </a:spcBef>
              <a:spcAft>
                <a:spcPts val="0"/>
              </a:spcAft>
              <a:buClr>
                <a:schemeClr val="dk1"/>
              </a:buClr>
              <a:buSzPts val="1200"/>
              <a:buChar char="•"/>
              <a:defRPr/>
            </a:lvl2pPr>
            <a:lvl3pPr marL="1371600" lvl="2" indent="-298450" algn="l">
              <a:lnSpc>
                <a:spcPct val="120000"/>
              </a:lnSpc>
              <a:spcBef>
                <a:spcPts val="400"/>
              </a:spcBef>
              <a:spcAft>
                <a:spcPts val="0"/>
              </a:spcAft>
              <a:buClr>
                <a:schemeClr val="dk1"/>
              </a:buClr>
              <a:buSzPts val="1100"/>
              <a:buChar char="•"/>
              <a:defRPr/>
            </a:lvl3pPr>
            <a:lvl4pPr marL="1828800" lvl="3" indent="-285750" algn="l">
              <a:lnSpc>
                <a:spcPct val="120000"/>
              </a:lnSpc>
              <a:spcBef>
                <a:spcPts val="400"/>
              </a:spcBef>
              <a:spcAft>
                <a:spcPts val="0"/>
              </a:spcAft>
              <a:buClr>
                <a:schemeClr val="dk1"/>
              </a:buClr>
              <a:buSzPts val="900"/>
              <a:buChar char="•"/>
              <a:defRPr/>
            </a:lvl4pPr>
            <a:lvl5pPr marL="2286000" lvl="4" indent="-279400" algn="l">
              <a:lnSpc>
                <a:spcPct val="120000"/>
              </a:lnSpc>
              <a:spcBef>
                <a:spcPts val="400"/>
              </a:spcBef>
              <a:spcAft>
                <a:spcPts val="0"/>
              </a:spcAft>
              <a:buClr>
                <a:schemeClr val="dk1"/>
              </a:buClr>
              <a:buSzPts val="8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542" name="Google Shape;542;p63"/>
          <p:cNvSpPr txBox="1">
            <a:spLocks noGrp="1"/>
          </p:cNvSpPr>
          <p:nvPr>
            <p:ph type="dt" idx="10"/>
          </p:nvPr>
        </p:nvSpPr>
        <p:spPr>
          <a:xfrm>
            <a:off x="323379" y="4867893"/>
            <a:ext cx="2131500" cy="252000"/>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543" name="Google Shape;543;p63"/>
          <p:cNvSpPr txBox="1">
            <a:spLocks noGrp="1"/>
          </p:cNvSpPr>
          <p:nvPr>
            <p:ph type="ftr" idx="11"/>
          </p:nvPr>
        </p:nvSpPr>
        <p:spPr>
          <a:xfrm>
            <a:off x="6670027" y="4867893"/>
            <a:ext cx="1997100" cy="252000"/>
          </a:xfrm>
          <a:prstGeom prst="rect">
            <a:avLst/>
          </a:prstGeom>
          <a:noFill/>
          <a:ln>
            <a:noFill/>
          </a:ln>
        </p:spPr>
        <p:txBody>
          <a:bodyPr spcFirstLastPara="1" wrap="square" lIns="68575" tIns="34275" rIns="68575" bIns="34275" anchor="ctr" anchorCtr="0">
            <a:noAutofit/>
          </a:bodyPr>
          <a:lstStyle>
            <a:lvl1pPr lvl="0" algn="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544" name="Google Shape;544;p63"/>
          <p:cNvSpPr txBox="1">
            <a:spLocks noGrp="1"/>
          </p:cNvSpPr>
          <p:nvPr>
            <p:ph type="sldNum" idx="12"/>
          </p:nvPr>
        </p:nvSpPr>
        <p:spPr>
          <a:xfrm>
            <a:off x="8736323" y="4867893"/>
            <a:ext cx="342900" cy="252000"/>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Title, Content 4">
  <p:cSld name="Title, Content 4">
    <p:spTree>
      <p:nvGrpSpPr>
        <p:cNvPr id="1" name="Shape 545"/>
        <p:cNvGrpSpPr/>
        <p:nvPr/>
      </p:nvGrpSpPr>
      <p:grpSpPr>
        <a:xfrm>
          <a:off x="0" y="0"/>
          <a:ext cx="0" cy="0"/>
          <a:chOff x="0" y="0"/>
          <a:chExt cx="0" cy="0"/>
        </a:xfrm>
      </p:grpSpPr>
      <p:sp>
        <p:nvSpPr>
          <p:cNvPr id="546" name="Google Shape;546;p64"/>
          <p:cNvSpPr txBox="1">
            <a:spLocks noGrp="1"/>
          </p:cNvSpPr>
          <p:nvPr>
            <p:ph type="title"/>
          </p:nvPr>
        </p:nvSpPr>
        <p:spPr>
          <a:xfrm>
            <a:off x="322326" y="1200150"/>
            <a:ext cx="3106500" cy="3477000"/>
          </a:xfrm>
          <a:prstGeom prst="rect">
            <a:avLst/>
          </a:prstGeom>
          <a:noFill/>
          <a:ln>
            <a:noFill/>
          </a:ln>
        </p:spPr>
        <p:txBody>
          <a:bodyPr spcFirstLastPara="1" wrap="square" lIns="68575" tIns="34275" rIns="68575" bIns="34275" anchor="t" anchorCtr="0">
            <a:normAutofit/>
          </a:bodyPr>
          <a:lstStyle>
            <a:lvl1pPr lvl="0" algn="l">
              <a:lnSpc>
                <a:spcPct val="90000"/>
              </a:lnSpc>
              <a:spcBef>
                <a:spcPts val="0"/>
              </a:spcBef>
              <a:spcAft>
                <a:spcPts val="0"/>
              </a:spcAft>
              <a:buClr>
                <a:schemeClr val="dk1"/>
              </a:buClr>
              <a:buSzPts val="2400"/>
              <a:buFont typeface="Arial"/>
              <a:buNone/>
              <a:defRPr sz="24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547" name="Google Shape;547;p64"/>
          <p:cNvSpPr txBox="1">
            <a:spLocks noGrp="1"/>
          </p:cNvSpPr>
          <p:nvPr>
            <p:ph type="body" idx="1"/>
          </p:nvPr>
        </p:nvSpPr>
        <p:spPr>
          <a:xfrm>
            <a:off x="4066794" y="1200150"/>
            <a:ext cx="4341300" cy="3477000"/>
          </a:xfrm>
          <a:prstGeom prst="rect">
            <a:avLst/>
          </a:prstGeom>
          <a:noFill/>
          <a:ln>
            <a:noFill/>
          </a:ln>
        </p:spPr>
        <p:txBody>
          <a:bodyPr spcFirstLastPara="1" wrap="square" lIns="68575" tIns="34275" rIns="68575" bIns="34275" anchor="t" anchorCtr="0">
            <a:normAutofit/>
          </a:bodyPr>
          <a:lstStyle>
            <a:lvl1pPr marL="457200" lvl="0" indent="-317500" algn="l">
              <a:lnSpc>
                <a:spcPct val="120000"/>
              </a:lnSpc>
              <a:spcBef>
                <a:spcPts val="800"/>
              </a:spcBef>
              <a:spcAft>
                <a:spcPts val="0"/>
              </a:spcAft>
              <a:buClr>
                <a:schemeClr val="dk1"/>
              </a:buClr>
              <a:buSzPts val="1400"/>
              <a:buChar char="•"/>
              <a:defRPr/>
            </a:lvl1pPr>
            <a:lvl2pPr marL="914400" lvl="1" indent="-304800" algn="l">
              <a:lnSpc>
                <a:spcPct val="120000"/>
              </a:lnSpc>
              <a:spcBef>
                <a:spcPts val="400"/>
              </a:spcBef>
              <a:spcAft>
                <a:spcPts val="0"/>
              </a:spcAft>
              <a:buClr>
                <a:schemeClr val="dk1"/>
              </a:buClr>
              <a:buSzPts val="1200"/>
              <a:buChar char="•"/>
              <a:defRPr/>
            </a:lvl2pPr>
            <a:lvl3pPr marL="1371600" lvl="2" indent="-298450" algn="l">
              <a:lnSpc>
                <a:spcPct val="120000"/>
              </a:lnSpc>
              <a:spcBef>
                <a:spcPts val="400"/>
              </a:spcBef>
              <a:spcAft>
                <a:spcPts val="0"/>
              </a:spcAft>
              <a:buClr>
                <a:schemeClr val="dk1"/>
              </a:buClr>
              <a:buSzPts val="1100"/>
              <a:buChar char="•"/>
              <a:defRPr/>
            </a:lvl3pPr>
            <a:lvl4pPr marL="1828800" lvl="3" indent="-285750" algn="l">
              <a:lnSpc>
                <a:spcPct val="120000"/>
              </a:lnSpc>
              <a:spcBef>
                <a:spcPts val="400"/>
              </a:spcBef>
              <a:spcAft>
                <a:spcPts val="0"/>
              </a:spcAft>
              <a:buClr>
                <a:schemeClr val="dk1"/>
              </a:buClr>
              <a:buSzPts val="900"/>
              <a:buChar char="•"/>
              <a:defRPr/>
            </a:lvl4pPr>
            <a:lvl5pPr marL="2286000" lvl="4" indent="-279400" algn="l">
              <a:lnSpc>
                <a:spcPct val="120000"/>
              </a:lnSpc>
              <a:spcBef>
                <a:spcPts val="400"/>
              </a:spcBef>
              <a:spcAft>
                <a:spcPts val="0"/>
              </a:spcAft>
              <a:buClr>
                <a:schemeClr val="dk1"/>
              </a:buClr>
              <a:buSzPts val="8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548" name="Google Shape;548;p64"/>
          <p:cNvSpPr txBox="1">
            <a:spLocks noGrp="1"/>
          </p:cNvSpPr>
          <p:nvPr>
            <p:ph type="dt" idx="10"/>
          </p:nvPr>
        </p:nvSpPr>
        <p:spPr>
          <a:xfrm>
            <a:off x="323379" y="4867893"/>
            <a:ext cx="2131500" cy="252000"/>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549" name="Google Shape;549;p64"/>
          <p:cNvSpPr txBox="1">
            <a:spLocks noGrp="1"/>
          </p:cNvSpPr>
          <p:nvPr>
            <p:ph type="ftr" idx="11"/>
          </p:nvPr>
        </p:nvSpPr>
        <p:spPr>
          <a:xfrm>
            <a:off x="6670027" y="4867893"/>
            <a:ext cx="1997100" cy="252000"/>
          </a:xfrm>
          <a:prstGeom prst="rect">
            <a:avLst/>
          </a:prstGeom>
          <a:noFill/>
          <a:ln>
            <a:noFill/>
          </a:ln>
        </p:spPr>
        <p:txBody>
          <a:bodyPr spcFirstLastPara="1" wrap="square" lIns="68575" tIns="34275" rIns="68575" bIns="34275" anchor="ctr" anchorCtr="0">
            <a:noAutofit/>
          </a:bodyPr>
          <a:lstStyle>
            <a:lvl1pPr lvl="0" algn="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550" name="Google Shape;550;p64"/>
          <p:cNvSpPr txBox="1">
            <a:spLocks noGrp="1"/>
          </p:cNvSpPr>
          <p:nvPr>
            <p:ph type="sldNum" idx="12"/>
          </p:nvPr>
        </p:nvSpPr>
        <p:spPr>
          <a:xfrm>
            <a:off x="8736323" y="4867893"/>
            <a:ext cx="342900" cy="252000"/>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Title, Content 5">
  <p:cSld name="Title, Content 5">
    <p:spTree>
      <p:nvGrpSpPr>
        <p:cNvPr id="1" name="Shape 551"/>
        <p:cNvGrpSpPr/>
        <p:nvPr/>
      </p:nvGrpSpPr>
      <p:grpSpPr>
        <a:xfrm>
          <a:off x="0" y="0"/>
          <a:ext cx="0" cy="0"/>
          <a:chOff x="0" y="0"/>
          <a:chExt cx="0" cy="0"/>
        </a:xfrm>
      </p:grpSpPr>
      <p:sp>
        <p:nvSpPr>
          <p:cNvPr id="552" name="Google Shape;552;p65"/>
          <p:cNvSpPr txBox="1">
            <a:spLocks noGrp="1"/>
          </p:cNvSpPr>
          <p:nvPr>
            <p:ph type="title"/>
          </p:nvPr>
        </p:nvSpPr>
        <p:spPr>
          <a:xfrm>
            <a:off x="322325" y="480059"/>
            <a:ext cx="3024600" cy="2715900"/>
          </a:xfrm>
          <a:prstGeom prst="rect">
            <a:avLst/>
          </a:prstGeom>
          <a:noFill/>
          <a:ln>
            <a:noFill/>
          </a:ln>
        </p:spPr>
        <p:txBody>
          <a:bodyPr spcFirstLastPara="1" wrap="square" lIns="68575" tIns="34275" rIns="68575" bIns="34275" anchor="t" anchorCtr="0">
            <a:normAutofit/>
          </a:bodyPr>
          <a:lstStyle>
            <a:lvl1pPr lvl="0" algn="l">
              <a:lnSpc>
                <a:spcPct val="90000"/>
              </a:lnSpc>
              <a:spcBef>
                <a:spcPts val="0"/>
              </a:spcBef>
              <a:spcAft>
                <a:spcPts val="0"/>
              </a:spcAft>
              <a:buClr>
                <a:schemeClr val="dk1"/>
              </a:buClr>
              <a:buSzPts val="2700"/>
              <a:buFont typeface="Arial"/>
              <a:buNone/>
              <a:defRPr sz="27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553" name="Google Shape;553;p65"/>
          <p:cNvSpPr txBox="1">
            <a:spLocks noGrp="1"/>
          </p:cNvSpPr>
          <p:nvPr>
            <p:ph type="body" idx="1"/>
          </p:nvPr>
        </p:nvSpPr>
        <p:spPr>
          <a:xfrm>
            <a:off x="4066794" y="480536"/>
            <a:ext cx="4476300" cy="4290000"/>
          </a:xfrm>
          <a:prstGeom prst="rect">
            <a:avLst/>
          </a:prstGeom>
          <a:noFill/>
          <a:ln>
            <a:noFill/>
          </a:ln>
        </p:spPr>
        <p:txBody>
          <a:bodyPr spcFirstLastPara="1" wrap="square" lIns="68575" tIns="34275" rIns="68575" bIns="34275" anchor="t" anchorCtr="0">
            <a:normAutofit/>
          </a:bodyPr>
          <a:lstStyle>
            <a:lvl1pPr marL="457200" lvl="0" indent="-317500" algn="l">
              <a:lnSpc>
                <a:spcPct val="120000"/>
              </a:lnSpc>
              <a:spcBef>
                <a:spcPts val="800"/>
              </a:spcBef>
              <a:spcAft>
                <a:spcPts val="0"/>
              </a:spcAft>
              <a:buClr>
                <a:schemeClr val="dk1"/>
              </a:buClr>
              <a:buSzPts val="1400"/>
              <a:buChar char="•"/>
              <a:defRPr/>
            </a:lvl1pPr>
            <a:lvl2pPr marL="914400" lvl="1" indent="-317500" algn="l">
              <a:lnSpc>
                <a:spcPct val="120000"/>
              </a:lnSpc>
              <a:spcBef>
                <a:spcPts val="400"/>
              </a:spcBef>
              <a:spcAft>
                <a:spcPts val="0"/>
              </a:spcAft>
              <a:buClr>
                <a:schemeClr val="dk1"/>
              </a:buClr>
              <a:buSzPts val="1400"/>
              <a:buChar char="•"/>
              <a:defRPr/>
            </a:lvl2pPr>
            <a:lvl3pPr marL="1371600" lvl="2" indent="-317500" algn="l">
              <a:lnSpc>
                <a:spcPct val="120000"/>
              </a:lnSpc>
              <a:spcBef>
                <a:spcPts val="400"/>
              </a:spcBef>
              <a:spcAft>
                <a:spcPts val="0"/>
              </a:spcAft>
              <a:buClr>
                <a:schemeClr val="dk1"/>
              </a:buClr>
              <a:buSzPts val="1400"/>
              <a:buChar char="•"/>
              <a:defRPr/>
            </a:lvl3pPr>
            <a:lvl4pPr marL="1828800" lvl="3" indent="-317500" algn="l">
              <a:lnSpc>
                <a:spcPct val="120000"/>
              </a:lnSpc>
              <a:spcBef>
                <a:spcPts val="400"/>
              </a:spcBef>
              <a:spcAft>
                <a:spcPts val="0"/>
              </a:spcAft>
              <a:buClr>
                <a:schemeClr val="dk1"/>
              </a:buClr>
              <a:buSzPts val="1400"/>
              <a:buChar char="•"/>
              <a:defRPr/>
            </a:lvl4pPr>
            <a:lvl5pPr marL="2286000" lvl="4" indent="-317500" algn="l">
              <a:lnSpc>
                <a:spcPct val="12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554" name="Google Shape;554;p65"/>
          <p:cNvSpPr txBox="1">
            <a:spLocks noGrp="1"/>
          </p:cNvSpPr>
          <p:nvPr>
            <p:ph type="dt" idx="10"/>
          </p:nvPr>
        </p:nvSpPr>
        <p:spPr>
          <a:xfrm>
            <a:off x="323379" y="4867893"/>
            <a:ext cx="2131500" cy="252000"/>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555" name="Google Shape;555;p65"/>
          <p:cNvSpPr txBox="1">
            <a:spLocks noGrp="1"/>
          </p:cNvSpPr>
          <p:nvPr>
            <p:ph type="ftr" idx="11"/>
          </p:nvPr>
        </p:nvSpPr>
        <p:spPr>
          <a:xfrm>
            <a:off x="6670027" y="4867893"/>
            <a:ext cx="1997100" cy="252000"/>
          </a:xfrm>
          <a:prstGeom prst="rect">
            <a:avLst/>
          </a:prstGeom>
          <a:noFill/>
          <a:ln>
            <a:noFill/>
          </a:ln>
        </p:spPr>
        <p:txBody>
          <a:bodyPr spcFirstLastPara="1" wrap="square" lIns="68575" tIns="34275" rIns="68575" bIns="34275" anchor="ctr" anchorCtr="0">
            <a:noAutofit/>
          </a:bodyPr>
          <a:lstStyle>
            <a:lvl1pPr lvl="0" algn="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556" name="Google Shape;556;p65"/>
          <p:cNvSpPr txBox="1">
            <a:spLocks noGrp="1"/>
          </p:cNvSpPr>
          <p:nvPr>
            <p:ph type="sldNum" idx="12"/>
          </p:nvPr>
        </p:nvSpPr>
        <p:spPr>
          <a:xfrm>
            <a:off x="8736323" y="4867893"/>
            <a:ext cx="342900" cy="252000"/>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Title, Content 6">
  <p:cSld name="Title, Content 6">
    <p:spTree>
      <p:nvGrpSpPr>
        <p:cNvPr id="1" name="Shape 557"/>
        <p:cNvGrpSpPr/>
        <p:nvPr/>
      </p:nvGrpSpPr>
      <p:grpSpPr>
        <a:xfrm>
          <a:off x="0" y="0"/>
          <a:ext cx="0" cy="0"/>
          <a:chOff x="0" y="0"/>
          <a:chExt cx="0" cy="0"/>
        </a:xfrm>
      </p:grpSpPr>
      <p:sp>
        <p:nvSpPr>
          <p:cNvPr id="558" name="Google Shape;558;p66"/>
          <p:cNvSpPr txBox="1">
            <a:spLocks noGrp="1"/>
          </p:cNvSpPr>
          <p:nvPr>
            <p:ph type="title"/>
          </p:nvPr>
        </p:nvSpPr>
        <p:spPr>
          <a:xfrm>
            <a:off x="322326" y="480060"/>
            <a:ext cx="2619600" cy="2715900"/>
          </a:xfrm>
          <a:prstGeom prst="rect">
            <a:avLst/>
          </a:prstGeom>
          <a:noFill/>
          <a:ln>
            <a:noFill/>
          </a:ln>
        </p:spPr>
        <p:txBody>
          <a:bodyPr spcFirstLastPara="1" wrap="square" lIns="68575" tIns="34275" rIns="68575" bIns="34275" anchor="t" anchorCtr="0">
            <a:normAutofit/>
          </a:bodyPr>
          <a:lstStyle>
            <a:lvl1pPr lvl="0" algn="l">
              <a:lnSpc>
                <a:spcPct val="90000"/>
              </a:lnSpc>
              <a:spcBef>
                <a:spcPts val="0"/>
              </a:spcBef>
              <a:spcAft>
                <a:spcPts val="0"/>
              </a:spcAft>
              <a:buClr>
                <a:schemeClr val="dk1"/>
              </a:buClr>
              <a:buSzPts val="2400"/>
              <a:buFont typeface="Arial"/>
              <a:buNone/>
              <a:defRPr sz="24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559" name="Google Shape;559;p66"/>
          <p:cNvSpPr txBox="1">
            <a:spLocks noGrp="1"/>
          </p:cNvSpPr>
          <p:nvPr>
            <p:ph type="body" idx="1"/>
          </p:nvPr>
        </p:nvSpPr>
        <p:spPr>
          <a:xfrm>
            <a:off x="3319272" y="480060"/>
            <a:ext cx="5370000" cy="4293000"/>
          </a:xfrm>
          <a:prstGeom prst="rect">
            <a:avLst/>
          </a:prstGeom>
          <a:noFill/>
          <a:ln>
            <a:noFill/>
          </a:ln>
        </p:spPr>
        <p:txBody>
          <a:bodyPr spcFirstLastPara="1" wrap="square" lIns="68575" tIns="34275" rIns="68575" bIns="34275" anchor="t" anchorCtr="0">
            <a:normAutofit/>
          </a:bodyPr>
          <a:lstStyle>
            <a:lvl1pPr marL="457200" lvl="0" indent="-317500" algn="l">
              <a:lnSpc>
                <a:spcPct val="120000"/>
              </a:lnSpc>
              <a:spcBef>
                <a:spcPts val="800"/>
              </a:spcBef>
              <a:spcAft>
                <a:spcPts val="0"/>
              </a:spcAft>
              <a:buClr>
                <a:schemeClr val="dk1"/>
              </a:buClr>
              <a:buSzPts val="1400"/>
              <a:buChar char="•"/>
              <a:defRPr/>
            </a:lvl1pPr>
            <a:lvl2pPr marL="914400" lvl="1" indent="-304800" algn="l">
              <a:lnSpc>
                <a:spcPct val="120000"/>
              </a:lnSpc>
              <a:spcBef>
                <a:spcPts val="400"/>
              </a:spcBef>
              <a:spcAft>
                <a:spcPts val="0"/>
              </a:spcAft>
              <a:buClr>
                <a:schemeClr val="dk1"/>
              </a:buClr>
              <a:buSzPts val="1200"/>
              <a:buChar char="•"/>
              <a:defRPr/>
            </a:lvl2pPr>
            <a:lvl3pPr marL="1371600" lvl="2" indent="-298450" algn="l">
              <a:lnSpc>
                <a:spcPct val="120000"/>
              </a:lnSpc>
              <a:spcBef>
                <a:spcPts val="400"/>
              </a:spcBef>
              <a:spcAft>
                <a:spcPts val="0"/>
              </a:spcAft>
              <a:buClr>
                <a:schemeClr val="dk1"/>
              </a:buClr>
              <a:buSzPts val="1100"/>
              <a:buChar char="•"/>
              <a:defRPr/>
            </a:lvl3pPr>
            <a:lvl4pPr marL="1828800" lvl="3" indent="-285750" algn="l">
              <a:lnSpc>
                <a:spcPct val="120000"/>
              </a:lnSpc>
              <a:spcBef>
                <a:spcPts val="400"/>
              </a:spcBef>
              <a:spcAft>
                <a:spcPts val="0"/>
              </a:spcAft>
              <a:buClr>
                <a:schemeClr val="dk1"/>
              </a:buClr>
              <a:buSzPts val="900"/>
              <a:buChar char="•"/>
              <a:defRPr/>
            </a:lvl4pPr>
            <a:lvl5pPr marL="2286000" lvl="4" indent="-279400" algn="l">
              <a:lnSpc>
                <a:spcPct val="120000"/>
              </a:lnSpc>
              <a:spcBef>
                <a:spcPts val="400"/>
              </a:spcBef>
              <a:spcAft>
                <a:spcPts val="0"/>
              </a:spcAft>
              <a:buClr>
                <a:schemeClr val="dk1"/>
              </a:buClr>
              <a:buSzPts val="8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560" name="Google Shape;560;p66"/>
          <p:cNvSpPr txBox="1">
            <a:spLocks noGrp="1"/>
          </p:cNvSpPr>
          <p:nvPr>
            <p:ph type="dt" idx="10"/>
          </p:nvPr>
        </p:nvSpPr>
        <p:spPr>
          <a:xfrm>
            <a:off x="323379" y="4867893"/>
            <a:ext cx="2131500" cy="252000"/>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561" name="Google Shape;561;p66"/>
          <p:cNvSpPr txBox="1">
            <a:spLocks noGrp="1"/>
          </p:cNvSpPr>
          <p:nvPr>
            <p:ph type="ftr" idx="11"/>
          </p:nvPr>
        </p:nvSpPr>
        <p:spPr>
          <a:xfrm>
            <a:off x="6670027" y="4867893"/>
            <a:ext cx="1997100" cy="252000"/>
          </a:xfrm>
          <a:prstGeom prst="rect">
            <a:avLst/>
          </a:prstGeom>
          <a:noFill/>
          <a:ln>
            <a:noFill/>
          </a:ln>
        </p:spPr>
        <p:txBody>
          <a:bodyPr spcFirstLastPara="1" wrap="square" lIns="68575" tIns="34275" rIns="68575" bIns="34275" anchor="ctr" anchorCtr="0">
            <a:noAutofit/>
          </a:bodyPr>
          <a:lstStyle>
            <a:lvl1pPr lvl="0" algn="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562" name="Google Shape;562;p66"/>
          <p:cNvSpPr txBox="1">
            <a:spLocks noGrp="1"/>
          </p:cNvSpPr>
          <p:nvPr>
            <p:ph type="sldNum" idx="12"/>
          </p:nvPr>
        </p:nvSpPr>
        <p:spPr>
          <a:xfrm>
            <a:off x="8736323" y="4867893"/>
            <a:ext cx="342900" cy="252000"/>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Content Only (Max)">
  <p:cSld name="Content Only (Max)">
    <p:spTree>
      <p:nvGrpSpPr>
        <p:cNvPr id="1" name="Shape 563"/>
        <p:cNvGrpSpPr/>
        <p:nvPr/>
      </p:nvGrpSpPr>
      <p:grpSpPr>
        <a:xfrm>
          <a:off x="0" y="0"/>
          <a:ext cx="0" cy="0"/>
          <a:chOff x="0" y="0"/>
          <a:chExt cx="0" cy="0"/>
        </a:xfrm>
      </p:grpSpPr>
      <p:sp>
        <p:nvSpPr>
          <p:cNvPr id="564" name="Google Shape;564;p67"/>
          <p:cNvSpPr txBox="1">
            <a:spLocks noGrp="1"/>
          </p:cNvSpPr>
          <p:nvPr>
            <p:ph type="title"/>
          </p:nvPr>
        </p:nvSpPr>
        <p:spPr>
          <a:xfrm>
            <a:off x="630936" y="-994410"/>
            <a:ext cx="7886700" cy="994500"/>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chemeClr val="dk1"/>
              </a:buClr>
              <a:buSzPts val="1800"/>
              <a:buFont typeface="Arial"/>
              <a:buNone/>
              <a:defRPr sz="18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565" name="Google Shape;565;p67"/>
          <p:cNvSpPr txBox="1">
            <a:spLocks noGrp="1"/>
          </p:cNvSpPr>
          <p:nvPr>
            <p:ph type="body" idx="1"/>
          </p:nvPr>
        </p:nvSpPr>
        <p:spPr>
          <a:xfrm>
            <a:off x="102869" y="247088"/>
            <a:ext cx="8943000" cy="4649400"/>
          </a:xfrm>
          <a:prstGeom prst="rect">
            <a:avLst/>
          </a:prstGeom>
          <a:noFill/>
          <a:ln>
            <a:noFill/>
          </a:ln>
        </p:spPr>
        <p:txBody>
          <a:bodyPr spcFirstLastPara="1" wrap="square" lIns="68575" tIns="34275" rIns="68575" bIns="34275" anchor="t" anchorCtr="0">
            <a:normAutofit/>
          </a:bodyPr>
          <a:lstStyle>
            <a:lvl1pPr marL="457200" lvl="0" indent="-317500" algn="l">
              <a:lnSpc>
                <a:spcPct val="120000"/>
              </a:lnSpc>
              <a:spcBef>
                <a:spcPts val="800"/>
              </a:spcBef>
              <a:spcAft>
                <a:spcPts val="0"/>
              </a:spcAft>
              <a:buClr>
                <a:schemeClr val="dk1"/>
              </a:buClr>
              <a:buSzPts val="1400"/>
              <a:buChar char="•"/>
              <a:defRPr/>
            </a:lvl1pPr>
            <a:lvl2pPr marL="914400" lvl="1" indent="-317500" algn="l">
              <a:lnSpc>
                <a:spcPct val="120000"/>
              </a:lnSpc>
              <a:spcBef>
                <a:spcPts val="400"/>
              </a:spcBef>
              <a:spcAft>
                <a:spcPts val="0"/>
              </a:spcAft>
              <a:buClr>
                <a:schemeClr val="dk1"/>
              </a:buClr>
              <a:buSzPts val="1400"/>
              <a:buChar char="•"/>
              <a:defRPr/>
            </a:lvl2pPr>
            <a:lvl3pPr marL="1371600" lvl="2" indent="-317500" algn="l">
              <a:lnSpc>
                <a:spcPct val="120000"/>
              </a:lnSpc>
              <a:spcBef>
                <a:spcPts val="400"/>
              </a:spcBef>
              <a:spcAft>
                <a:spcPts val="0"/>
              </a:spcAft>
              <a:buClr>
                <a:schemeClr val="dk1"/>
              </a:buClr>
              <a:buSzPts val="1400"/>
              <a:buChar char="•"/>
              <a:defRPr/>
            </a:lvl3pPr>
            <a:lvl4pPr marL="1828800" lvl="3" indent="-317500" algn="l">
              <a:lnSpc>
                <a:spcPct val="120000"/>
              </a:lnSpc>
              <a:spcBef>
                <a:spcPts val="400"/>
              </a:spcBef>
              <a:spcAft>
                <a:spcPts val="0"/>
              </a:spcAft>
              <a:buClr>
                <a:schemeClr val="dk1"/>
              </a:buClr>
              <a:buSzPts val="1400"/>
              <a:buChar char="•"/>
              <a:defRPr/>
            </a:lvl4pPr>
            <a:lvl5pPr marL="2286000" lvl="4" indent="-317500" algn="l">
              <a:lnSpc>
                <a:spcPct val="12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566" name="Google Shape;566;p67"/>
          <p:cNvSpPr txBox="1">
            <a:spLocks noGrp="1"/>
          </p:cNvSpPr>
          <p:nvPr>
            <p:ph type="dt" idx="10"/>
          </p:nvPr>
        </p:nvSpPr>
        <p:spPr>
          <a:xfrm>
            <a:off x="323379" y="4867893"/>
            <a:ext cx="2131500" cy="252000"/>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567" name="Google Shape;567;p67"/>
          <p:cNvSpPr txBox="1">
            <a:spLocks noGrp="1"/>
          </p:cNvSpPr>
          <p:nvPr>
            <p:ph type="ftr" idx="11"/>
          </p:nvPr>
        </p:nvSpPr>
        <p:spPr>
          <a:xfrm>
            <a:off x="6670027" y="4867893"/>
            <a:ext cx="1997100" cy="252000"/>
          </a:xfrm>
          <a:prstGeom prst="rect">
            <a:avLst/>
          </a:prstGeom>
          <a:noFill/>
          <a:ln>
            <a:noFill/>
          </a:ln>
        </p:spPr>
        <p:txBody>
          <a:bodyPr spcFirstLastPara="1" wrap="square" lIns="68575" tIns="34275" rIns="68575" bIns="34275" anchor="ctr" anchorCtr="0">
            <a:noAutofit/>
          </a:bodyPr>
          <a:lstStyle>
            <a:lvl1pPr lvl="0" algn="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568" name="Google Shape;568;p67"/>
          <p:cNvSpPr txBox="1">
            <a:spLocks noGrp="1"/>
          </p:cNvSpPr>
          <p:nvPr>
            <p:ph type="sldNum" idx="12"/>
          </p:nvPr>
        </p:nvSpPr>
        <p:spPr>
          <a:xfrm>
            <a:off x="8736323" y="4867893"/>
            <a:ext cx="342900" cy="252000"/>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Title, Content Photo 6">
  <p:cSld name="Title, Content Photo 6">
    <p:spTree>
      <p:nvGrpSpPr>
        <p:cNvPr id="1" name="Shape 569"/>
        <p:cNvGrpSpPr/>
        <p:nvPr/>
      </p:nvGrpSpPr>
      <p:grpSpPr>
        <a:xfrm>
          <a:off x="0" y="0"/>
          <a:ext cx="0" cy="0"/>
          <a:chOff x="0" y="0"/>
          <a:chExt cx="0" cy="0"/>
        </a:xfrm>
      </p:grpSpPr>
      <p:sp>
        <p:nvSpPr>
          <p:cNvPr id="570" name="Google Shape;570;p68"/>
          <p:cNvSpPr txBox="1">
            <a:spLocks noGrp="1"/>
          </p:cNvSpPr>
          <p:nvPr>
            <p:ph type="title"/>
          </p:nvPr>
        </p:nvSpPr>
        <p:spPr>
          <a:xfrm>
            <a:off x="322326" y="452628"/>
            <a:ext cx="3360300" cy="1145400"/>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571" name="Google Shape;571;p68"/>
          <p:cNvSpPr txBox="1">
            <a:spLocks noGrp="1"/>
          </p:cNvSpPr>
          <p:nvPr>
            <p:ph type="body" idx="1"/>
          </p:nvPr>
        </p:nvSpPr>
        <p:spPr>
          <a:xfrm>
            <a:off x="322325" y="1707642"/>
            <a:ext cx="3360300" cy="3031200"/>
          </a:xfrm>
          <a:prstGeom prst="rect">
            <a:avLst/>
          </a:prstGeom>
          <a:noFill/>
          <a:ln>
            <a:noFill/>
          </a:ln>
        </p:spPr>
        <p:txBody>
          <a:bodyPr spcFirstLastPara="1" wrap="square" lIns="68575" tIns="34275" rIns="68575" bIns="34275" anchor="t" anchorCtr="0">
            <a:normAutofit/>
          </a:bodyPr>
          <a:lstStyle>
            <a:lvl1pPr marL="457200" lvl="0" indent="-317500" algn="l">
              <a:lnSpc>
                <a:spcPct val="120000"/>
              </a:lnSpc>
              <a:spcBef>
                <a:spcPts val="800"/>
              </a:spcBef>
              <a:spcAft>
                <a:spcPts val="0"/>
              </a:spcAft>
              <a:buClr>
                <a:schemeClr val="dk1"/>
              </a:buClr>
              <a:buSzPts val="1400"/>
              <a:buChar char="•"/>
              <a:defRPr/>
            </a:lvl1pPr>
            <a:lvl2pPr marL="914400" lvl="1" indent="-317500" algn="l">
              <a:lnSpc>
                <a:spcPct val="120000"/>
              </a:lnSpc>
              <a:spcBef>
                <a:spcPts val="400"/>
              </a:spcBef>
              <a:spcAft>
                <a:spcPts val="0"/>
              </a:spcAft>
              <a:buClr>
                <a:schemeClr val="dk1"/>
              </a:buClr>
              <a:buSzPts val="1400"/>
              <a:buChar char="•"/>
              <a:defRPr/>
            </a:lvl2pPr>
            <a:lvl3pPr marL="1371600" lvl="2" indent="-317500" algn="l">
              <a:lnSpc>
                <a:spcPct val="120000"/>
              </a:lnSpc>
              <a:spcBef>
                <a:spcPts val="400"/>
              </a:spcBef>
              <a:spcAft>
                <a:spcPts val="0"/>
              </a:spcAft>
              <a:buClr>
                <a:schemeClr val="dk1"/>
              </a:buClr>
              <a:buSzPts val="1400"/>
              <a:buChar char="•"/>
              <a:defRPr/>
            </a:lvl3pPr>
            <a:lvl4pPr marL="1828800" lvl="3" indent="-317500" algn="l">
              <a:lnSpc>
                <a:spcPct val="120000"/>
              </a:lnSpc>
              <a:spcBef>
                <a:spcPts val="400"/>
              </a:spcBef>
              <a:spcAft>
                <a:spcPts val="0"/>
              </a:spcAft>
              <a:buClr>
                <a:schemeClr val="dk1"/>
              </a:buClr>
              <a:buSzPts val="1400"/>
              <a:buChar char="•"/>
              <a:defRPr/>
            </a:lvl4pPr>
            <a:lvl5pPr marL="2286000" lvl="4" indent="-317500" algn="l">
              <a:lnSpc>
                <a:spcPct val="12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pic>
        <p:nvPicPr>
          <p:cNvPr id="572" name="Google Shape;572;p68"/>
          <p:cNvPicPr preferRelativeResize="0">
            <a:picLocks noGrp="1"/>
          </p:cNvPicPr>
          <p:nvPr>
            <p:ph type="pic" idx="2"/>
          </p:nvPr>
        </p:nvPicPr>
        <p:blipFill/>
        <p:spPr>
          <a:xfrm>
            <a:off x="4303196" y="0"/>
            <a:ext cx="4840800" cy="4799400"/>
          </a:xfrm>
          <a:prstGeom prst="rect">
            <a:avLst/>
          </a:prstGeom>
          <a:blipFill rotWithShape="1">
            <a:blip r:embed="rId2">
              <a:alphaModFix/>
            </a:blip>
            <a:stretch>
              <a:fillRect/>
            </a:stretch>
          </a:blipFill>
          <a:ln>
            <a:noFill/>
          </a:ln>
        </p:spPr>
      </p:pic>
      <p:sp>
        <p:nvSpPr>
          <p:cNvPr id="573" name="Google Shape;573;p68"/>
          <p:cNvSpPr txBox="1">
            <a:spLocks noGrp="1"/>
          </p:cNvSpPr>
          <p:nvPr>
            <p:ph type="dt" idx="10"/>
          </p:nvPr>
        </p:nvSpPr>
        <p:spPr>
          <a:xfrm>
            <a:off x="323379" y="4867893"/>
            <a:ext cx="2131500" cy="252000"/>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574" name="Google Shape;574;p68"/>
          <p:cNvSpPr txBox="1">
            <a:spLocks noGrp="1"/>
          </p:cNvSpPr>
          <p:nvPr>
            <p:ph type="ftr" idx="11"/>
          </p:nvPr>
        </p:nvSpPr>
        <p:spPr>
          <a:xfrm>
            <a:off x="6670027" y="4867893"/>
            <a:ext cx="1997100" cy="252000"/>
          </a:xfrm>
          <a:prstGeom prst="rect">
            <a:avLst/>
          </a:prstGeom>
          <a:noFill/>
          <a:ln>
            <a:noFill/>
          </a:ln>
        </p:spPr>
        <p:txBody>
          <a:bodyPr spcFirstLastPara="1" wrap="square" lIns="68575" tIns="34275" rIns="68575" bIns="34275" anchor="ctr" anchorCtr="0">
            <a:noAutofit/>
          </a:bodyPr>
          <a:lstStyle>
            <a:lvl1pPr lvl="0" algn="r">
              <a:spcBef>
                <a:spcPts val="0"/>
              </a:spcBef>
              <a:spcAft>
                <a:spcPts val="0"/>
              </a:spcAft>
              <a:buSzPts val="1100"/>
              <a:buNone/>
              <a:defRPr>
                <a:solidFill>
                  <a:schemeClr val="dk1"/>
                </a:solidFil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575" name="Google Shape;575;p68"/>
          <p:cNvSpPr txBox="1">
            <a:spLocks noGrp="1"/>
          </p:cNvSpPr>
          <p:nvPr>
            <p:ph type="sldNum" idx="12"/>
          </p:nvPr>
        </p:nvSpPr>
        <p:spPr>
          <a:xfrm>
            <a:off x="8736323" y="4867893"/>
            <a:ext cx="342900" cy="252000"/>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sz="600" b="0" i="0" u="none" strike="noStrike" cap="none">
                <a:solidFill>
                  <a:schemeClr val="dk1"/>
                </a:solidFill>
                <a:latin typeface="Arial"/>
                <a:ea typeface="Arial"/>
                <a:cs typeface="Arial"/>
                <a:sym typeface="Arial"/>
              </a:defRPr>
            </a:lvl1pPr>
            <a:lvl2pPr marL="0" lvl="1" indent="0" algn="r">
              <a:spcBef>
                <a:spcPts val="0"/>
              </a:spcBef>
              <a:buNone/>
              <a:defRPr sz="600" b="0" i="0" u="none" strike="noStrike" cap="none">
                <a:solidFill>
                  <a:schemeClr val="dk1"/>
                </a:solidFill>
                <a:latin typeface="Arial"/>
                <a:ea typeface="Arial"/>
                <a:cs typeface="Arial"/>
                <a:sym typeface="Arial"/>
              </a:defRPr>
            </a:lvl2pPr>
            <a:lvl3pPr marL="0" lvl="2" indent="0" algn="r">
              <a:spcBef>
                <a:spcPts val="0"/>
              </a:spcBef>
              <a:buNone/>
              <a:defRPr sz="600" b="0" i="0" u="none" strike="noStrike" cap="none">
                <a:solidFill>
                  <a:schemeClr val="dk1"/>
                </a:solidFill>
                <a:latin typeface="Arial"/>
                <a:ea typeface="Arial"/>
                <a:cs typeface="Arial"/>
                <a:sym typeface="Arial"/>
              </a:defRPr>
            </a:lvl3pPr>
            <a:lvl4pPr marL="0" lvl="3" indent="0" algn="r">
              <a:spcBef>
                <a:spcPts val="0"/>
              </a:spcBef>
              <a:buNone/>
              <a:defRPr sz="600" b="0" i="0" u="none" strike="noStrike" cap="none">
                <a:solidFill>
                  <a:schemeClr val="dk1"/>
                </a:solidFill>
                <a:latin typeface="Arial"/>
                <a:ea typeface="Arial"/>
                <a:cs typeface="Arial"/>
                <a:sym typeface="Arial"/>
              </a:defRPr>
            </a:lvl4pPr>
            <a:lvl5pPr marL="0" lvl="4" indent="0" algn="r">
              <a:spcBef>
                <a:spcPts val="0"/>
              </a:spcBef>
              <a:buNone/>
              <a:defRPr sz="600" b="0" i="0" u="none" strike="noStrike" cap="none">
                <a:solidFill>
                  <a:schemeClr val="dk1"/>
                </a:solidFill>
                <a:latin typeface="Arial"/>
                <a:ea typeface="Arial"/>
                <a:cs typeface="Arial"/>
                <a:sym typeface="Arial"/>
              </a:defRPr>
            </a:lvl5pPr>
            <a:lvl6pPr marL="0" lvl="5" indent="0" algn="r">
              <a:spcBef>
                <a:spcPts val="0"/>
              </a:spcBef>
              <a:buNone/>
              <a:defRPr sz="600" b="0" i="0" u="none" strike="noStrike" cap="none">
                <a:solidFill>
                  <a:schemeClr val="dk1"/>
                </a:solidFill>
                <a:latin typeface="Arial"/>
                <a:ea typeface="Arial"/>
                <a:cs typeface="Arial"/>
                <a:sym typeface="Arial"/>
              </a:defRPr>
            </a:lvl6pPr>
            <a:lvl7pPr marL="0" lvl="6" indent="0" algn="r">
              <a:spcBef>
                <a:spcPts val="0"/>
              </a:spcBef>
              <a:buNone/>
              <a:defRPr sz="600" b="0" i="0" u="none" strike="noStrike" cap="none">
                <a:solidFill>
                  <a:schemeClr val="dk1"/>
                </a:solidFill>
                <a:latin typeface="Arial"/>
                <a:ea typeface="Arial"/>
                <a:cs typeface="Arial"/>
                <a:sym typeface="Arial"/>
              </a:defRPr>
            </a:lvl7pPr>
            <a:lvl8pPr marL="0" lvl="7" indent="0" algn="r">
              <a:spcBef>
                <a:spcPts val="0"/>
              </a:spcBef>
              <a:buNone/>
              <a:defRPr sz="600" b="0" i="0" u="none" strike="noStrike" cap="none">
                <a:solidFill>
                  <a:schemeClr val="dk1"/>
                </a:solidFill>
                <a:latin typeface="Arial"/>
                <a:ea typeface="Arial"/>
                <a:cs typeface="Arial"/>
                <a:sym typeface="Arial"/>
              </a:defRPr>
            </a:lvl8pPr>
            <a:lvl9pPr marL="0" lvl="8" indent="0" algn="r">
              <a:spcBef>
                <a:spcPts val="0"/>
              </a:spcBef>
              <a:buNone/>
              <a:defRPr sz="6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Title, Content Photo 5">
  <p:cSld name="Title, Content Photo 5">
    <p:spTree>
      <p:nvGrpSpPr>
        <p:cNvPr id="1" name="Shape 576"/>
        <p:cNvGrpSpPr/>
        <p:nvPr/>
      </p:nvGrpSpPr>
      <p:grpSpPr>
        <a:xfrm>
          <a:off x="0" y="0"/>
          <a:ext cx="0" cy="0"/>
          <a:chOff x="0" y="0"/>
          <a:chExt cx="0" cy="0"/>
        </a:xfrm>
      </p:grpSpPr>
      <p:sp>
        <p:nvSpPr>
          <p:cNvPr id="577" name="Google Shape;577;p69"/>
          <p:cNvSpPr txBox="1">
            <a:spLocks noGrp="1"/>
          </p:cNvSpPr>
          <p:nvPr>
            <p:ph type="title"/>
          </p:nvPr>
        </p:nvSpPr>
        <p:spPr>
          <a:xfrm>
            <a:off x="5397246" y="451316"/>
            <a:ext cx="3291900" cy="1145400"/>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pic>
        <p:nvPicPr>
          <p:cNvPr id="578" name="Google Shape;578;p69"/>
          <p:cNvPicPr preferRelativeResize="0">
            <a:picLocks noGrp="1"/>
          </p:cNvPicPr>
          <p:nvPr>
            <p:ph type="pic" idx="2"/>
          </p:nvPr>
        </p:nvPicPr>
        <p:blipFill/>
        <p:spPr>
          <a:xfrm>
            <a:off x="0" y="1"/>
            <a:ext cx="4943400" cy="4807800"/>
          </a:xfrm>
          <a:prstGeom prst="rect">
            <a:avLst/>
          </a:prstGeom>
          <a:blipFill rotWithShape="1">
            <a:blip r:embed="rId2">
              <a:alphaModFix/>
            </a:blip>
            <a:stretch>
              <a:fillRect/>
            </a:stretch>
          </a:blipFill>
          <a:ln>
            <a:noFill/>
          </a:ln>
        </p:spPr>
      </p:pic>
      <p:sp>
        <p:nvSpPr>
          <p:cNvPr id="579" name="Google Shape;579;p69"/>
          <p:cNvSpPr txBox="1">
            <a:spLocks noGrp="1"/>
          </p:cNvSpPr>
          <p:nvPr>
            <p:ph type="body" idx="1"/>
          </p:nvPr>
        </p:nvSpPr>
        <p:spPr>
          <a:xfrm>
            <a:off x="5397246" y="1707642"/>
            <a:ext cx="3291900" cy="3031200"/>
          </a:xfrm>
          <a:prstGeom prst="rect">
            <a:avLst/>
          </a:prstGeom>
          <a:noFill/>
          <a:ln>
            <a:noFill/>
          </a:ln>
        </p:spPr>
        <p:txBody>
          <a:bodyPr spcFirstLastPara="1" wrap="square" lIns="68575" tIns="34275" rIns="68575" bIns="34275" anchor="t" anchorCtr="0">
            <a:normAutofit/>
          </a:bodyPr>
          <a:lstStyle>
            <a:lvl1pPr marL="457200" lvl="0" indent="-317500" algn="l">
              <a:lnSpc>
                <a:spcPct val="120000"/>
              </a:lnSpc>
              <a:spcBef>
                <a:spcPts val="800"/>
              </a:spcBef>
              <a:spcAft>
                <a:spcPts val="0"/>
              </a:spcAft>
              <a:buClr>
                <a:schemeClr val="dk1"/>
              </a:buClr>
              <a:buSzPts val="1400"/>
              <a:buChar char="•"/>
              <a:defRPr/>
            </a:lvl1pPr>
            <a:lvl2pPr marL="914400" lvl="1" indent="-317500" algn="l">
              <a:lnSpc>
                <a:spcPct val="120000"/>
              </a:lnSpc>
              <a:spcBef>
                <a:spcPts val="400"/>
              </a:spcBef>
              <a:spcAft>
                <a:spcPts val="0"/>
              </a:spcAft>
              <a:buClr>
                <a:schemeClr val="dk1"/>
              </a:buClr>
              <a:buSzPts val="1400"/>
              <a:buChar char="•"/>
              <a:defRPr/>
            </a:lvl2pPr>
            <a:lvl3pPr marL="1371600" lvl="2" indent="-317500" algn="l">
              <a:lnSpc>
                <a:spcPct val="120000"/>
              </a:lnSpc>
              <a:spcBef>
                <a:spcPts val="400"/>
              </a:spcBef>
              <a:spcAft>
                <a:spcPts val="0"/>
              </a:spcAft>
              <a:buClr>
                <a:schemeClr val="dk1"/>
              </a:buClr>
              <a:buSzPts val="1400"/>
              <a:buChar char="•"/>
              <a:defRPr/>
            </a:lvl3pPr>
            <a:lvl4pPr marL="1828800" lvl="3" indent="-317500" algn="l">
              <a:lnSpc>
                <a:spcPct val="120000"/>
              </a:lnSpc>
              <a:spcBef>
                <a:spcPts val="400"/>
              </a:spcBef>
              <a:spcAft>
                <a:spcPts val="0"/>
              </a:spcAft>
              <a:buClr>
                <a:schemeClr val="dk1"/>
              </a:buClr>
              <a:buSzPts val="1400"/>
              <a:buChar char="•"/>
              <a:defRPr/>
            </a:lvl4pPr>
            <a:lvl5pPr marL="2286000" lvl="4" indent="-317500" algn="l">
              <a:lnSpc>
                <a:spcPct val="12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580" name="Google Shape;580;p69"/>
          <p:cNvSpPr txBox="1">
            <a:spLocks noGrp="1"/>
          </p:cNvSpPr>
          <p:nvPr>
            <p:ph type="dt" idx="10"/>
          </p:nvPr>
        </p:nvSpPr>
        <p:spPr>
          <a:xfrm>
            <a:off x="323379" y="4867893"/>
            <a:ext cx="2131500" cy="252000"/>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solidFill>
                  <a:schemeClr val="dk1"/>
                </a:solidFil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581" name="Google Shape;581;p69"/>
          <p:cNvSpPr txBox="1">
            <a:spLocks noGrp="1"/>
          </p:cNvSpPr>
          <p:nvPr>
            <p:ph type="ftr" idx="11"/>
          </p:nvPr>
        </p:nvSpPr>
        <p:spPr>
          <a:xfrm>
            <a:off x="6670027" y="4867893"/>
            <a:ext cx="1997100" cy="252000"/>
          </a:xfrm>
          <a:prstGeom prst="rect">
            <a:avLst/>
          </a:prstGeom>
          <a:noFill/>
          <a:ln>
            <a:noFill/>
          </a:ln>
        </p:spPr>
        <p:txBody>
          <a:bodyPr spcFirstLastPara="1" wrap="square" lIns="68575" tIns="34275" rIns="68575" bIns="34275" anchor="ctr" anchorCtr="0">
            <a:noAutofit/>
          </a:bodyPr>
          <a:lstStyle>
            <a:lvl1pPr lvl="0" algn="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582" name="Google Shape;582;p69"/>
          <p:cNvSpPr txBox="1">
            <a:spLocks noGrp="1"/>
          </p:cNvSpPr>
          <p:nvPr>
            <p:ph type="sldNum" idx="12"/>
          </p:nvPr>
        </p:nvSpPr>
        <p:spPr>
          <a:xfrm>
            <a:off x="8736323" y="4867893"/>
            <a:ext cx="342900" cy="252000"/>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Title, Content Photo 10">
  <p:cSld name="Title, Content Photo 10">
    <p:spTree>
      <p:nvGrpSpPr>
        <p:cNvPr id="1" name="Shape 583"/>
        <p:cNvGrpSpPr/>
        <p:nvPr/>
      </p:nvGrpSpPr>
      <p:grpSpPr>
        <a:xfrm>
          <a:off x="0" y="0"/>
          <a:ext cx="0" cy="0"/>
          <a:chOff x="0" y="0"/>
          <a:chExt cx="0" cy="0"/>
        </a:xfrm>
      </p:grpSpPr>
      <p:sp>
        <p:nvSpPr>
          <p:cNvPr id="584" name="Google Shape;584;p70"/>
          <p:cNvSpPr txBox="1">
            <a:spLocks noGrp="1"/>
          </p:cNvSpPr>
          <p:nvPr>
            <p:ph type="title"/>
          </p:nvPr>
        </p:nvSpPr>
        <p:spPr>
          <a:xfrm>
            <a:off x="322326" y="452628"/>
            <a:ext cx="2551200" cy="1145400"/>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585" name="Google Shape;585;p70"/>
          <p:cNvSpPr txBox="1">
            <a:spLocks noGrp="1"/>
          </p:cNvSpPr>
          <p:nvPr>
            <p:ph type="body" idx="1"/>
          </p:nvPr>
        </p:nvSpPr>
        <p:spPr>
          <a:xfrm>
            <a:off x="322326" y="1707642"/>
            <a:ext cx="2551200" cy="3031200"/>
          </a:xfrm>
          <a:prstGeom prst="rect">
            <a:avLst/>
          </a:prstGeom>
          <a:noFill/>
          <a:ln>
            <a:noFill/>
          </a:ln>
        </p:spPr>
        <p:txBody>
          <a:bodyPr spcFirstLastPara="1" wrap="square" lIns="68575" tIns="34275" rIns="68575" bIns="34275" anchor="t" anchorCtr="0">
            <a:normAutofit/>
          </a:bodyPr>
          <a:lstStyle>
            <a:lvl1pPr marL="457200" lvl="0" indent="-317500" algn="l">
              <a:lnSpc>
                <a:spcPct val="120000"/>
              </a:lnSpc>
              <a:spcBef>
                <a:spcPts val="800"/>
              </a:spcBef>
              <a:spcAft>
                <a:spcPts val="0"/>
              </a:spcAft>
              <a:buClr>
                <a:schemeClr val="dk1"/>
              </a:buClr>
              <a:buSzPts val="1400"/>
              <a:buChar char="•"/>
              <a:defRPr/>
            </a:lvl1pPr>
            <a:lvl2pPr marL="914400" lvl="1" indent="-304800" algn="l">
              <a:lnSpc>
                <a:spcPct val="120000"/>
              </a:lnSpc>
              <a:spcBef>
                <a:spcPts val="400"/>
              </a:spcBef>
              <a:spcAft>
                <a:spcPts val="0"/>
              </a:spcAft>
              <a:buClr>
                <a:schemeClr val="dk1"/>
              </a:buClr>
              <a:buSzPts val="1200"/>
              <a:buChar char="•"/>
              <a:defRPr/>
            </a:lvl2pPr>
            <a:lvl3pPr marL="1371600" lvl="2" indent="-298450" algn="l">
              <a:lnSpc>
                <a:spcPct val="120000"/>
              </a:lnSpc>
              <a:spcBef>
                <a:spcPts val="400"/>
              </a:spcBef>
              <a:spcAft>
                <a:spcPts val="0"/>
              </a:spcAft>
              <a:buClr>
                <a:schemeClr val="dk1"/>
              </a:buClr>
              <a:buSzPts val="1100"/>
              <a:buChar char="•"/>
              <a:defRPr/>
            </a:lvl3pPr>
            <a:lvl4pPr marL="1828800" lvl="3" indent="-285750" algn="l">
              <a:lnSpc>
                <a:spcPct val="120000"/>
              </a:lnSpc>
              <a:spcBef>
                <a:spcPts val="400"/>
              </a:spcBef>
              <a:spcAft>
                <a:spcPts val="0"/>
              </a:spcAft>
              <a:buClr>
                <a:schemeClr val="dk1"/>
              </a:buClr>
              <a:buSzPts val="900"/>
              <a:buChar char="•"/>
              <a:defRPr/>
            </a:lvl4pPr>
            <a:lvl5pPr marL="2286000" lvl="4" indent="-279400" algn="l">
              <a:lnSpc>
                <a:spcPct val="120000"/>
              </a:lnSpc>
              <a:spcBef>
                <a:spcPts val="400"/>
              </a:spcBef>
              <a:spcAft>
                <a:spcPts val="0"/>
              </a:spcAft>
              <a:buClr>
                <a:schemeClr val="dk1"/>
              </a:buClr>
              <a:buSzPts val="8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pic>
        <p:nvPicPr>
          <p:cNvPr id="586" name="Google Shape;586;p70"/>
          <p:cNvPicPr preferRelativeResize="0">
            <a:picLocks noGrp="1"/>
          </p:cNvPicPr>
          <p:nvPr>
            <p:ph type="pic" idx="2"/>
          </p:nvPr>
        </p:nvPicPr>
        <p:blipFill/>
        <p:spPr>
          <a:xfrm>
            <a:off x="3377132" y="1"/>
            <a:ext cx="5766900" cy="4799400"/>
          </a:xfrm>
          <a:prstGeom prst="rect">
            <a:avLst/>
          </a:prstGeom>
          <a:blipFill rotWithShape="1">
            <a:blip r:embed="rId2">
              <a:alphaModFix/>
            </a:blip>
            <a:stretch>
              <a:fillRect/>
            </a:stretch>
          </a:blipFill>
          <a:ln>
            <a:noFill/>
          </a:ln>
        </p:spPr>
      </p:pic>
      <p:sp>
        <p:nvSpPr>
          <p:cNvPr id="587" name="Google Shape;587;p70"/>
          <p:cNvSpPr txBox="1">
            <a:spLocks noGrp="1"/>
          </p:cNvSpPr>
          <p:nvPr>
            <p:ph type="dt" idx="10"/>
          </p:nvPr>
        </p:nvSpPr>
        <p:spPr>
          <a:xfrm>
            <a:off x="323379" y="4867893"/>
            <a:ext cx="2131500" cy="252000"/>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solidFill>
                  <a:schemeClr val="dk1"/>
                </a:solidFil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588" name="Google Shape;588;p70"/>
          <p:cNvSpPr txBox="1">
            <a:spLocks noGrp="1"/>
          </p:cNvSpPr>
          <p:nvPr>
            <p:ph type="ftr" idx="11"/>
          </p:nvPr>
        </p:nvSpPr>
        <p:spPr>
          <a:xfrm>
            <a:off x="6670027" y="4867893"/>
            <a:ext cx="1997100" cy="252000"/>
          </a:xfrm>
          <a:prstGeom prst="rect">
            <a:avLst/>
          </a:prstGeom>
          <a:noFill/>
          <a:ln>
            <a:noFill/>
          </a:ln>
        </p:spPr>
        <p:txBody>
          <a:bodyPr spcFirstLastPara="1" wrap="square" lIns="68575" tIns="34275" rIns="68575" bIns="34275" anchor="ctr" anchorCtr="0">
            <a:noAutofit/>
          </a:bodyPr>
          <a:lstStyle>
            <a:lvl1pPr lvl="0" algn="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589" name="Google Shape;589;p70"/>
          <p:cNvSpPr txBox="1">
            <a:spLocks noGrp="1"/>
          </p:cNvSpPr>
          <p:nvPr>
            <p:ph type="sldNum" idx="12"/>
          </p:nvPr>
        </p:nvSpPr>
        <p:spPr>
          <a:xfrm>
            <a:off x="8736323" y="4867893"/>
            <a:ext cx="342900" cy="252000"/>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Title, Content Photo 9">
  <p:cSld name="Title, Content Photo 9">
    <p:spTree>
      <p:nvGrpSpPr>
        <p:cNvPr id="1" name="Shape 590"/>
        <p:cNvGrpSpPr/>
        <p:nvPr/>
      </p:nvGrpSpPr>
      <p:grpSpPr>
        <a:xfrm>
          <a:off x="0" y="0"/>
          <a:ext cx="0" cy="0"/>
          <a:chOff x="0" y="0"/>
          <a:chExt cx="0" cy="0"/>
        </a:xfrm>
      </p:grpSpPr>
      <p:sp>
        <p:nvSpPr>
          <p:cNvPr id="591" name="Google Shape;591;p71"/>
          <p:cNvSpPr txBox="1">
            <a:spLocks noGrp="1"/>
          </p:cNvSpPr>
          <p:nvPr>
            <p:ph type="title"/>
          </p:nvPr>
        </p:nvSpPr>
        <p:spPr>
          <a:xfrm>
            <a:off x="6240780" y="452628"/>
            <a:ext cx="2551200" cy="1145400"/>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pic>
        <p:nvPicPr>
          <p:cNvPr id="592" name="Google Shape;592;p71"/>
          <p:cNvPicPr preferRelativeResize="0">
            <a:picLocks noGrp="1"/>
          </p:cNvPicPr>
          <p:nvPr>
            <p:ph type="pic" idx="2"/>
          </p:nvPr>
        </p:nvPicPr>
        <p:blipFill/>
        <p:spPr>
          <a:xfrm>
            <a:off x="0" y="0"/>
            <a:ext cx="5800800" cy="4799400"/>
          </a:xfrm>
          <a:prstGeom prst="rect">
            <a:avLst/>
          </a:prstGeom>
          <a:blipFill rotWithShape="1">
            <a:blip r:embed="rId2">
              <a:alphaModFix/>
            </a:blip>
            <a:stretch>
              <a:fillRect/>
            </a:stretch>
          </a:blipFill>
          <a:ln>
            <a:noFill/>
          </a:ln>
        </p:spPr>
      </p:pic>
      <p:sp>
        <p:nvSpPr>
          <p:cNvPr id="593" name="Google Shape;593;p71"/>
          <p:cNvSpPr txBox="1">
            <a:spLocks noGrp="1"/>
          </p:cNvSpPr>
          <p:nvPr>
            <p:ph type="body" idx="1"/>
          </p:nvPr>
        </p:nvSpPr>
        <p:spPr>
          <a:xfrm>
            <a:off x="6240780" y="1707642"/>
            <a:ext cx="2551200" cy="3031200"/>
          </a:xfrm>
          <a:prstGeom prst="rect">
            <a:avLst/>
          </a:prstGeom>
          <a:noFill/>
          <a:ln>
            <a:noFill/>
          </a:ln>
        </p:spPr>
        <p:txBody>
          <a:bodyPr spcFirstLastPara="1" wrap="square" lIns="68575" tIns="34275" rIns="68575" bIns="34275" anchor="t" anchorCtr="0">
            <a:normAutofit/>
          </a:bodyPr>
          <a:lstStyle>
            <a:lvl1pPr marL="457200" lvl="0" indent="-317500" algn="l">
              <a:lnSpc>
                <a:spcPct val="120000"/>
              </a:lnSpc>
              <a:spcBef>
                <a:spcPts val="800"/>
              </a:spcBef>
              <a:spcAft>
                <a:spcPts val="0"/>
              </a:spcAft>
              <a:buClr>
                <a:schemeClr val="dk1"/>
              </a:buClr>
              <a:buSzPts val="1400"/>
              <a:buChar char="•"/>
              <a:defRPr/>
            </a:lvl1pPr>
            <a:lvl2pPr marL="914400" lvl="1" indent="-304800" algn="l">
              <a:lnSpc>
                <a:spcPct val="120000"/>
              </a:lnSpc>
              <a:spcBef>
                <a:spcPts val="400"/>
              </a:spcBef>
              <a:spcAft>
                <a:spcPts val="0"/>
              </a:spcAft>
              <a:buClr>
                <a:schemeClr val="dk1"/>
              </a:buClr>
              <a:buSzPts val="1200"/>
              <a:buChar char="•"/>
              <a:defRPr/>
            </a:lvl2pPr>
            <a:lvl3pPr marL="1371600" lvl="2" indent="-298450" algn="l">
              <a:lnSpc>
                <a:spcPct val="120000"/>
              </a:lnSpc>
              <a:spcBef>
                <a:spcPts val="400"/>
              </a:spcBef>
              <a:spcAft>
                <a:spcPts val="0"/>
              </a:spcAft>
              <a:buClr>
                <a:schemeClr val="dk1"/>
              </a:buClr>
              <a:buSzPts val="1100"/>
              <a:buChar char="•"/>
              <a:defRPr/>
            </a:lvl3pPr>
            <a:lvl4pPr marL="1828800" lvl="3" indent="-285750" algn="l">
              <a:lnSpc>
                <a:spcPct val="120000"/>
              </a:lnSpc>
              <a:spcBef>
                <a:spcPts val="400"/>
              </a:spcBef>
              <a:spcAft>
                <a:spcPts val="0"/>
              </a:spcAft>
              <a:buClr>
                <a:schemeClr val="dk1"/>
              </a:buClr>
              <a:buSzPts val="900"/>
              <a:buChar char="•"/>
              <a:defRPr/>
            </a:lvl4pPr>
            <a:lvl5pPr marL="2286000" lvl="4" indent="-279400" algn="l">
              <a:lnSpc>
                <a:spcPct val="120000"/>
              </a:lnSpc>
              <a:spcBef>
                <a:spcPts val="400"/>
              </a:spcBef>
              <a:spcAft>
                <a:spcPts val="0"/>
              </a:spcAft>
              <a:buClr>
                <a:schemeClr val="dk1"/>
              </a:buClr>
              <a:buSzPts val="8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594" name="Google Shape;594;p71"/>
          <p:cNvSpPr txBox="1">
            <a:spLocks noGrp="1"/>
          </p:cNvSpPr>
          <p:nvPr>
            <p:ph type="dt" idx="10"/>
          </p:nvPr>
        </p:nvSpPr>
        <p:spPr>
          <a:xfrm>
            <a:off x="323379" y="4867893"/>
            <a:ext cx="2131500" cy="252000"/>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solidFill>
                  <a:schemeClr val="dk1"/>
                </a:solidFil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595" name="Google Shape;595;p71"/>
          <p:cNvSpPr txBox="1">
            <a:spLocks noGrp="1"/>
          </p:cNvSpPr>
          <p:nvPr>
            <p:ph type="ftr" idx="11"/>
          </p:nvPr>
        </p:nvSpPr>
        <p:spPr>
          <a:xfrm>
            <a:off x="6670027" y="4867893"/>
            <a:ext cx="1997100" cy="252000"/>
          </a:xfrm>
          <a:prstGeom prst="rect">
            <a:avLst/>
          </a:prstGeom>
          <a:noFill/>
          <a:ln>
            <a:noFill/>
          </a:ln>
        </p:spPr>
        <p:txBody>
          <a:bodyPr spcFirstLastPara="1" wrap="square" lIns="68575" tIns="34275" rIns="68575" bIns="34275" anchor="ctr" anchorCtr="0">
            <a:noAutofit/>
          </a:bodyPr>
          <a:lstStyle>
            <a:lvl1pPr lvl="0" algn="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596" name="Google Shape;596;p71"/>
          <p:cNvSpPr txBox="1">
            <a:spLocks noGrp="1"/>
          </p:cNvSpPr>
          <p:nvPr>
            <p:ph type="sldNum" idx="12"/>
          </p:nvPr>
        </p:nvSpPr>
        <p:spPr>
          <a:xfrm>
            <a:off x="8736323" y="4867893"/>
            <a:ext cx="342900" cy="252000"/>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 Alt 7">
  <p:cSld name="BLANK_1_1_1_1_2_1_1_1">
    <p:spTree>
      <p:nvGrpSpPr>
        <p:cNvPr id="1" name="Shape 84"/>
        <p:cNvGrpSpPr/>
        <p:nvPr/>
      </p:nvGrpSpPr>
      <p:grpSpPr>
        <a:xfrm>
          <a:off x="0" y="0"/>
          <a:ext cx="0" cy="0"/>
          <a:chOff x="0" y="0"/>
          <a:chExt cx="0" cy="0"/>
        </a:xfrm>
      </p:grpSpPr>
      <p:sp>
        <p:nvSpPr>
          <p:cNvPr id="85" name="Google Shape;85;p8"/>
          <p:cNvSpPr/>
          <p:nvPr/>
        </p:nvSpPr>
        <p:spPr>
          <a:xfrm rot="5400000">
            <a:off x="-3988150" y="1153525"/>
            <a:ext cx="7978200" cy="7978200"/>
          </a:xfrm>
          <a:prstGeom prst="pie">
            <a:avLst>
              <a:gd name="adj1" fmla="val 10792592"/>
              <a:gd name="adj2" fmla="val 16198514"/>
            </a:avLst>
          </a:prstGeom>
          <a:gradFill>
            <a:gsLst>
              <a:gs pos="0">
                <a:schemeClr val="accent1"/>
              </a:gs>
              <a:gs pos="64000">
                <a:schemeClr val="dk2"/>
              </a:gs>
              <a:gs pos="100000">
                <a:schemeClr val="dk2"/>
              </a:gs>
            </a:gsLst>
            <a:path path="circle">
              <a:fillToRect t="100000" r="100000"/>
            </a:path>
            <a:tileRect l="-100000" b="-100000"/>
          </a:gra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latin typeface="Nunito Sans"/>
              <a:ea typeface="Nunito Sans"/>
              <a:cs typeface="Nunito Sans"/>
              <a:sym typeface="Nunito Sans"/>
            </a:endParaRPr>
          </a:p>
        </p:txBody>
      </p:sp>
      <p:sp>
        <p:nvSpPr>
          <p:cNvPr id="86" name="Google Shape;86;p8"/>
          <p:cNvSpPr/>
          <p:nvPr/>
        </p:nvSpPr>
        <p:spPr>
          <a:xfrm>
            <a:off x="31" y="1985350"/>
            <a:ext cx="3736169" cy="3157918"/>
          </a:xfrm>
          <a:custGeom>
            <a:avLst/>
            <a:gdLst/>
            <a:ahLst/>
            <a:cxnLst/>
            <a:rect l="l" t="t" r="r" b="b"/>
            <a:pathLst>
              <a:path w="247921" h="209550" extrusionOk="0">
                <a:moveTo>
                  <a:pt x="0" y="0"/>
                </a:moveTo>
                <a:lnTo>
                  <a:pt x="0" y="2516"/>
                </a:lnTo>
                <a:lnTo>
                  <a:pt x="1966" y="5976"/>
                </a:lnTo>
                <a:lnTo>
                  <a:pt x="3853" y="9593"/>
                </a:lnTo>
                <a:lnTo>
                  <a:pt x="5661" y="13289"/>
                </a:lnTo>
                <a:lnTo>
                  <a:pt x="7391" y="17063"/>
                </a:lnTo>
                <a:lnTo>
                  <a:pt x="9042" y="20994"/>
                </a:lnTo>
                <a:lnTo>
                  <a:pt x="10615" y="24926"/>
                </a:lnTo>
                <a:lnTo>
                  <a:pt x="12030" y="28936"/>
                </a:lnTo>
                <a:lnTo>
                  <a:pt x="13446" y="32946"/>
                </a:lnTo>
                <a:lnTo>
                  <a:pt x="14704" y="37114"/>
                </a:lnTo>
                <a:lnTo>
                  <a:pt x="15962" y="41360"/>
                </a:lnTo>
                <a:lnTo>
                  <a:pt x="17063" y="45606"/>
                </a:lnTo>
                <a:lnTo>
                  <a:pt x="18085" y="49930"/>
                </a:lnTo>
                <a:lnTo>
                  <a:pt x="19029" y="54334"/>
                </a:lnTo>
                <a:lnTo>
                  <a:pt x="19815" y="58737"/>
                </a:lnTo>
                <a:lnTo>
                  <a:pt x="20601" y="63219"/>
                </a:lnTo>
                <a:lnTo>
                  <a:pt x="21230" y="67779"/>
                </a:lnTo>
                <a:lnTo>
                  <a:pt x="18557" y="68173"/>
                </a:lnTo>
                <a:lnTo>
                  <a:pt x="15883" y="68566"/>
                </a:lnTo>
                <a:lnTo>
                  <a:pt x="13210" y="69037"/>
                </a:lnTo>
                <a:lnTo>
                  <a:pt x="10536" y="69588"/>
                </a:lnTo>
                <a:lnTo>
                  <a:pt x="7942" y="70217"/>
                </a:lnTo>
                <a:lnTo>
                  <a:pt x="5268" y="70846"/>
                </a:lnTo>
                <a:lnTo>
                  <a:pt x="2595" y="71554"/>
                </a:lnTo>
                <a:lnTo>
                  <a:pt x="0" y="72261"/>
                </a:lnTo>
                <a:lnTo>
                  <a:pt x="0" y="73598"/>
                </a:lnTo>
                <a:lnTo>
                  <a:pt x="3302" y="72576"/>
                </a:lnTo>
                <a:lnTo>
                  <a:pt x="7784" y="71475"/>
                </a:lnTo>
                <a:lnTo>
                  <a:pt x="12345" y="70531"/>
                </a:lnTo>
                <a:lnTo>
                  <a:pt x="16827" y="69667"/>
                </a:lnTo>
                <a:lnTo>
                  <a:pt x="21387" y="69037"/>
                </a:lnTo>
                <a:lnTo>
                  <a:pt x="21859" y="72812"/>
                </a:lnTo>
                <a:lnTo>
                  <a:pt x="22174" y="76193"/>
                </a:lnTo>
                <a:lnTo>
                  <a:pt x="22488" y="79495"/>
                </a:lnTo>
                <a:lnTo>
                  <a:pt x="22724" y="82876"/>
                </a:lnTo>
                <a:lnTo>
                  <a:pt x="22881" y="86258"/>
                </a:lnTo>
                <a:lnTo>
                  <a:pt x="22960" y="89639"/>
                </a:lnTo>
                <a:lnTo>
                  <a:pt x="23039" y="92941"/>
                </a:lnTo>
                <a:lnTo>
                  <a:pt x="23039" y="96322"/>
                </a:lnTo>
                <a:lnTo>
                  <a:pt x="23039" y="99703"/>
                </a:lnTo>
                <a:lnTo>
                  <a:pt x="22960" y="103006"/>
                </a:lnTo>
                <a:lnTo>
                  <a:pt x="22803" y="106387"/>
                </a:lnTo>
                <a:lnTo>
                  <a:pt x="22645" y="109689"/>
                </a:lnTo>
                <a:lnTo>
                  <a:pt x="22410" y="113071"/>
                </a:lnTo>
                <a:lnTo>
                  <a:pt x="22095" y="116373"/>
                </a:lnTo>
                <a:lnTo>
                  <a:pt x="21781" y="119675"/>
                </a:lnTo>
                <a:lnTo>
                  <a:pt x="21387" y="122978"/>
                </a:lnTo>
                <a:lnTo>
                  <a:pt x="20916" y="126280"/>
                </a:lnTo>
                <a:lnTo>
                  <a:pt x="20444" y="129504"/>
                </a:lnTo>
                <a:lnTo>
                  <a:pt x="19893" y="132807"/>
                </a:lnTo>
                <a:lnTo>
                  <a:pt x="19264" y="136031"/>
                </a:lnTo>
                <a:lnTo>
                  <a:pt x="18635" y="139254"/>
                </a:lnTo>
                <a:lnTo>
                  <a:pt x="17928" y="142478"/>
                </a:lnTo>
                <a:lnTo>
                  <a:pt x="17220" y="145623"/>
                </a:lnTo>
                <a:lnTo>
                  <a:pt x="16434" y="148769"/>
                </a:lnTo>
                <a:lnTo>
                  <a:pt x="15569" y="151914"/>
                </a:lnTo>
                <a:lnTo>
                  <a:pt x="14625" y="155059"/>
                </a:lnTo>
                <a:lnTo>
                  <a:pt x="13760" y="158126"/>
                </a:lnTo>
                <a:lnTo>
                  <a:pt x="12738" y="161192"/>
                </a:lnTo>
                <a:lnTo>
                  <a:pt x="11716" y="164259"/>
                </a:lnTo>
                <a:lnTo>
                  <a:pt x="10615" y="167247"/>
                </a:lnTo>
                <a:lnTo>
                  <a:pt x="9514" y="170235"/>
                </a:lnTo>
                <a:lnTo>
                  <a:pt x="8256" y="173144"/>
                </a:lnTo>
                <a:lnTo>
                  <a:pt x="7077" y="176053"/>
                </a:lnTo>
                <a:lnTo>
                  <a:pt x="5425" y="179356"/>
                </a:lnTo>
                <a:lnTo>
                  <a:pt x="3696" y="182658"/>
                </a:lnTo>
                <a:lnTo>
                  <a:pt x="1887" y="185961"/>
                </a:lnTo>
                <a:lnTo>
                  <a:pt x="0" y="189185"/>
                </a:lnTo>
                <a:lnTo>
                  <a:pt x="0" y="191622"/>
                </a:lnTo>
                <a:lnTo>
                  <a:pt x="2280" y="187848"/>
                </a:lnTo>
                <a:lnTo>
                  <a:pt x="4403" y="184152"/>
                </a:lnTo>
                <a:lnTo>
                  <a:pt x="6369" y="180378"/>
                </a:lnTo>
                <a:lnTo>
                  <a:pt x="8178" y="176604"/>
                </a:lnTo>
                <a:lnTo>
                  <a:pt x="9436" y="173616"/>
                </a:lnTo>
                <a:lnTo>
                  <a:pt x="10615" y="170707"/>
                </a:lnTo>
                <a:lnTo>
                  <a:pt x="11795" y="167719"/>
                </a:lnTo>
                <a:lnTo>
                  <a:pt x="12895" y="164652"/>
                </a:lnTo>
                <a:lnTo>
                  <a:pt x="13918" y="161585"/>
                </a:lnTo>
                <a:lnTo>
                  <a:pt x="14940" y="158519"/>
                </a:lnTo>
                <a:lnTo>
                  <a:pt x="15883" y="155452"/>
                </a:lnTo>
                <a:lnTo>
                  <a:pt x="16748" y="152307"/>
                </a:lnTo>
                <a:lnTo>
                  <a:pt x="17613" y="149162"/>
                </a:lnTo>
                <a:lnTo>
                  <a:pt x="18399" y="145938"/>
                </a:lnTo>
                <a:lnTo>
                  <a:pt x="19186" y="142714"/>
                </a:lnTo>
                <a:lnTo>
                  <a:pt x="19893" y="139490"/>
                </a:lnTo>
                <a:lnTo>
                  <a:pt x="20522" y="136266"/>
                </a:lnTo>
                <a:lnTo>
                  <a:pt x="21073" y="133043"/>
                </a:lnTo>
                <a:lnTo>
                  <a:pt x="21623" y="129740"/>
                </a:lnTo>
                <a:lnTo>
                  <a:pt x="22174" y="126438"/>
                </a:lnTo>
                <a:lnTo>
                  <a:pt x="22567" y="123135"/>
                </a:lnTo>
                <a:lnTo>
                  <a:pt x="22960" y="119833"/>
                </a:lnTo>
                <a:lnTo>
                  <a:pt x="23353" y="116530"/>
                </a:lnTo>
                <a:lnTo>
                  <a:pt x="23668" y="113149"/>
                </a:lnTo>
                <a:lnTo>
                  <a:pt x="23904" y="109768"/>
                </a:lnTo>
                <a:lnTo>
                  <a:pt x="24061" y="106466"/>
                </a:lnTo>
                <a:lnTo>
                  <a:pt x="24218" y="103084"/>
                </a:lnTo>
                <a:lnTo>
                  <a:pt x="24297" y="99703"/>
                </a:lnTo>
                <a:lnTo>
                  <a:pt x="24297" y="96322"/>
                </a:lnTo>
                <a:lnTo>
                  <a:pt x="24297" y="92941"/>
                </a:lnTo>
                <a:lnTo>
                  <a:pt x="24218" y="89560"/>
                </a:lnTo>
                <a:lnTo>
                  <a:pt x="24139" y="86179"/>
                </a:lnTo>
                <a:lnTo>
                  <a:pt x="23982" y="82798"/>
                </a:lnTo>
                <a:lnTo>
                  <a:pt x="23746" y="79417"/>
                </a:lnTo>
                <a:lnTo>
                  <a:pt x="23432" y="76036"/>
                </a:lnTo>
                <a:lnTo>
                  <a:pt x="23117" y="72654"/>
                </a:lnTo>
                <a:lnTo>
                  <a:pt x="22645" y="68880"/>
                </a:lnTo>
                <a:lnTo>
                  <a:pt x="27521" y="68408"/>
                </a:lnTo>
                <a:lnTo>
                  <a:pt x="32474" y="68094"/>
                </a:lnTo>
                <a:lnTo>
                  <a:pt x="37428" y="67937"/>
                </a:lnTo>
                <a:lnTo>
                  <a:pt x="42382" y="68015"/>
                </a:lnTo>
                <a:lnTo>
                  <a:pt x="47335" y="68173"/>
                </a:lnTo>
                <a:lnTo>
                  <a:pt x="52368" y="68644"/>
                </a:lnTo>
                <a:lnTo>
                  <a:pt x="57400" y="69195"/>
                </a:lnTo>
                <a:lnTo>
                  <a:pt x="62432" y="69981"/>
                </a:lnTo>
                <a:lnTo>
                  <a:pt x="67229" y="70846"/>
                </a:lnTo>
                <a:lnTo>
                  <a:pt x="72025" y="71947"/>
                </a:lnTo>
                <a:lnTo>
                  <a:pt x="76900" y="73126"/>
                </a:lnTo>
                <a:lnTo>
                  <a:pt x="81775" y="74542"/>
                </a:lnTo>
                <a:lnTo>
                  <a:pt x="86650" y="76114"/>
                </a:lnTo>
                <a:lnTo>
                  <a:pt x="91604" y="77844"/>
                </a:lnTo>
                <a:lnTo>
                  <a:pt x="96479" y="79653"/>
                </a:lnTo>
                <a:lnTo>
                  <a:pt x="101433" y="81697"/>
                </a:lnTo>
                <a:lnTo>
                  <a:pt x="106387" y="83899"/>
                </a:lnTo>
                <a:lnTo>
                  <a:pt x="111340" y="86258"/>
                </a:lnTo>
                <a:lnTo>
                  <a:pt x="116294" y="88852"/>
                </a:lnTo>
                <a:lnTo>
                  <a:pt x="121248" y="91526"/>
                </a:lnTo>
                <a:lnTo>
                  <a:pt x="126280" y="94356"/>
                </a:lnTo>
                <a:lnTo>
                  <a:pt x="131234" y="97344"/>
                </a:lnTo>
                <a:lnTo>
                  <a:pt x="136266" y="100490"/>
                </a:lnTo>
                <a:lnTo>
                  <a:pt x="141298" y="103792"/>
                </a:lnTo>
                <a:lnTo>
                  <a:pt x="145309" y="106623"/>
                </a:lnTo>
                <a:lnTo>
                  <a:pt x="149319" y="109454"/>
                </a:lnTo>
                <a:lnTo>
                  <a:pt x="153329" y="112441"/>
                </a:lnTo>
                <a:lnTo>
                  <a:pt x="157339" y="115508"/>
                </a:lnTo>
                <a:lnTo>
                  <a:pt x="161349" y="118653"/>
                </a:lnTo>
                <a:lnTo>
                  <a:pt x="165359" y="121956"/>
                </a:lnTo>
                <a:lnTo>
                  <a:pt x="169369" y="125258"/>
                </a:lnTo>
                <a:lnTo>
                  <a:pt x="173380" y="128718"/>
                </a:lnTo>
                <a:lnTo>
                  <a:pt x="177390" y="132335"/>
                </a:lnTo>
                <a:lnTo>
                  <a:pt x="181400" y="135952"/>
                </a:lnTo>
                <a:lnTo>
                  <a:pt x="185410" y="139648"/>
                </a:lnTo>
                <a:lnTo>
                  <a:pt x="189420" y="143500"/>
                </a:lnTo>
                <a:lnTo>
                  <a:pt x="193352" y="147432"/>
                </a:lnTo>
                <a:lnTo>
                  <a:pt x="197362" y="151442"/>
                </a:lnTo>
                <a:lnTo>
                  <a:pt x="201372" y="155531"/>
                </a:lnTo>
                <a:lnTo>
                  <a:pt x="205303" y="159777"/>
                </a:lnTo>
                <a:lnTo>
                  <a:pt x="211515" y="166539"/>
                </a:lnTo>
                <a:lnTo>
                  <a:pt x="217491" y="173301"/>
                </a:lnTo>
                <a:lnTo>
                  <a:pt x="223074" y="179906"/>
                </a:lnTo>
                <a:lnTo>
                  <a:pt x="228421" y="186354"/>
                </a:lnTo>
                <a:lnTo>
                  <a:pt x="233453" y="192566"/>
                </a:lnTo>
                <a:lnTo>
                  <a:pt x="238092" y="198542"/>
                </a:lnTo>
                <a:lnTo>
                  <a:pt x="242417" y="204203"/>
                </a:lnTo>
                <a:lnTo>
                  <a:pt x="246348" y="209550"/>
                </a:lnTo>
                <a:lnTo>
                  <a:pt x="247921" y="209550"/>
                </a:lnTo>
                <a:lnTo>
                  <a:pt x="243911" y="204125"/>
                </a:lnTo>
                <a:lnTo>
                  <a:pt x="239586" y="198384"/>
                </a:lnTo>
                <a:lnTo>
                  <a:pt x="234868" y="192330"/>
                </a:lnTo>
                <a:lnTo>
                  <a:pt x="229757" y="186040"/>
                </a:lnTo>
                <a:lnTo>
                  <a:pt x="224411" y="179435"/>
                </a:lnTo>
                <a:lnTo>
                  <a:pt x="218671" y="172751"/>
                </a:lnTo>
                <a:lnTo>
                  <a:pt x="212616" y="165832"/>
                </a:lnTo>
                <a:lnTo>
                  <a:pt x="206247" y="158912"/>
                </a:lnTo>
                <a:lnTo>
                  <a:pt x="202237" y="154745"/>
                </a:lnTo>
                <a:lnTo>
                  <a:pt x="198305" y="150577"/>
                </a:lnTo>
                <a:lnTo>
                  <a:pt x="194295" y="146567"/>
                </a:lnTo>
                <a:lnTo>
                  <a:pt x="190285" y="142636"/>
                </a:lnTo>
                <a:lnTo>
                  <a:pt x="186275" y="138783"/>
                </a:lnTo>
                <a:lnTo>
                  <a:pt x="182265" y="135008"/>
                </a:lnTo>
                <a:lnTo>
                  <a:pt x="178255" y="131391"/>
                </a:lnTo>
                <a:lnTo>
                  <a:pt x="174245" y="127774"/>
                </a:lnTo>
                <a:lnTo>
                  <a:pt x="170234" y="124315"/>
                </a:lnTo>
                <a:lnTo>
                  <a:pt x="166146" y="120934"/>
                </a:lnTo>
                <a:lnTo>
                  <a:pt x="162135" y="117710"/>
                </a:lnTo>
                <a:lnTo>
                  <a:pt x="158125" y="114486"/>
                </a:lnTo>
                <a:lnTo>
                  <a:pt x="154037" y="111419"/>
                </a:lnTo>
                <a:lnTo>
                  <a:pt x="150026" y="108431"/>
                </a:lnTo>
                <a:lnTo>
                  <a:pt x="146016" y="105601"/>
                </a:lnTo>
                <a:lnTo>
                  <a:pt x="142006" y="102770"/>
                </a:lnTo>
                <a:lnTo>
                  <a:pt x="136974" y="99467"/>
                </a:lnTo>
                <a:lnTo>
                  <a:pt x="131941" y="96244"/>
                </a:lnTo>
                <a:lnTo>
                  <a:pt x="126909" y="93256"/>
                </a:lnTo>
                <a:lnTo>
                  <a:pt x="121877" y="90425"/>
                </a:lnTo>
                <a:lnTo>
                  <a:pt x="116844" y="87673"/>
                </a:lnTo>
                <a:lnTo>
                  <a:pt x="111891" y="85157"/>
                </a:lnTo>
                <a:lnTo>
                  <a:pt x="106858" y="82798"/>
                </a:lnTo>
                <a:lnTo>
                  <a:pt x="101905" y="80596"/>
                </a:lnTo>
                <a:lnTo>
                  <a:pt x="96951" y="78473"/>
                </a:lnTo>
                <a:lnTo>
                  <a:pt x="91997" y="76586"/>
                </a:lnTo>
                <a:lnTo>
                  <a:pt x="87044" y="74935"/>
                </a:lnTo>
                <a:lnTo>
                  <a:pt x="82090" y="73362"/>
                </a:lnTo>
                <a:lnTo>
                  <a:pt x="77215" y="71947"/>
                </a:lnTo>
                <a:lnTo>
                  <a:pt x="72340" y="70689"/>
                </a:lnTo>
                <a:lnTo>
                  <a:pt x="67465" y="69667"/>
                </a:lnTo>
                <a:lnTo>
                  <a:pt x="62590" y="68723"/>
                </a:lnTo>
                <a:lnTo>
                  <a:pt x="57557" y="67937"/>
                </a:lnTo>
                <a:lnTo>
                  <a:pt x="52446" y="67386"/>
                </a:lnTo>
                <a:lnTo>
                  <a:pt x="47414" y="66914"/>
                </a:lnTo>
                <a:lnTo>
                  <a:pt x="42382" y="66757"/>
                </a:lnTo>
                <a:lnTo>
                  <a:pt x="37428" y="66679"/>
                </a:lnTo>
                <a:lnTo>
                  <a:pt x="32396" y="66836"/>
                </a:lnTo>
                <a:lnTo>
                  <a:pt x="27442" y="67150"/>
                </a:lnTo>
                <a:lnTo>
                  <a:pt x="22488" y="67622"/>
                </a:lnTo>
                <a:lnTo>
                  <a:pt x="21781" y="62904"/>
                </a:lnTo>
                <a:lnTo>
                  <a:pt x="21073" y="58265"/>
                </a:lnTo>
                <a:lnTo>
                  <a:pt x="20129" y="53626"/>
                </a:lnTo>
                <a:lnTo>
                  <a:pt x="19186" y="49065"/>
                </a:lnTo>
                <a:lnTo>
                  <a:pt x="18085" y="44583"/>
                </a:lnTo>
                <a:lnTo>
                  <a:pt x="16905" y="40102"/>
                </a:lnTo>
                <a:lnTo>
                  <a:pt x="15647" y="35777"/>
                </a:lnTo>
                <a:lnTo>
                  <a:pt x="14232" y="31452"/>
                </a:lnTo>
                <a:lnTo>
                  <a:pt x="12817" y="27285"/>
                </a:lnTo>
                <a:lnTo>
                  <a:pt x="11244" y="23117"/>
                </a:lnTo>
                <a:lnTo>
                  <a:pt x="9593" y="19029"/>
                </a:lnTo>
                <a:lnTo>
                  <a:pt x="7863" y="15018"/>
                </a:lnTo>
                <a:lnTo>
                  <a:pt x="5976" y="11166"/>
                </a:lnTo>
                <a:lnTo>
                  <a:pt x="4089" y="7313"/>
                </a:lnTo>
                <a:lnTo>
                  <a:pt x="2123" y="3617"/>
                </a:lnTo>
                <a:lnTo>
                  <a:pt x="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latin typeface="Nunito Sans"/>
              <a:ea typeface="Nunito Sans"/>
              <a:cs typeface="Nunito Sans"/>
              <a:sym typeface="Nunito Sans"/>
            </a:endParaRPr>
          </a:p>
        </p:txBody>
      </p:sp>
      <p:sp>
        <p:nvSpPr>
          <p:cNvPr id="87" name="Google Shape;87;p8"/>
          <p:cNvSpPr txBox="1"/>
          <p:nvPr/>
        </p:nvSpPr>
        <p:spPr>
          <a:xfrm>
            <a:off x="6720300" y="4800275"/>
            <a:ext cx="2195100" cy="2925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fld id="{00000000-1234-1234-1234-123412341234}" type="slidenum">
              <a:rPr lang="en" sz="700">
                <a:solidFill>
                  <a:schemeClr val="accent5"/>
                </a:solidFill>
                <a:latin typeface="Nunito Sans"/>
                <a:ea typeface="Nunito Sans"/>
                <a:cs typeface="Nunito Sans"/>
                <a:sym typeface="Nunito Sans"/>
              </a:rPr>
              <a:t>‹#›</a:t>
            </a:fld>
            <a:endParaRPr sz="700">
              <a:solidFill>
                <a:schemeClr val="accent5"/>
              </a:solidFill>
              <a:latin typeface="Nunito Sans"/>
              <a:ea typeface="Nunito Sans"/>
              <a:cs typeface="Nunito Sans"/>
              <a:sym typeface="Nunito Sans"/>
            </a:endParaRPr>
          </a:p>
        </p:txBody>
      </p:sp>
      <p:sp>
        <p:nvSpPr>
          <p:cNvPr id="88" name="Google Shape;88;p8"/>
          <p:cNvSpPr txBox="1">
            <a:spLocks noGrp="1"/>
          </p:cNvSpPr>
          <p:nvPr>
            <p:ph type="title"/>
          </p:nvPr>
        </p:nvSpPr>
        <p:spPr>
          <a:xfrm>
            <a:off x="228600" y="228600"/>
            <a:ext cx="5707200" cy="587700"/>
          </a:xfrm>
          <a:prstGeom prst="rect">
            <a:avLst/>
          </a:prstGeom>
        </p:spPr>
        <p:txBody>
          <a:bodyPr spcFirstLastPara="1" wrap="square" lIns="91425" tIns="91425" rIns="91425" bIns="91425" anchor="t" anchorCtr="0">
            <a:spAutoFit/>
          </a:bodyPr>
          <a:lstStyle>
            <a:lvl1pPr lvl="0">
              <a:spcBef>
                <a:spcPts val="0"/>
              </a:spcBef>
              <a:spcAft>
                <a:spcPts val="0"/>
              </a:spcAft>
              <a:buNone/>
              <a:defRPr sz="2000"/>
            </a:lvl1pPr>
            <a:lvl2pPr lvl="1">
              <a:spcBef>
                <a:spcPts val="0"/>
              </a:spcBef>
              <a:spcAft>
                <a:spcPts val="0"/>
              </a:spcAft>
              <a:buNone/>
              <a:defRPr sz="2000">
                <a:latin typeface="Poppins SemiBold"/>
                <a:ea typeface="Poppins SemiBold"/>
                <a:cs typeface="Poppins SemiBold"/>
                <a:sym typeface="Poppins SemiBold"/>
              </a:defRPr>
            </a:lvl2pPr>
            <a:lvl3pPr lvl="2">
              <a:spcBef>
                <a:spcPts val="0"/>
              </a:spcBef>
              <a:spcAft>
                <a:spcPts val="0"/>
              </a:spcAft>
              <a:buNone/>
              <a:defRPr sz="2000">
                <a:latin typeface="Poppins SemiBold"/>
                <a:ea typeface="Poppins SemiBold"/>
                <a:cs typeface="Poppins SemiBold"/>
                <a:sym typeface="Poppins SemiBold"/>
              </a:defRPr>
            </a:lvl3pPr>
            <a:lvl4pPr lvl="3">
              <a:spcBef>
                <a:spcPts val="0"/>
              </a:spcBef>
              <a:spcAft>
                <a:spcPts val="0"/>
              </a:spcAft>
              <a:buNone/>
              <a:defRPr sz="2000">
                <a:latin typeface="Poppins SemiBold"/>
                <a:ea typeface="Poppins SemiBold"/>
                <a:cs typeface="Poppins SemiBold"/>
                <a:sym typeface="Poppins SemiBold"/>
              </a:defRPr>
            </a:lvl4pPr>
            <a:lvl5pPr lvl="4">
              <a:spcBef>
                <a:spcPts val="0"/>
              </a:spcBef>
              <a:spcAft>
                <a:spcPts val="0"/>
              </a:spcAft>
              <a:buNone/>
              <a:defRPr sz="2000">
                <a:latin typeface="Poppins SemiBold"/>
                <a:ea typeface="Poppins SemiBold"/>
                <a:cs typeface="Poppins SemiBold"/>
                <a:sym typeface="Poppins SemiBold"/>
              </a:defRPr>
            </a:lvl5pPr>
            <a:lvl6pPr lvl="5">
              <a:spcBef>
                <a:spcPts val="0"/>
              </a:spcBef>
              <a:spcAft>
                <a:spcPts val="0"/>
              </a:spcAft>
              <a:buNone/>
              <a:defRPr sz="2000">
                <a:latin typeface="Poppins SemiBold"/>
                <a:ea typeface="Poppins SemiBold"/>
                <a:cs typeface="Poppins SemiBold"/>
                <a:sym typeface="Poppins SemiBold"/>
              </a:defRPr>
            </a:lvl6pPr>
            <a:lvl7pPr lvl="6">
              <a:spcBef>
                <a:spcPts val="0"/>
              </a:spcBef>
              <a:spcAft>
                <a:spcPts val="0"/>
              </a:spcAft>
              <a:buNone/>
              <a:defRPr sz="2000">
                <a:latin typeface="Poppins SemiBold"/>
                <a:ea typeface="Poppins SemiBold"/>
                <a:cs typeface="Poppins SemiBold"/>
                <a:sym typeface="Poppins SemiBold"/>
              </a:defRPr>
            </a:lvl7pPr>
            <a:lvl8pPr lvl="7">
              <a:spcBef>
                <a:spcPts val="0"/>
              </a:spcBef>
              <a:spcAft>
                <a:spcPts val="0"/>
              </a:spcAft>
              <a:buNone/>
              <a:defRPr sz="2000">
                <a:latin typeface="Poppins SemiBold"/>
                <a:ea typeface="Poppins SemiBold"/>
                <a:cs typeface="Poppins SemiBold"/>
                <a:sym typeface="Poppins SemiBold"/>
              </a:defRPr>
            </a:lvl8pPr>
            <a:lvl9pPr lvl="8">
              <a:spcBef>
                <a:spcPts val="0"/>
              </a:spcBef>
              <a:spcAft>
                <a:spcPts val="0"/>
              </a:spcAft>
              <a:buNone/>
              <a:defRPr sz="2000">
                <a:latin typeface="Poppins SemiBold"/>
                <a:ea typeface="Poppins SemiBold"/>
                <a:cs typeface="Poppins SemiBold"/>
                <a:sym typeface="Poppins SemiBold"/>
              </a:defRPr>
            </a:lvl9pPr>
          </a:lstStyle>
          <a:p>
            <a:endParaRPr/>
          </a:p>
        </p:txBody>
      </p:sp>
      <p:sp>
        <p:nvSpPr>
          <p:cNvPr id="89" name="Google Shape;89;p8"/>
          <p:cNvSpPr txBox="1">
            <a:spLocks noGrp="1"/>
          </p:cNvSpPr>
          <p:nvPr>
            <p:ph type="subTitle" idx="1"/>
          </p:nvPr>
        </p:nvSpPr>
        <p:spPr>
          <a:xfrm>
            <a:off x="228600" y="4800275"/>
            <a:ext cx="1115700" cy="311400"/>
          </a:xfrm>
          <a:prstGeom prst="rect">
            <a:avLst/>
          </a:prstGeom>
        </p:spPr>
        <p:txBody>
          <a:bodyPr spcFirstLastPara="1" wrap="square" lIns="91425" tIns="91425" rIns="91425" bIns="91425" anchor="t" anchorCtr="0">
            <a:noAutofit/>
          </a:bodyPr>
          <a:lstStyle>
            <a:lvl1pPr lvl="0">
              <a:spcBef>
                <a:spcPts val="0"/>
              </a:spcBef>
              <a:spcAft>
                <a:spcPts val="0"/>
              </a:spcAft>
              <a:buNone/>
              <a:defRPr sz="700">
                <a:solidFill>
                  <a:schemeClr val="dk2"/>
                </a:solidFill>
                <a:latin typeface="Nunito Sans"/>
                <a:ea typeface="Nunito Sans"/>
                <a:cs typeface="Nunito Sans"/>
                <a:sym typeface="Nunito Sans"/>
              </a:defRPr>
            </a:lvl1pPr>
            <a:lvl2pPr lvl="1">
              <a:spcBef>
                <a:spcPts val="0"/>
              </a:spcBef>
              <a:spcAft>
                <a:spcPts val="0"/>
              </a:spcAft>
              <a:buClr>
                <a:schemeClr val="dk2"/>
              </a:buClr>
              <a:buSzPts val="700"/>
              <a:buFont typeface="Nunito Sans"/>
              <a:buNone/>
              <a:defRPr sz="700">
                <a:solidFill>
                  <a:schemeClr val="dk2"/>
                </a:solidFill>
                <a:latin typeface="Nunito Sans"/>
                <a:ea typeface="Nunito Sans"/>
                <a:cs typeface="Nunito Sans"/>
                <a:sym typeface="Nunito Sans"/>
              </a:defRPr>
            </a:lvl2pPr>
            <a:lvl3pPr lvl="2">
              <a:spcBef>
                <a:spcPts val="0"/>
              </a:spcBef>
              <a:spcAft>
                <a:spcPts val="0"/>
              </a:spcAft>
              <a:buClr>
                <a:schemeClr val="dk2"/>
              </a:buClr>
              <a:buSzPts val="700"/>
              <a:buFont typeface="Nunito Sans"/>
              <a:buNone/>
              <a:defRPr sz="700">
                <a:solidFill>
                  <a:schemeClr val="dk2"/>
                </a:solidFill>
                <a:latin typeface="Nunito Sans"/>
                <a:ea typeface="Nunito Sans"/>
                <a:cs typeface="Nunito Sans"/>
                <a:sym typeface="Nunito Sans"/>
              </a:defRPr>
            </a:lvl3pPr>
            <a:lvl4pPr lvl="3">
              <a:spcBef>
                <a:spcPts val="0"/>
              </a:spcBef>
              <a:spcAft>
                <a:spcPts val="0"/>
              </a:spcAft>
              <a:buClr>
                <a:schemeClr val="dk2"/>
              </a:buClr>
              <a:buSzPts val="700"/>
              <a:buFont typeface="Nunito Sans"/>
              <a:buNone/>
              <a:defRPr sz="700">
                <a:solidFill>
                  <a:schemeClr val="dk2"/>
                </a:solidFill>
                <a:latin typeface="Nunito Sans"/>
                <a:ea typeface="Nunito Sans"/>
                <a:cs typeface="Nunito Sans"/>
                <a:sym typeface="Nunito Sans"/>
              </a:defRPr>
            </a:lvl4pPr>
            <a:lvl5pPr lvl="4">
              <a:spcBef>
                <a:spcPts val="0"/>
              </a:spcBef>
              <a:spcAft>
                <a:spcPts val="0"/>
              </a:spcAft>
              <a:buClr>
                <a:schemeClr val="dk2"/>
              </a:buClr>
              <a:buSzPts val="700"/>
              <a:buFont typeface="Nunito Sans"/>
              <a:buNone/>
              <a:defRPr sz="700">
                <a:solidFill>
                  <a:schemeClr val="dk2"/>
                </a:solidFill>
                <a:latin typeface="Nunito Sans"/>
                <a:ea typeface="Nunito Sans"/>
                <a:cs typeface="Nunito Sans"/>
                <a:sym typeface="Nunito Sans"/>
              </a:defRPr>
            </a:lvl5pPr>
            <a:lvl6pPr lvl="5">
              <a:spcBef>
                <a:spcPts val="0"/>
              </a:spcBef>
              <a:spcAft>
                <a:spcPts val="0"/>
              </a:spcAft>
              <a:buClr>
                <a:schemeClr val="dk2"/>
              </a:buClr>
              <a:buSzPts val="700"/>
              <a:buFont typeface="Nunito Sans"/>
              <a:buNone/>
              <a:defRPr sz="700">
                <a:solidFill>
                  <a:schemeClr val="dk2"/>
                </a:solidFill>
                <a:latin typeface="Nunito Sans"/>
                <a:ea typeface="Nunito Sans"/>
                <a:cs typeface="Nunito Sans"/>
                <a:sym typeface="Nunito Sans"/>
              </a:defRPr>
            </a:lvl6pPr>
            <a:lvl7pPr lvl="6">
              <a:spcBef>
                <a:spcPts val="0"/>
              </a:spcBef>
              <a:spcAft>
                <a:spcPts val="0"/>
              </a:spcAft>
              <a:buClr>
                <a:schemeClr val="dk2"/>
              </a:buClr>
              <a:buSzPts val="700"/>
              <a:buFont typeface="Nunito Sans"/>
              <a:buNone/>
              <a:defRPr sz="700">
                <a:solidFill>
                  <a:schemeClr val="dk2"/>
                </a:solidFill>
                <a:latin typeface="Nunito Sans"/>
                <a:ea typeface="Nunito Sans"/>
                <a:cs typeface="Nunito Sans"/>
                <a:sym typeface="Nunito Sans"/>
              </a:defRPr>
            </a:lvl7pPr>
            <a:lvl8pPr lvl="7">
              <a:spcBef>
                <a:spcPts val="0"/>
              </a:spcBef>
              <a:spcAft>
                <a:spcPts val="0"/>
              </a:spcAft>
              <a:buClr>
                <a:schemeClr val="dk2"/>
              </a:buClr>
              <a:buSzPts val="700"/>
              <a:buFont typeface="Nunito Sans"/>
              <a:buNone/>
              <a:defRPr sz="700">
                <a:solidFill>
                  <a:schemeClr val="dk2"/>
                </a:solidFill>
                <a:latin typeface="Nunito Sans"/>
                <a:ea typeface="Nunito Sans"/>
                <a:cs typeface="Nunito Sans"/>
                <a:sym typeface="Nunito Sans"/>
              </a:defRPr>
            </a:lvl8pPr>
            <a:lvl9pPr lvl="8">
              <a:spcBef>
                <a:spcPts val="0"/>
              </a:spcBef>
              <a:spcAft>
                <a:spcPts val="0"/>
              </a:spcAft>
              <a:buClr>
                <a:schemeClr val="dk2"/>
              </a:buClr>
              <a:buSzPts val="700"/>
              <a:buFont typeface="Nunito Sans"/>
              <a:buNone/>
              <a:defRPr sz="700">
                <a:solidFill>
                  <a:schemeClr val="dk2"/>
                </a:solidFill>
                <a:latin typeface="Nunito Sans"/>
                <a:ea typeface="Nunito Sans"/>
                <a:cs typeface="Nunito Sans"/>
                <a:sym typeface="Nunito Sans"/>
              </a:defRPr>
            </a:lvl9pPr>
          </a:lstStyle>
          <a:p>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Title, Content Photo 13">
  <p:cSld name="Title, Content Photo 13">
    <p:spTree>
      <p:nvGrpSpPr>
        <p:cNvPr id="1" name="Shape 597"/>
        <p:cNvGrpSpPr/>
        <p:nvPr/>
      </p:nvGrpSpPr>
      <p:grpSpPr>
        <a:xfrm>
          <a:off x="0" y="0"/>
          <a:ext cx="0" cy="0"/>
          <a:chOff x="0" y="0"/>
          <a:chExt cx="0" cy="0"/>
        </a:xfrm>
      </p:grpSpPr>
      <p:sp>
        <p:nvSpPr>
          <p:cNvPr id="598" name="Google Shape;598;p72"/>
          <p:cNvSpPr txBox="1">
            <a:spLocks noGrp="1"/>
          </p:cNvSpPr>
          <p:nvPr>
            <p:ph type="title"/>
          </p:nvPr>
        </p:nvSpPr>
        <p:spPr>
          <a:xfrm>
            <a:off x="241300" y="3121738"/>
            <a:ext cx="2215200" cy="1419600"/>
          </a:xfrm>
          <a:prstGeom prst="rect">
            <a:avLst/>
          </a:prstGeom>
          <a:noFill/>
          <a:ln>
            <a:noFill/>
          </a:ln>
        </p:spPr>
        <p:txBody>
          <a:bodyPr spcFirstLastPara="1" wrap="square" lIns="68575" tIns="34275" rIns="68575" bIns="34275" anchor="t" anchorCtr="0">
            <a:normAutofit/>
          </a:bodyPr>
          <a:lstStyle>
            <a:lvl1pPr lvl="0" algn="l">
              <a:lnSpc>
                <a:spcPct val="90000"/>
              </a:lnSpc>
              <a:spcBef>
                <a:spcPts val="0"/>
              </a:spcBef>
              <a:spcAft>
                <a:spcPts val="0"/>
              </a:spcAft>
              <a:buClr>
                <a:schemeClr val="dk1"/>
              </a:buClr>
              <a:buSzPts val="2400"/>
              <a:buFont typeface="Arial"/>
              <a:buNone/>
              <a:defRPr sz="24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599" name="Google Shape;599;p72"/>
          <p:cNvSpPr txBox="1">
            <a:spLocks noGrp="1"/>
          </p:cNvSpPr>
          <p:nvPr>
            <p:ph type="body" idx="1"/>
          </p:nvPr>
        </p:nvSpPr>
        <p:spPr>
          <a:xfrm>
            <a:off x="2983230" y="3121738"/>
            <a:ext cx="5829300" cy="1680300"/>
          </a:xfrm>
          <a:prstGeom prst="rect">
            <a:avLst/>
          </a:prstGeom>
          <a:noFill/>
          <a:ln>
            <a:noFill/>
          </a:ln>
        </p:spPr>
        <p:txBody>
          <a:bodyPr spcFirstLastPara="1" wrap="square" lIns="68575" tIns="34275" rIns="68575" bIns="34275" anchor="t" anchorCtr="0">
            <a:noAutofit/>
          </a:bodyPr>
          <a:lstStyle>
            <a:lvl1pPr marL="457200" lvl="0" indent="-317500" algn="l">
              <a:lnSpc>
                <a:spcPct val="120000"/>
              </a:lnSpc>
              <a:spcBef>
                <a:spcPts val="800"/>
              </a:spcBef>
              <a:spcAft>
                <a:spcPts val="0"/>
              </a:spcAft>
              <a:buClr>
                <a:schemeClr val="dk1"/>
              </a:buClr>
              <a:buSzPts val="1400"/>
              <a:buFont typeface="Arial"/>
              <a:buChar char="•"/>
              <a:defRPr sz="1400"/>
            </a:lvl1pPr>
            <a:lvl2pPr marL="914400" lvl="1" indent="-304800" algn="l">
              <a:lnSpc>
                <a:spcPct val="120000"/>
              </a:lnSpc>
              <a:spcBef>
                <a:spcPts val="400"/>
              </a:spcBef>
              <a:spcAft>
                <a:spcPts val="0"/>
              </a:spcAft>
              <a:buClr>
                <a:schemeClr val="dk1"/>
              </a:buClr>
              <a:buSzPts val="1200"/>
              <a:buFont typeface="Arial"/>
              <a:buChar char="•"/>
              <a:defRPr sz="1200"/>
            </a:lvl2pPr>
            <a:lvl3pPr marL="1371600" lvl="2" indent="-298450" algn="l">
              <a:lnSpc>
                <a:spcPct val="120000"/>
              </a:lnSpc>
              <a:spcBef>
                <a:spcPts val="400"/>
              </a:spcBef>
              <a:spcAft>
                <a:spcPts val="0"/>
              </a:spcAft>
              <a:buClr>
                <a:schemeClr val="dk1"/>
              </a:buClr>
              <a:buSzPts val="1100"/>
              <a:buFont typeface="Arial"/>
              <a:buChar char="•"/>
              <a:defRPr sz="1100"/>
            </a:lvl3pPr>
            <a:lvl4pPr marL="1828800" lvl="3" indent="-285750" algn="l">
              <a:lnSpc>
                <a:spcPct val="120000"/>
              </a:lnSpc>
              <a:spcBef>
                <a:spcPts val="400"/>
              </a:spcBef>
              <a:spcAft>
                <a:spcPts val="0"/>
              </a:spcAft>
              <a:buClr>
                <a:schemeClr val="dk1"/>
              </a:buClr>
              <a:buSzPts val="900"/>
              <a:buFont typeface="Arial"/>
              <a:buChar char="•"/>
              <a:defRPr sz="900"/>
            </a:lvl4pPr>
            <a:lvl5pPr marL="2286000" lvl="4" indent="-279400" algn="l">
              <a:lnSpc>
                <a:spcPct val="120000"/>
              </a:lnSpc>
              <a:spcBef>
                <a:spcPts val="400"/>
              </a:spcBef>
              <a:spcAft>
                <a:spcPts val="0"/>
              </a:spcAft>
              <a:buClr>
                <a:schemeClr val="dk1"/>
              </a:buClr>
              <a:buSzPts val="800"/>
              <a:buFont typeface="Arial"/>
              <a:buChar char="•"/>
              <a:defRPr sz="800"/>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pic>
        <p:nvPicPr>
          <p:cNvPr id="600" name="Google Shape;600;p72"/>
          <p:cNvPicPr preferRelativeResize="0">
            <a:picLocks noGrp="1"/>
          </p:cNvPicPr>
          <p:nvPr>
            <p:ph type="pic" idx="2"/>
          </p:nvPr>
        </p:nvPicPr>
        <p:blipFill/>
        <p:spPr>
          <a:xfrm>
            <a:off x="0" y="0"/>
            <a:ext cx="8812500" cy="2854500"/>
          </a:xfrm>
          <a:prstGeom prst="rect">
            <a:avLst/>
          </a:prstGeom>
          <a:blipFill rotWithShape="1">
            <a:blip r:embed="rId2">
              <a:alphaModFix/>
            </a:blip>
            <a:stretch>
              <a:fillRect/>
            </a:stretch>
          </a:blipFill>
          <a:ln>
            <a:noFill/>
          </a:ln>
        </p:spPr>
      </p:pic>
      <p:sp>
        <p:nvSpPr>
          <p:cNvPr id="601" name="Google Shape;601;p72"/>
          <p:cNvSpPr txBox="1">
            <a:spLocks noGrp="1"/>
          </p:cNvSpPr>
          <p:nvPr>
            <p:ph type="dt" idx="10"/>
          </p:nvPr>
        </p:nvSpPr>
        <p:spPr>
          <a:xfrm>
            <a:off x="323379" y="4867893"/>
            <a:ext cx="2131500" cy="252000"/>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602" name="Google Shape;602;p72"/>
          <p:cNvSpPr txBox="1">
            <a:spLocks noGrp="1"/>
          </p:cNvSpPr>
          <p:nvPr>
            <p:ph type="ftr" idx="11"/>
          </p:nvPr>
        </p:nvSpPr>
        <p:spPr>
          <a:xfrm>
            <a:off x="6670027" y="4867893"/>
            <a:ext cx="1997100" cy="252000"/>
          </a:xfrm>
          <a:prstGeom prst="rect">
            <a:avLst/>
          </a:prstGeom>
          <a:noFill/>
          <a:ln>
            <a:noFill/>
          </a:ln>
        </p:spPr>
        <p:txBody>
          <a:bodyPr spcFirstLastPara="1" wrap="square" lIns="68575" tIns="34275" rIns="68575" bIns="34275" anchor="ctr" anchorCtr="0">
            <a:noAutofit/>
          </a:bodyPr>
          <a:lstStyle>
            <a:lvl1pPr lvl="0" algn="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603" name="Google Shape;603;p72"/>
          <p:cNvSpPr txBox="1">
            <a:spLocks noGrp="1"/>
          </p:cNvSpPr>
          <p:nvPr>
            <p:ph type="sldNum" idx="12"/>
          </p:nvPr>
        </p:nvSpPr>
        <p:spPr>
          <a:xfrm>
            <a:off x="8736323" y="4867893"/>
            <a:ext cx="342900" cy="252000"/>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Title, Content Photo 14">
  <p:cSld name="Title, Content Photo 14">
    <p:spTree>
      <p:nvGrpSpPr>
        <p:cNvPr id="1" name="Shape 604"/>
        <p:cNvGrpSpPr/>
        <p:nvPr/>
      </p:nvGrpSpPr>
      <p:grpSpPr>
        <a:xfrm>
          <a:off x="0" y="0"/>
          <a:ext cx="0" cy="0"/>
          <a:chOff x="0" y="0"/>
          <a:chExt cx="0" cy="0"/>
        </a:xfrm>
      </p:grpSpPr>
      <p:sp>
        <p:nvSpPr>
          <p:cNvPr id="605" name="Google Shape;605;p73"/>
          <p:cNvSpPr txBox="1">
            <a:spLocks noGrp="1"/>
          </p:cNvSpPr>
          <p:nvPr>
            <p:ph type="title"/>
          </p:nvPr>
        </p:nvSpPr>
        <p:spPr>
          <a:xfrm>
            <a:off x="241300" y="421069"/>
            <a:ext cx="2215200" cy="1419600"/>
          </a:xfrm>
          <a:prstGeom prst="rect">
            <a:avLst/>
          </a:prstGeom>
          <a:noFill/>
          <a:ln>
            <a:noFill/>
          </a:ln>
        </p:spPr>
        <p:txBody>
          <a:bodyPr spcFirstLastPara="1" wrap="square" lIns="68575" tIns="34275" rIns="68575" bIns="34275" anchor="t" anchorCtr="0">
            <a:normAutofit/>
          </a:bodyPr>
          <a:lstStyle>
            <a:lvl1pPr lvl="0" algn="l">
              <a:lnSpc>
                <a:spcPct val="90000"/>
              </a:lnSpc>
              <a:spcBef>
                <a:spcPts val="0"/>
              </a:spcBef>
              <a:spcAft>
                <a:spcPts val="0"/>
              </a:spcAft>
              <a:buClr>
                <a:schemeClr val="dk1"/>
              </a:buClr>
              <a:buSzPts val="2400"/>
              <a:buFont typeface="Arial"/>
              <a:buNone/>
              <a:defRPr sz="24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606" name="Google Shape;606;p73"/>
          <p:cNvSpPr txBox="1">
            <a:spLocks noGrp="1"/>
          </p:cNvSpPr>
          <p:nvPr>
            <p:ph type="body" idx="1"/>
          </p:nvPr>
        </p:nvSpPr>
        <p:spPr>
          <a:xfrm>
            <a:off x="2983230" y="421069"/>
            <a:ext cx="5829300" cy="1680300"/>
          </a:xfrm>
          <a:prstGeom prst="rect">
            <a:avLst/>
          </a:prstGeom>
          <a:noFill/>
          <a:ln>
            <a:noFill/>
          </a:ln>
        </p:spPr>
        <p:txBody>
          <a:bodyPr spcFirstLastPara="1" wrap="square" lIns="68575" tIns="34275" rIns="68575" bIns="34275" anchor="t" anchorCtr="0">
            <a:noAutofit/>
          </a:bodyPr>
          <a:lstStyle>
            <a:lvl1pPr marL="457200" lvl="0" indent="-317500" algn="l">
              <a:lnSpc>
                <a:spcPct val="120000"/>
              </a:lnSpc>
              <a:spcBef>
                <a:spcPts val="800"/>
              </a:spcBef>
              <a:spcAft>
                <a:spcPts val="0"/>
              </a:spcAft>
              <a:buClr>
                <a:schemeClr val="dk1"/>
              </a:buClr>
              <a:buSzPts val="1400"/>
              <a:buFont typeface="Arial"/>
              <a:buChar char="•"/>
              <a:defRPr sz="1400"/>
            </a:lvl1pPr>
            <a:lvl2pPr marL="914400" lvl="1" indent="-304800" algn="l">
              <a:lnSpc>
                <a:spcPct val="120000"/>
              </a:lnSpc>
              <a:spcBef>
                <a:spcPts val="400"/>
              </a:spcBef>
              <a:spcAft>
                <a:spcPts val="0"/>
              </a:spcAft>
              <a:buClr>
                <a:schemeClr val="dk1"/>
              </a:buClr>
              <a:buSzPts val="1200"/>
              <a:buFont typeface="Arial"/>
              <a:buChar char="•"/>
              <a:defRPr sz="1200"/>
            </a:lvl2pPr>
            <a:lvl3pPr marL="1371600" lvl="2" indent="-298450" algn="l">
              <a:lnSpc>
                <a:spcPct val="120000"/>
              </a:lnSpc>
              <a:spcBef>
                <a:spcPts val="400"/>
              </a:spcBef>
              <a:spcAft>
                <a:spcPts val="0"/>
              </a:spcAft>
              <a:buClr>
                <a:schemeClr val="dk1"/>
              </a:buClr>
              <a:buSzPts val="1100"/>
              <a:buFont typeface="Arial"/>
              <a:buChar char="•"/>
              <a:defRPr sz="1100"/>
            </a:lvl3pPr>
            <a:lvl4pPr marL="1828800" lvl="3" indent="-285750" algn="l">
              <a:lnSpc>
                <a:spcPct val="120000"/>
              </a:lnSpc>
              <a:spcBef>
                <a:spcPts val="400"/>
              </a:spcBef>
              <a:spcAft>
                <a:spcPts val="0"/>
              </a:spcAft>
              <a:buClr>
                <a:schemeClr val="dk1"/>
              </a:buClr>
              <a:buSzPts val="900"/>
              <a:buFont typeface="Arial"/>
              <a:buChar char="•"/>
              <a:defRPr sz="900"/>
            </a:lvl4pPr>
            <a:lvl5pPr marL="2286000" lvl="4" indent="-279400" algn="l">
              <a:lnSpc>
                <a:spcPct val="120000"/>
              </a:lnSpc>
              <a:spcBef>
                <a:spcPts val="400"/>
              </a:spcBef>
              <a:spcAft>
                <a:spcPts val="0"/>
              </a:spcAft>
              <a:buClr>
                <a:schemeClr val="dk1"/>
              </a:buClr>
              <a:buSzPts val="800"/>
              <a:buFont typeface="Arial"/>
              <a:buChar char="•"/>
              <a:defRPr sz="800"/>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pic>
        <p:nvPicPr>
          <p:cNvPr id="607" name="Google Shape;607;p73"/>
          <p:cNvPicPr preferRelativeResize="0">
            <a:picLocks noGrp="1"/>
          </p:cNvPicPr>
          <p:nvPr>
            <p:ph type="pic" idx="2"/>
          </p:nvPr>
        </p:nvPicPr>
        <p:blipFill/>
        <p:spPr>
          <a:xfrm>
            <a:off x="331470" y="2300560"/>
            <a:ext cx="8812500" cy="2842800"/>
          </a:xfrm>
          <a:prstGeom prst="rect">
            <a:avLst/>
          </a:prstGeom>
          <a:blipFill rotWithShape="1">
            <a:blip r:embed="rId2">
              <a:alphaModFix/>
            </a:blip>
            <a:stretch>
              <a:fillRect/>
            </a:stretch>
          </a:blipFill>
          <a:ln>
            <a:noFill/>
          </a:ln>
        </p:spPr>
      </p:pic>
      <p:sp>
        <p:nvSpPr>
          <p:cNvPr id="608" name="Google Shape;608;p73"/>
          <p:cNvSpPr txBox="1">
            <a:spLocks noGrp="1"/>
          </p:cNvSpPr>
          <p:nvPr>
            <p:ph type="dt" idx="10"/>
          </p:nvPr>
        </p:nvSpPr>
        <p:spPr>
          <a:xfrm>
            <a:off x="102870" y="30345"/>
            <a:ext cx="2620800" cy="253800"/>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609" name="Google Shape;609;p73"/>
          <p:cNvSpPr txBox="1">
            <a:spLocks noGrp="1"/>
          </p:cNvSpPr>
          <p:nvPr>
            <p:ph type="ftr" idx="11"/>
          </p:nvPr>
        </p:nvSpPr>
        <p:spPr>
          <a:xfrm>
            <a:off x="6657391" y="30345"/>
            <a:ext cx="2103900" cy="253800"/>
          </a:xfrm>
          <a:prstGeom prst="rect">
            <a:avLst/>
          </a:prstGeom>
          <a:noFill/>
          <a:ln>
            <a:noFill/>
          </a:ln>
        </p:spPr>
        <p:txBody>
          <a:bodyPr spcFirstLastPara="1" wrap="square" lIns="68575" tIns="34275" rIns="68575" bIns="34275" anchor="ctr" anchorCtr="0">
            <a:noAutofit/>
          </a:bodyPr>
          <a:lstStyle>
            <a:lvl1pPr lvl="0" algn="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610" name="Google Shape;610;p73"/>
          <p:cNvSpPr txBox="1">
            <a:spLocks noGrp="1"/>
          </p:cNvSpPr>
          <p:nvPr>
            <p:ph type="sldNum" idx="12"/>
          </p:nvPr>
        </p:nvSpPr>
        <p:spPr>
          <a:xfrm>
            <a:off x="8724122" y="30345"/>
            <a:ext cx="321900" cy="253800"/>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Title, Content Photo 11">
  <p:cSld name="Title, Content Photo 11">
    <p:spTree>
      <p:nvGrpSpPr>
        <p:cNvPr id="1" name="Shape 611"/>
        <p:cNvGrpSpPr/>
        <p:nvPr/>
      </p:nvGrpSpPr>
      <p:grpSpPr>
        <a:xfrm>
          <a:off x="0" y="0"/>
          <a:ext cx="0" cy="0"/>
          <a:chOff x="0" y="0"/>
          <a:chExt cx="0" cy="0"/>
        </a:xfrm>
      </p:grpSpPr>
      <p:sp>
        <p:nvSpPr>
          <p:cNvPr id="612" name="Google Shape;612;p74"/>
          <p:cNvSpPr txBox="1">
            <a:spLocks noGrp="1"/>
          </p:cNvSpPr>
          <p:nvPr>
            <p:ph type="title"/>
          </p:nvPr>
        </p:nvSpPr>
        <p:spPr>
          <a:xfrm>
            <a:off x="6233922" y="809244"/>
            <a:ext cx="2455200" cy="1460700"/>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pic>
        <p:nvPicPr>
          <p:cNvPr id="613" name="Google Shape;613;p74"/>
          <p:cNvPicPr preferRelativeResize="0">
            <a:picLocks noGrp="1"/>
          </p:cNvPicPr>
          <p:nvPr>
            <p:ph type="pic" idx="2"/>
          </p:nvPr>
        </p:nvPicPr>
        <p:blipFill/>
        <p:spPr>
          <a:xfrm>
            <a:off x="0" y="0"/>
            <a:ext cx="5800800" cy="4799400"/>
          </a:xfrm>
          <a:prstGeom prst="rect">
            <a:avLst/>
          </a:prstGeom>
          <a:blipFill rotWithShape="1">
            <a:blip r:embed="rId2">
              <a:alphaModFix/>
            </a:blip>
            <a:stretch>
              <a:fillRect/>
            </a:stretch>
          </a:blipFill>
          <a:ln>
            <a:noFill/>
          </a:ln>
        </p:spPr>
      </p:pic>
      <p:sp>
        <p:nvSpPr>
          <p:cNvPr id="614" name="Google Shape;614;p74"/>
          <p:cNvSpPr txBox="1">
            <a:spLocks noGrp="1"/>
          </p:cNvSpPr>
          <p:nvPr>
            <p:ph type="body" idx="1"/>
          </p:nvPr>
        </p:nvSpPr>
        <p:spPr>
          <a:xfrm>
            <a:off x="6233922" y="2324862"/>
            <a:ext cx="2455200" cy="2215200"/>
          </a:xfrm>
          <a:prstGeom prst="rect">
            <a:avLst/>
          </a:prstGeom>
          <a:noFill/>
          <a:ln>
            <a:noFill/>
          </a:ln>
        </p:spPr>
        <p:txBody>
          <a:bodyPr spcFirstLastPara="1" wrap="square" lIns="68575" tIns="34275" rIns="68575" bIns="34275" anchor="t" anchorCtr="0">
            <a:normAutofit/>
          </a:bodyPr>
          <a:lstStyle>
            <a:lvl1pPr marL="457200" lvl="0" indent="-304800" algn="l">
              <a:lnSpc>
                <a:spcPct val="120000"/>
              </a:lnSpc>
              <a:spcBef>
                <a:spcPts val="800"/>
              </a:spcBef>
              <a:spcAft>
                <a:spcPts val="0"/>
              </a:spcAft>
              <a:buClr>
                <a:schemeClr val="dk1"/>
              </a:buClr>
              <a:buSzPts val="1200"/>
              <a:buFont typeface="Arial"/>
              <a:buChar char="•"/>
              <a:defRPr sz="1200"/>
            </a:lvl1pPr>
            <a:lvl2pPr marL="914400" lvl="1" indent="-298450" algn="l">
              <a:lnSpc>
                <a:spcPct val="120000"/>
              </a:lnSpc>
              <a:spcBef>
                <a:spcPts val="400"/>
              </a:spcBef>
              <a:spcAft>
                <a:spcPts val="0"/>
              </a:spcAft>
              <a:buClr>
                <a:schemeClr val="dk1"/>
              </a:buClr>
              <a:buSzPts val="1100"/>
              <a:buFont typeface="Arial"/>
              <a:buChar char="•"/>
              <a:defRPr sz="1100"/>
            </a:lvl2pPr>
            <a:lvl3pPr marL="1371600" lvl="2" indent="-285750" algn="l">
              <a:lnSpc>
                <a:spcPct val="120000"/>
              </a:lnSpc>
              <a:spcBef>
                <a:spcPts val="400"/>
              </a:spcBef>
              <a:spcAft>
                <a:spcPts val="0"/>
              </a:spcAft>
              <a:buClr>
                <a:schemeClr val="dk1"/>
              </a:buClr>
              <a:buSzPts val="900"/>
              <a:buFont typeface="Arial"/>
              <a:buChar char="•"/>
              <a:defRPr sz="900"/>
            </a:lvl3pPr>
            <a:lvl4pPr marL="1828800" lvl="3" indent="-279400" algn="l">
              <a:lnSpc>
                <a:spcPct val="120000"/>
              </a:lnSpc>
              <a:spcBef>
                <a:spcPts val="400"/>
              </a:spcBef>
              <a:spcAft>
                <a:spcPts val="0"/>
              </a:spcAft>
              <a:buClr>
                <a:schemeClr val="dk1"/>
              </a:buClr>
              <a:buSzPts val="800"/>
              <a:buFont typeface="Arial"/>
              <a:buChar char="•"/>
              <a:defRPr sz="800"/>
            </a:lvl4pPr>
            <a:lvl5pPr marL="2286000" lvl="4" indent="-279400" algn="l">
              <a:lnSpc>
                <a:spcPct val="120000"/>
              </a:lnSpc>
              <a:spcBef>
                <a:spcPts val="400"/>
              </a:spcBef>
              <a:spcAft>
                <a:spcPts val="0"/>
              </a:spcAft>
              <a:buClr>
                <a:schemeClr val="dk1"/>
              </a:buClr>
              <a:buSzPts val="800"/>
              <a:buFont typeface="Arial"/>
              <a:buChar char="•"/>
              <a:defRPr sz="800"/>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615" name="Google Shape;615;p74"/>
          <p:cNvSpPr txBox="1">
            <a:spLocks noGrp="1"/>
          </p:cNvSpPr>
          <p:nvPr>
            <p:ph type="dt" idx="10"/>
          </p:nvPr>
        </p:nvSpPr>
        <p:spPr>
          <a:xfrm>
            <a:off x="323379" y="4867893"/>
            <a:ext cx="2131500" cy="252000"/>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solidFill>
                  <a:schemeClr val="dk1"/>
                </a:solidFil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616" name="Google Shape;616;p74"/>
          <p:cNvSpPr txBox="1">
            <a:spLocks noGrp="1"/>
          </p:cNvSpPr>
          <p:nvPr>
            <p:ph type="ftr" idx="11"/>
          </p:nvPr>
        </p:nvSpPr>
        <p:spPr>
          <a:xfrm>
            <a:off x="6670027" y="4867893"/>
            <a:ext cx="1997100" cy="252000"/>
          </a:xfrm>
          <a:prstGeom prst="rect">
            <a:avLst/>
          </a:prstGeom>
          <a:noFill/>
          <a:ln>
            <a:noFill/>
          </a:ln>
        </p:spPr>
        <p:txBody>
          <a:bodyPr spcFirstLastPara="1" wrap="square" lIns="68575" tIns="34275" rIns="68575" bIns="34275" anchor="ctr" anchorCtr="0">
            <a:noAutofit/>
          </a:bodyPr>
          <a:lstStyle>
            <a:lvl1pPr lvl="0" algn="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617" name="Google Shape;617;p74"/>
          <p:cNvSpPr txBox="1">
            <a:spLocks noGrp="1"/>
          </p:cNvSpPr>
          <p:nvPr>
            <p:ph type="sldNum" idx="12"/>
          </p:nvPr>
        </p:nvSpPr>
        <p:spPr>
          <a:xfrm>
            <a:off x="8736323" y="4867893"/>
            <a:ext cx="342900" cy="252000"/>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Title, Content Photo 7">
  <p:cSld name="Title, Content Photo 7">
    <p:spTree>
      <p:nvGrpSpPr>
        <p:cNvPr id="1" name="Shape 618"/>
        <p:cNvGrpSpPr/>
        <p:nvPr/>
      </p:nvGrpSpPr>
      <p:grpSpPr>
        <a:xfrm>
          <a:off x="0" y="0"/>
          <a:ext cx="0" cy="0"/>
          <a:chOff x="0" y="0"/>
          <a:chExt cx="0" cy="0"/>
        </a:xfrm>
      </p:grpSpPr>
      <p:sp>
        <p:nvSpPr>
          <p:cNvPr id="619" name="Google Shape;619;p75"/>
          <p:cNvSpPr txBox="1">
            <a:spLocks noGrp="1"/>
          </p:cNvSpPr>
          <p:nvPr>
            <p:ph type="title"/>
          </p:nvPr>
        </p:nvSpPr>
        <p:spPr>
          <a:xfrm>
            <a:off x="5397246" y="240030"/>
            <a:ext cx="3291900" cy="699600"/>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pic>
        <p:nvPicPr>
          <p:cNvPr id="620" name="Google Shape;620;p75"/>
          <p:cNvPicPr preferRelativeResize="0">
            <a:picLocks noGrp="1"/>
          </p:cNvPicPr>
          <p:nvPr>
            <p:ph type="pic" idx="2"/>
          </p:nvPr>
        </p:nvPicPr>
        <p:blipFill/>
        <p:spPr>
          <a:xfrm>
            <a:off x="0" y="0"/>
            <a:ext cx="4943400" cy="4799400"/>
          </a:xfrm>
          <a:prstGeom prst="rect">
            <a:avLst/>
          </a:prstGeom>
          <a:blipFill rotWithShape="1">
            <a:blip r:embed="rId2">
              <a:alphaModFix/>
            </a:blip>
            <a:stretch>
              <a:fillRect/>
            </a:stretch>
          </a:blipFill>
          <a:ln>
            <a:noFill/>
          </a:ln>
        </p:spPr>
      </p:pic>
      <p:sp>
        <p:nvSpPr>
          <p:cNvPr id="621" name="Google Shape;621;p75"/>
          <p:cNvSpPr txBox="1">
            <a:spLocks noGrp="1"/>
          </p:cNvSpPr>
          <p:nvPr>
            <p:ph type="body" idx="1"/>
          </p:nvPr>
        </p:nvSpPr>
        <p:spPr>
          <a:xfrm>
            <a:off x="5397246" y="1035558"/>
            <a:ext cx="3291900" cy="3737700"/>
          </a:xfrm>
          <a:prstGeom prst="rect">
            <a:avLst/>
          </a:prstGeom>
          <a:noFill/>
          <a:ln>
            <a:noFill/>
          </a:ln>
        </p:spPr>
        <p:txBody>
          <a:bodyPr spcFirstLastPara="1" wrap="square" lIns="68575" tIns="34275" rIns="68575" bIns="34275" anchor="t" anchorCtr="0">
            <a:normAutofit/>
          </a:bodyPr>
          <a:lstStyle>
            <a:lvl1pPr marL="457200" lvl="0" indent="-317500" algn="l">
              <a:lnSpc>
                <a:spcPct val="120000"/>
              </a:lnSpc>
              <a:spcBef>
                <a:spcPts val="800"/>
              </a:spcBef>
              <a:spcAft>
                <a:spcPts val="0"/>
              </a:spcAft>
              <a:buClr>
                <a:schemeClr val="dk1"/>
              </a:buClr>
              <a:buSzPts val="1400"/>
              <a:buChar char="•"/>
              <a:defRPr/>
            </a:lvl1pPr>
            <a:lvl2pPr marL="914400" lvl="1" indent="-317500" algn="l">
              <a:lnSpc>
                <a:spcPct val="120000"/>
              </a:lnSpc>
              <a:spcBef>
                <a:spcPts val="400"/>
              </a:spcBef>
              <a:spcAft>
                <a:spcPts val="0"/>
              </a:spcAft>
              <a:buClr>
                <a:schemeClr val="dk1"/>
              </a:buClr>
              <a:buSzPts val="1400"/>
              <a:buChar char="•"/>
              <a:defRPr/>
            </a:lvl2pPr>
            <a:lvl3pPr marL="1371600" lvl="2" indent="-317500" algn="l">
              <a:lnSpc>
                <a:spcPct val="120000"/>
              </a:lnSpc>
              <a:spcBef>
                <a:spcPts val="400"/>
              </a:spcBef>
              <a:spcAft>
                <a:spcPts val="0"/>
              </a:spcAft>
              <a:buClr>
                <a:schemeClr val="dk1"/>
              </a:buClr>
              <a:buSzPts val="1400"/>
              <a:buChar char="•"/>
              <a:defRPr/>
            </a:lvl3pPr>
            <a:lvl4pPr marL="1828800" lvl="3" indent="-317500" algn="l">
              <a:lnSpc>
                <a:spcPct val="120000"/>
              </a:lnSpc>
              <a:spcBef>
                <a:spcPts val="400"/>
              </a:spcBef>
              <a:spcAft>
                <a:spcPts val="0"/>
              </a:spcAft>
              <a:buClr>
                <a:schemeClr val="dk1"/>
              </a:buClr>
              <a:buSzPts val="1400"/>
              <a:buChar char="•"/>
              <a:defRPr/>
            </a:lvl4pPr>
            <a:lvl5pPr marL="2286000" lvl="4" indent="-317500" algn="l">
              <a:lnSpc>
                <a:spcPct val="12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622" name="Google Shape;622;p75"/>
          <p:cNvSpPr txBox="1">
            <a:spLocks noGrp="1"/>
          </p:cNvSpPr>
          <p:nvPr>
            <p:ph type="dt" idx="10"/>
          </p:nvPr>
        </p:nvSpPr>
        <p:spPr>
          <a:xfrm>
            <a:off x="323379" y="4867893"/>
            <a:ext cx="2131500" cy="252000"/>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solidFill>
                  <a:schemeClr val="dk1"/>
                </a:solidFil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623" name="Google Shape;623;p75"/>
          <p:cNvSpPr txBox="1">
            <a:spLocks noGrp="1"/>
          </p:cNvSpPr>
          <p:nvPr>
            <p:ph type="ftr" idx="11"/>
          </p:nvPr>
        </p:nvSpPr>
        <p:spPr>
          <a:xfrm>
            <a:off x="6670027" y="4867893"/>
            <a:ext cx="1997100" cy="252000"/>
          </a:xfrm>
          <a:prstGeom prst="rect">
            <a:avLst/>
          </a:prstGeom>
          <a:noFill/>
          <a:ln>
            <a:noFill/>
          </a:ln>
        </p:spPr>
        <p:txBody>
          <a:bodyPr spcFirstLastPara="1" wrap="square" lIns="68575" tIns="34275" rIns="68575" bIns="34275" anchor="ctr" anchorCtr="0">
            <a:noAutofit/>
          </a:bodyPr>
          <a:lstStyle>
            <a:lvl1pPr lvl="0" algn="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624" name="Google Shape;624;p75"/>
          <p:cNvSpPr txBox="1">
            <a:spLocks noGrp="1"/>
          </p:cNvSpPr>
          <p:nvPr>
            <p:ph type="sldNum" idx="12"/>
          </p:nvPr>
        </p:nvSpPr>
        <p:spPr>
          <a:xfrm>
            <a:off x="8736323" y="4867893"/>
            <a:ext cx="342900" cy="252000"/>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Title, Content Photo 8">
  <p:cSld name="Title, Content Photo 8">
    <p:spTree>
      <p:nvGrpSpPr>
        <p:cNvPr id="1" name="Shape 625"/>
        <p:cNvGrpSpPr/>
        <p:nvPr/>
      </p:nvGrpSpPr>
      <p:grpSpPr>
        <a:xfrm>
          <a:off x="0" y="0"/>
          <a:ext cx="0" cy="0"/>
          <a:chOff x="0" y="0"/>
          <a:chExt cx="0" cy="0"/>
        </a:xfrm>
      </p:grpSpPr>
      <p:sp>
        <p:nvSpPr>
          <p:cNvPr id="626" name="Google Shape;626;p76"/>
          <p:cNvSpPr txBox="1">
            <a:spLocks noGrp="1"/>
          </p:cNvSpPr>
          <p:nvPr>
            <p:ph type="title"/>
          </p:nvPr>
        </p:nvSpPr>
        <p:spPr>
          <a:xfrm>
            <a:off x="322325" y="240030"/>
            <a:ext cx="3430200" cy="699600"/>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627" name="Google Shape;627;p76"/>
          <p:cNvSpPr txBox="1">
            <a:spLocks noGrp="1"/>
          </p:cNvSpPr>
          <p:nvPr>
            <p:ph type="body" idx="1"/>
          </p:nvPr>
        </p:nvSpPr>
        <p:spPr>
          <a:xfrm>
            <a:off x="322324" y="1035558"/>
            <a:ext cx="3430200" cy="3737700"/>
          </a:xfrm>
          <a:prstGeom prst="rect">
            <a:avLst/>
          </a:prstGeom>
          <a:noFill/>
          <a:ln>
            <a:noFill/>
          </a:ln>
        </p:spPr>
        <p:txBody>
          <a:bodyPr spcFirstLastPara="1" wrap="square" lIns="68575" tIns="34275" rIns="68575" bIns="34275" anchor="t" anchorCtr="0">
            <a:normAutofit/>
          </a:bodyPr>
          <a:lstStyle>
            <a:lvl1pPr marL="457200" lvl="0" indent="-317500" algn="l">
              <a:lnSpc>
                <a:spcPct val="120000"/>
              </a:lnSpc>
              <a:spcBef>
                <a:spcPts val="800"/>
              </a:spcBef>
              <a:spcAft>
                <a:spcPts val="0"/>
              </a:spcAft>
              <a:buClr>
                <a:schemeClr val="dk1"/>
              </a:buClr>
              <a:buSzPts val="1400"/>
              <a:buChar char="•"/>
              <a:defRPr/>
            </a:lvl1pPr>
            <a:lvl2pPr marL="914400" lvl="1" indent="-317500" algn="l">
              <a:lnSpc>
                <a:spcPct val="120000"/>
              </a:lnSpc>
              <a:spcBef>
                <a:spcPts val="400"/>
              </a:spcBef>
              <a:spcAft>
                <a:spcPts val="0"/>
              </a:spcAft>
              <a:buClr>
                <a:schemeClr val="dk1"/>
              </a:buClr>
              <a:buSzPts val="1400"/>
              <a:buChar char="•"/>
              <a:defRPr/>
            </a:lvl2pPr>
            <a:lvl3pPr marL="1371600" lvl="2" indent="-317500" algn="l">
              <a:lnSpc>
                <a:spcPct val="120000"/>
              </a:lnSpc>
              <a:spcBef>
                <a:spcPts val="400"/>
              </a:spcBef>
              <a:spcAft>
                <a:spcPts val="0"/>
              </a:spcAft>
              <a:buClr>
                <a:schemeClr val="dk1"/>
              </a:buClr>
              <a:buSzPts val="1400"/>
              <a:buChar char="•"/>
              <a:defRPr/>
            </a:lvl3pPr>
            <a:lvl4pPr marL="1828800" lvl="3" indent="-317500" algn="l">
              <a:lnSpc>
                <a:spcPct val="120000"/>
              </a:lnSpc>
              <a:spcBef>
                <a:spcPts val="400"/>
              </a:spcBef>
              <a:spcAft>
                <a:spcPts val="0"/>
              </a:spcAft>
              <a:buClr>
                <a:schemeClr val="dk1"/>
              </a:buClr>
              <a:buSzPts val="1400"/>
              <a:buChar char="•"/>
              <a:defRPr/>
            </a:lvl4pPr>
            <a:lvl5pPr marL="2286000" lvl="4" indent="-317500" algn="l">
              <a:lnSpc>
                <a:spcPct val="12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pic>
        <p:nvPicPr>
          <p:cNvPr id="628" name="Google Shape;628;p76"/>
          <p:cNvPicPr preferRelativeResize="0">
            <a:picLocks noGrp="1"/>
          </p:cNvPicPr>
          <p:nvPr>
            <p:ph type="pic" idx="2"/>
          </p:nvPr>
        </p:nvPicPr>
        <p:blipFill/>
        <p:spPr>
          <a:xfrm>
            <a:off x="4303195" y="0"/>
            <a:ext cx="4840800" cy="4799400"/>
          </a:xfrm>
          <a:prstGeom prst="rect">
            <a:avLst/>
          </a:prstGeom>
          <a:blipFill rotWithShape="1">
            <a:blip r:embed="rId2">
              <a:alphaModFix/>
            </a:blip>
            <a:stretch>
              <a:fillRect/>
            </a:stretch>
          </a:blipFill>
          <a:ln>
            <a:noFill/>
          </a:ln>
        </p:spPr>
      </p:pic>
      <p:sp>
        <p:nvSpPr>
          <p:cNvPr id="629" name="Google Shape;629;p76"/>
          <p:cNvSpPr txBox="1">
            <a:spLocks noGrp="1"/>
          </p:cNvSpPr>
          <p:nvPr>
            <p:ph type="dt" idx="10"/>
          </p:nvPr>
        </p:nvSpPr>
        <p:spPr>
          <a:xfrm>
            <a:off x="323379" y="4867893"/>
            <a:ext cx="2131500" cy="252000"/>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630" name="Google Shape;630;p76"/>
          <p:cNvSpPr txBox="1">
            <a:spLocks noGrp="1"/>
          </p:cNvSpPr>
          <p:nvPr>
            <p:ph type="ftr" idx="11"/>
          </p:nvPr>
        </p:nvSpPr>
        <p:spPr>
          <a:xfrm>
            <a:off x="6670027" y="4867893"/>
            <a:ext cx="1997100" cy="252000"/>
          </a:xfrm>
          <a:prstGeom prst="rect">
            <a:avLst/>
          </a:prstGeom>
          <a:noFill/>
          <a:ln>
            <a:noFill/>
          </a:ln>
        </p:spPr>
        <p:txBody>
          <a:bodyPr spcFirstLastPara="1" wrap="square" lIns="68575" tIns="34275" rIns="68575" bIns="34275" anchor="ctr" anchorCtr="0">
            <a:noAutofit/>
          </a:bodyPr>
          <a:lstStyle>
            <a:lvl1pPr lvl="0" algn="r">
              <a:spcBef>
                <a:spcPts val="0"/>
              </a:spcBef>
              <a:spcAft>
                <a:spcPts val="0"/>
              </a:spcAft>
              <a:buSzPts val="1100"/>
              <a:buNone/>
              <a:defRPr>
                <a:solidFill>
                  <a:schemeClr val="dk1"/>
                </a:solidFil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631" name="Google Shape;631;p76"/>
          <p:cNvSpPr txBox="1">
            <a:spLocks noGrp="1"/>
          </p:cNvSpPr>
          <p:nvPr>
            <p:ph type="sldNum" idx="12"/>
          </p:nvPr>
        </p:nvSpPr>
        <p:spPr>
          <a:xfrm>
            <a:off x="8736323" y="4867893"/>
            <a:ext cx="342900" cy="252000"/>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sz="600" b="0" i="0" u="none" strike="noStrike" cap="none">
                <a:solidFill>
                  <a:schemeClr val="dk1"/>
                </a:solidFill>
                <a:latin typeface="Arial"/>
                <a:ea typeface="Arial"/>
                <a:cs typeface="Arial"/>
                <a:sym typeface="Arial"/>
              </a:defRPr>
            </a:lvl1pPr>
            <a:lvl2pPr marL="0" lvl="1" indent="0" algn="r">
              <a:spcBef>
                <a:spcPts val="0"/>
              </a:spcBef>
              <a:buNone/>
              <a:defRPr sz="600" b="0" i="0" u="none" strike="noStrike" cap="none">
                <a:solidFill>
                  <a:schemeClr val="dk1"/>
                </a:solidFill>
                <a:latin typeface="Arial"/>
                <a:ea typeface="Arial"/>
                <a:cs typeface="Arial"/>
                <a:sym typeface="Arial"/>
              </a:defRPr>
            </a:lvl2pPr>
            <a:lvl3pPr marL="0" lvl="2" indent="0" algn="r">
              <a:spcBef>
                <a:spcPts val="0"/>
              </a:spcBef>
              <a:buNone/>
              <a:defRPr sz="600" b="0" i="0" u="none" strike="noStrike" cap="none">
                <a:solidFill>
                  <a:schemeClr val="dk1"/>
                </a:solidFill>
                <a:latin typeface="Arial"/>
                <a:ea typeface="Arial"/>
                <a:cs typeface="Arial"/>
                <a:sym typeface="Arial"/>
              </a:defRPr>
            </a:lvl3pPr>
            <a:lvl4pPr marL="0" lvl="3" indent="0" algn="r">
              <a:spcBef>
                <a:spcPts val="0"/>
              </a:spcBef>
              <a:buNone/>
              <a:defRPr sz="600" b="0" i="0" u="none" strike="noStrike" cap="none">
                <a:solidFill>
                  <a:schemeClr val="dk1"/>
                </a:solidFill>
                <a:latin typeface="Arial"/>
                <a:ea typeface="Arial"/>
                <a:cs typeface="Arial"/>
                <a:sym typeface="Arial"/>
              </a:defRPr>
            </a:lvl4pPr>
            <a:lvl5pPr marL="0" lvl="4" indent="0" algn="r">
              <a:spcBef>
                <a:spcPts val="0"/>
              </a:spcBef>
              <a:buNone/>
              <a:defRPr sz="600" b="0" i="0" u="none" strike="noStrike" cap="none">
                <a:solidFill>
                  <a:schemeClr val="dk1"/>
                </a:solidFill>
                <a:latin typeface="Arial"/>
                <a:ea typeface="Arial"/>
                <a:cs typeface="Arial"/>
                <a:sym typeface="Arial"/>
              </a:defRPr>
            </a:lvl5pPr>
            <a:lvl6pPr marL="0" lvl="5" indent="0" algn="r">
              <a:spcBef>
                <a:spcPts val="0"/>
              </a:spcBef>
              <a:buNone/>
              <a:defRPr sz="600" b="0" i="0" u="none" strike="noStrike" cap="none">
                <a:solidFill>
                  <a:schemeClr val="dk1"/>
                </a:solidFill>
                <a:latin typeface="Arial"/>
                <a:ea typeface="Arial"/>
                <a:cs typeface="Arial"/>
                <a:sym typeface="Arial"/>
              </a:defRPr>
            </a:lvl6pPr>
            <a:lvl7pPr marL="0" lvl="6" indent="0" algn="r">
              <a:spcBef>
                <a:spcPts val="0"/>
              </a:spcBef>
              <a:buNone/>
              <a:defRPr sz="600" b="0" i="0" u="none" strike="noStrike" cap="none">
                <a:solidFill>
                  <a:schemeClr val="dk1"/>
                </a:solidFill>
                <a:latin typeface="Arial"/>
                <a:ea typeface="Arial"/>
                <a:cs typeface="Arial"/>
                <a:sym typeface="Arial"/>
              </a:defRPr>
            </a:lvl7pPr>
            <a:lvl8pPr marL="0" lvl="7" indent="0" algn="r">
              <a:spcBef>
                <a:spcPts val="0"/>
              </a:spcBef>
              <a:buNone/>
              <a:defRPr sz="600" b="0" i="0" u="none" strike="noStrike" cap="none">
                <a:solidFill>
                  <a:schemeClr val="dk1"/>
                </a:solidFill>
                <a:latin typeface="Arial"/>
                <a:ea typeface="Arial"/>
                <a:cs typeface="Arial"/>
                <a:sym typeface="Arial"/>
              </a:defRPr>
            </a:lvl8pPr>
            <a:lvl9pPr marL="0" lvl="8" indent="0" algn="r">
              <a:spcBef>
                <a:spcPts val="0"/>
              </a:spcBef>
              <a:buNone/>
              <a:defRPr sz="6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Title, Content Photo 15">
  <p:cSld name="Title, Content Photo 15">
    <p:spTree>
      <p:nvGrpSpPr>
        <p:cNvPr id="1" name="Shape 632"/>
        <p:cNvGrpSpPr/>
        <p:nvPr/>
      </p:nvGrpSpPr>
      <p:grpSpPr>
        <a:xfrm>
          <a:off x="0" y="0"/>
          <a:ext cx="0" cy="0"/>
          <a:chOff x="0" y="0"/>
          <a:chExt cx="0" cy="0"/>
        </a:xfrm>
      </p:grpSpPr>
      <p:sp>
        <p:nvSpPr>
          <p:cNvPr id="633" name="Google Shape;633;p77"/>
          <p:cNvSpPr txBox="1">
            <a:spLocks noGrp="1"/>
          </p:cNvSpPr>
          <p:nvPr>
            <p:ph type="title"/>
          </p:nvPr>
        </p:nvSpPr>
        <p:spPr>
          <a:xfrm>
            <a:off x="322326" y="452628"/>
            <a:ext cx="8367000" cy="7278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pic>
        <p:nvPicPr>
          <p:cNvPr id="634" name="Google Shape;634;p77"/>
          <p:cNvPicPr preferRelativeResize="0">
            <a:picLocks noGrp="1"/>
          </p:cNvPicPr>
          <p:nvPr>
            <p:ph type="pic" idx="2"/>
          </p:nvPr>
        </p:nvPicPr>
        <p:blipFill/>
        <p:spPr>
          <a:xfrm>
            <a:off x="0" y="1371600"/>
            <a:ext cx="5030700" cy="3771900"/>
          </a:xfrm>
          <a:prstGeom prst="rect">
            <a:avLst/>
          </a:prstGeom>
          <a:blipFill rotWithShape="1">
            <a:blip r:embed="rId2">
              <a:alphaModFix/>
            </a:blip>
            <a:stretch>
              <a:fillRect/>
            </a:stretch>
          </a:blipFill>
          <a:ln>
            <a:noFill/>
          </a:ln>
        </p:spPr>
      </p:pic>
      <p:sp>
        <p:nvSpPr>
          <p:cNvPr id="635" name="Google Shape;635;p77"/>
          <p:cNvSpPr txBox="1">
            <a:spLocks noGrp="1"/>
          </p:cNvSpPr>
          <p:nvPr>
            <p:ph type="body" idx="1"/>
          </p:nvPr>
        </p:nvSpPr>
        <p:spPr>
          <a:xfrm>
            <a:off x="5541977" y="1371600"/>
            <a:ext cx="3147000" cy="3377700"/>
          </a:xfrm>
          <a:prstGeom prst="rect">
            <a:avLst/>
          </a:prstGeom>
          <a:noFill/>
          <a:ln>
            <a:noFill/>
          </a:ln>
        </p:spPr>
        <p:txBody>
          <a:bodyPr spcFirstLastPara="1" wrap="square" lIns="68575" tIns="34275" rIns="68575" bIns="34275" anchor="t" anchorCtr="0">
            <a:normAutofit/>
          </a:bodyPr>
          <a:lstStyle>
            <a:lvl1pPr marL="457200" lvl="0" indent="-317500" algn="l">
              <a:lnSpc>
                <a:spcPct val="120000"/>
              </a:lnSpc>
              <a:spcBef>
                <a:spcPts val="800"/>
              </a:spcBef>
              <a:spcAft>
                <a:spcPts val="0"/>
              </a:spcAft>
              <a:buClr>
                <a:schemeClr val="dk1"/>
              </a:buClr>
              <a:buSzPts val="1400"/>
              <a:buChar char="•"/>
              <a:defRPr/>
            </a:lvl1pPr>
            <a:lvl2pPr marL="914400" lvl="1" indent="-317500" algn="l">
              <a:lnSpc>
                <a:spcPct val="120000"/>
              </a:lnSpc>
              <a:spcBef>
                <a:spcPts val="400"/>
              </a:spcBef>
              <a:spcAft>
                <a:spcPts val="0"/>
              </a:spcAft>
              <a:buClr>
                <a:schemeClr val="dk1"/>
              </a:buClr>
              <a:buSzPts val="1400"/>
              <a:buChar char="•"/>
              <a:defRPr/>
            </a:lvl2pPr>
            <a:lvl3pPr marL="1371600" lvl="2" indent="-317500" algn="l">
              <a:lnSpc>
                <a:spcPct val="120000"/>
              </a:lnSpc>
              <a:spcBef>
                <a:spcPts val="400"/>
              </a:spcBef>
              <a:spcAft>
                <a:spcPts val="0"/>
              </a:spcAft>
              <a:buClr>
                <a:schemeClr val="dk1"/>
              </a:buClr>
              <a:buSzPts val="1400"/>
              <a:buChar char="•"/>
              <a:defRPr/>
            </a:lvl3pPr>
            <a:lvl4pPr marL="1828800" lvl="3" indent="-317500" algn="l">
              <a:lnSpc>
                <a:spcPct val="120000"/>
              </a:lnSpc>
              <a:spcBef>
                <a:spcPts val="400"/>
              </a:spcBef>
              <a:spcAft>
                <a:spcPts val="0"/>
              </a:spcAft>
              <a:buClr>
                <a:schemeClr val="dk1"/>
              </a:buClr>
              <a:buSzPts val="1400"/>
              <a:buChar char="•"/>
              <a:defRPr/>
            </a:lvl4pPr>
            <a:lvl5pPr marL="2286000" lvl="4" indent="-317500" algn="l">
              <a:lnSpc>
                <a:spcPct val="12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636" name="Google Shape;636;p77"/>
          <p:cNvSpPr txBox="1">
            <a:spLocks noGrp="1"/>
          </p:cNvSpPr>
          <p:nvPr>
            <p:ph type="dt" idx="10"/>
          </p:nvPr>
        </p:nvSpPr>
        <p:spPr>
          <a:xfrm>
            <a:off x="5541977" y="4869180"/>
            <a:ext cx="960000" cy="253800"/>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637" name="Google Shape;637;p77"/>
          <p:cNvSpPr txBox="1">
            <a:spLocks noGrp="1"/>
          </p:cNvSpPr>
          <p:nvPr>
            <p:ph type="ftr" idx="11"/>
          </p:nvPr>
        </p:nvSpPr>
        <p:spPr>
          <a:xfrm>
            <a:off x="6502097" y="4869180"/>
            <a:ext cx="2166600" cy="253800"/>
          </a:xfrm>
          <a:prstGeom prst="rect">
            <a:avLst/>
          </a:prstGeom>
          <a:noFill/>
          <a:ln>
            <a:noFill/>
          </a:ln>
        </p:spPr>
        <p:txBody>
          <a:bodyPr spcFirstLastPara="1" wrap="square" lIns="68575" tIns="34275" rIns="68575" bIns="34275" anchor="ctr" anchorCtr="0">
            <a:noAutofit/>
          </a:bodyPr>
          <a:lstStyle>
            <a:lvl1pPr lvl="0" algn="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638" name="Google Shape;638;p77"/>
          <p:cNvSpPr txBox="1">
            <a:spLocks noGrp="1"/>
          </p:cNvSpPr>
          <p:nvPr>
            <p:ph type="sldNum" idx="12"/>
          </p:nvPr>
        </p:nvSpPr>
        <p:spPr>
          <a:xfrm>
            <a:off x="8736323" y="4867893"/>
            <a:ext cx="342900" cy="252000"/>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Title, Content Photo 3">
  <p:cSld name="Title, Content Photo 3">
    <p:spTree>
      <p:nvGrpSpPr>
        <p:cNvPr id="1" name="Shape 639"/>
        <p:cNvGrpSpPr/>
        <p:nvPr/>
      </p:nvGrpSpPr>
      <p:grpSpPr>
        <a:xfrm>
          <a:off x="0" y="0"/>
          <a:ext cx="0" cy="0"/>
          <a:chOff x="0" y="0"/>
          <a:chExt cx="0" cy="0"/>
        </a:xfrm>
      </p:grpSpPr>
      <p:sp>
        <p:nvSpPr>
          <p:cNvPr id="640" name="Google Shape;640;p78"/>
          <p:cNvSpPr txBox="1">
            <a:spLocks noGrp="1"/>
          </p:cNvSpPr>
          <p:nvPr>
            <p:ph type="title"/>
          </p:nvPr>
        </p:nvSpPr>
        <p:spPr>
          <a:xfrm>
            <a:off x="3615057" y="240030"/>
            <a:ext cx="5074800" cy="699600"/>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pic>
        <p:nvPicPr>
          <p:cNvPr id="641" name="Google Shape;641;p78"/>
          <p:cNvPicPr preferRelativeResize="0">
            <a:picLocks noGrp="1"/>
          </p:cNvPicPr>
          <p:nvPr>
            <p:ph type="pic" idx="2"/>
          </p:nvPr>
        </p:nvPicPr>
        <p:blipFill/>
        <p:spPr>
          <a:xfrm>
            <a:off x="0" y="0"/>
            <a:ext cx="3111000" cy="4799400"/>
          </a:xfrm>
          <a:prstGeom prst="rect">
            <a:avLst/>
          </a:prstGeom>
          <a:blipFill rotWithShape="1">
            <a:blip r:embed="rId2">
              <a:alphaModFix/>
            </a:blip>
            <a:stretch>
              <a:fillRect/>
            </a:stretch>
          </a:blipFill>
          <a:ln>
            <a:noFill/>
          </a:ln>
        </p:spPr>
      </p:pic>
      <p:sp>
        <p:nvSpPr>
          <p:cNvPr id="642" name="Google Shape;642;p78"/>
          <p:cNvSpPr txBox="1">
            <a:spLocks noGrp="1"/>
          </p:cNvSpPr>
          <p:nvPr>
            <p:ph type="body" idx="1"/>
          </p:nvPr>
        </p:nvSpPr>
        <p:spPr>
          <a:xfrm>
            <a:off x="3615057" y="1035558"/>
            <a:ext cx="5074800" cy="3737700"/>
          </a:xfrm>
          <a:prstGeom prst="rect">
            <a:avLst/>
          </a:prstGeom>
          <a:noFill/>
          <a:ln>
            <a:noFill/>
          </a:ln>
        </p:spPr>
        <p:txBody>
          <a:bodyPr spcFirstLastPara="1" wrap="square" lIns="68575" tIns="34275" rIns="68575" bIns="34275" anchor="t" anchorCtr="0">
            <a:normAutofit/>
          </a:bodyPr>
          <a:lstStyle>
            <a:lvl1pPr marL="457200" lvl="0" indent="-317500" algn="l">
              <a:lnSpc>
                <a:spcPct val="120000"/>
              </a:lnSpc>
              <a:spcBef>
                <a:spcPts val="800"/>
              </a:spcBef>
              <a:spcAft>
                <a:spcPts val="0"/>
              </a:spcAft>
              <a:buClr>
                <a:schemeClr val="dk1"/>
              </a:buClr>
              <a:buSzPts val="1400"/>
              <a:buChar char="•"/>
              <a:defRPr/>
            </a:lvl1pPr>
            <a:lvl2pPr marL="914400" lvl="1" indent="-317500" algn="l">
              <a:lnSpc>
                <a:spcPct val="120000"/>
              </a:lnSpc>
              <a:spcBef>
                <a:spcPts val="400"/>
              </a:spcBef>
              <a:spcAft>
                <a:spcPts val="0"/>
              </a:spcAft>
              <a:buClr>
                <a:schemeClr val="dk1"/>
              </a:buClr>
              <a:buSzPts val="1400"/>
              <a:buChar char="•"/>
              <a:defRPr/>
            </a:lvl2pPr>
            <a:lvl3pPr marL="1371600" lvl="2" indent="-317500" algn="l">
              <a:lnSpc>
                <a:spcPct val="120000"/>
              </a:lnSpc>
              <a:spcBef>
                <a:spcPts val="400"/>
              </a:spcBef>
              <a:spcAft>
                <a:spcPts val="0"/>
              </a:spcAft>
              <a:buClr>
                <a:schemeClr val="dk1"/>
              </a:buClr>
              <a:buSzPts val="1400"/>
              <a:buChar char="•"/>
              <a:defRPr/>
            </a:lvl3pPr>
            <a:lvl4pPr marL="1828800" lvl="3" indent="-317500" algn="l">
              <a:lnSpc>
                <a:spcPct val="120000"/>
              </a:lnSpc>
              <a:spcBef>
                <a:spcPts val="400"/>
              </a:spcBef>
              <a:spcAft>
                <a:spcPts val="0"/>
              </a:spcAft>
              <a:buClr>
                <a:schemeClr val="dk1"/>
              </a:buClr>
              <a:buSzPts val="1400"/>
              <a:buChar char="•"/>
              <a:defRPr/>
            </a:lvl4pPr>
            <a:lvl5pPr marL="2286000" lvl="4" indent="-317500" algn="l">
              <a:lnSpc>
                <a:spcPct val="12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643" name="Google Shape;643;p78"/>
          <p:cNvSpPr txBox="1">
            <a:spLocks noGrp="1"/>
          </p:cNvSpPr>
          <p:nvPr>
            <p:ph type="dt" idx="10"/>
          </p:nvPr>
        </p:nvSpPr>
        <p:spPr>
          <a:xfrm>
            <a:off x="323379" y="4867893"/>
            <a:ext cx="2131500" cy="252000"/>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solidFill>
                  <a:schemeClr val="dk1"/>
                </a:solidFil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644" name="Google Shape;644;p78"/>
          <p:cNvSpPr txBox="1">
            <a:spLocks noGrp="1"/>
          </p:cNvSpPr>
          <p:nvPr>
            <p:ph type="ftr" idx="11"/>
          </p:nvPr>
        </p:nvSpPr>
        <p:spPr>
          <a:xfrm>
            <a:off x="6670027" y="4867893"/>
            <a:ext cx="1997100" cy="252000"/>
          </a:xfrm>
          <a:prstGeom prst="rect">
            <a:avLst/>
          </a:prstGeom>
          <a:noFill/>
          <a:ln>
            <a:noFill/>
          </a:ln>
        </p:spPr>
        <p:txBody>
          <a:bodyPr spcFirstLastPara="1" wrap="square" lIns="68575" tIns="34275" rIns="68575" bIns="34275" anchor="ctr" anchorCtr="0">
            <a:noAutofit/>
          </a:bodyPr>
          <a:lstStyle>
            <a:lvl1pPr lvl="0" algn="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645" name="Google Shape;645;p78"/>
          <p:cNvSpPr txBox="1">
            <a:spLocks noGrp="1"/>
          </p:cNvSpPr>
          <p:nvPr>
            <p:ph type="sldNum" idx="12"/>
          </p:nvPr>
        </p:nvSpPr>
        <p:spPr>
          <a:xfrm>
            <a:off x="8736323" y="4867893"/>
            <a:ext cx="342900" cy="252000"/>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Title, Content Photo 4">
  <p:cSld name="Title, Content Photo 4">
    <p:spTree>
      <p:nvGrpSpPr>
        <p:cNvPr id="1" name="Shape 646"/>
        <p:cNvGrpSpPr/>
        <p:nvPr/>
      </p:nvGrpSpPr>
      <p:grpSpPr>
        <a:xfrm>
          <a:off x="0" y="0"/>
          <a:ext cx="0" cy="0"/>
          <a:chOff x="0" y="0"/>
          <a:chExt cx="0" cy="0"/>
        </a:xfrm>
      </p:grpSpPr>
      <p:sp>
        <p:nvSpPr>
          <p:cNvPr id="647" name="Google Shape;647;p79"/>
          <p:cNvSpPr txBox="1">
            <a:spLocks noGrp="1"/>
          </p:cNvSpPr>
          <p:nvPr>
            <p:ph type="title"/>
          </p:nvPr>
        </p:nvSpPr>
        <p:spPr>
          <a:xfrm>
            <a:off x="322326" y="240030"/>
            <a:ext cx="5143500" cy="699600"/>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648" name="Google Shape;648;p79"/>
          <p:cNvSpPr txBox="1">
            <a:spLocks noGrp="1"/>
          </p:cNvSpPr>
          <p:nvPr>
            <p:ph type="body" idx="1"/>
          </p:nvPr>
        </p:nvSpPr>
        <p:spPr>
          <a:xfrm>
            <a:off x="322326" y="1035558"/>
            <a:ext cx="5143500" cy="3737700"/>
          </a:xfrm>
          <a:prstGeom prst="rect">
            <a:avLst/>
          </a:prstGeom>
          <a:noFill/>
          <a:ln>
            <a:noFill/>
          </a:ln>
        </p:spPr>
        <p:txBody>
          <a:bodyPr spcFirstLastPara="1" wrap="square" lIns="68575" tIns="34275" rIns="68575" bIns="34275" anchor="t" anchorCtr="0">
            <a:normAutofit/>
          </a:bodyPr>
          <a:lstStyle>
            <a:lvl1pPr marL="457200" lvl="0" indent="-317500" algn="l">
              <a:lnSpc>
                <a:spcPct val="120000"/>
              </a:lnSpc>
              <a:spcBef>
                <a:spcPts val="800"/>
              </a:spcBef>
              <a:spcAft>
                <a:spcPts val="0"/>
              </a:spcAft>
              <a:buClr>
                <a:schemeClr val="dk1"/>
              </a:buClr>
              <a:buSzPts val="1400"/>
              <a:buChar char="•"/>
              <a:defRPr/>
            </a:lvl1pPr>
            <a:lvl2pPr marL="914400" lvl="1" indent="-317500" algn="l">
              <a:lnSpc>
                <a:spcPct val="120000"/>
              </a:lnSpc>
              <a:spcBef>
                <a:spcPts val="400"/>
              </a:spcBef>
              <a:spcAft>
                <a:spcPts val="0"/>
              </a:spcAft>
              <a:buClr>
                <a:schemeClr val="dk1"/>
              </a:buClr>
              <a:buSzPts val="1400"/>
              <a:buChar char="•"/>
              <a:defRPr/>
            </a:lvl2pPr>
            <a:lvl3pPr marL="1371600" lvl="2" indent="-317500" algn="l">
              <a:lnSpc>
                <a:spcPct val="120000"/>
              </a:lnSpc>
              <a:spcBef>
                <a:spcPts val="400"/>
              </a:spcBef>
              <a:spcAft>
                <a:spcPts val="0"/>
              </a:spcAft>
              <a:buClr>
                <a:schemeClr val="dk1"/>
              </a:buClr>
              <a:buSzPts val="1400"/>
              <a:buChar char="•"/>
              <a:defRPr/>
            </a:lvl3pPr>
            <a:lvl4pPr marL="1828800" lvl="3" indent="-317500" algn="l">
              <a:lnSpc>
                <a:spcPct val="120000"/>
              </a:lnSpc>
              <a:spcBef>
                <a:spcPts val="400"/>
              </a:spcBef>
              <a:spcAft>
                <a:spcPts val="0"/>
              </a:spcAft>
              <a:buClr>
                <a:schemeClr val="dk1"/>
              </a:buClr>
              <a:buSzPts val="1400"/>
              <a:buChar char="•"/>
              <a:defRPr/>
            </a:lvl4pPr>
            <a:lvl5pPr marL="2286000" lvl="4" indent="-317500" algn="l">
              <a:lnSpc>
                <a:spcPct val="12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pic>
        <p:nvPicPr>
          <p:cNvPr id="649" name="Google Shape;649;p79"/>
          <p:cNvPicPr preferRelativeResize="0">
            <a:picLocks noGrp="1"/>
          </p:cNvPicPr>
          <p:nvPr>
            <p:ph type="pic" idx="2"/>
          </p:nvPr>
        </p:nvPicPr>
        <p:blipFill/>
        <p:spPr>
          <a:xfrm>
            <a:off x="6035076" y="0"/>
            <a:ext cx="3108900" cy="4799400"/>
          </a:xfrm>
          <a:prstGeom prst="rect">
            <a:avLst/>
          </a:prstGeom>
          <a:blipFill rotWithShape="1">
            <a:blip r:embed="rId2">
              <a:alphaModFix/>
            </a:blip>
            <a:stretch>
              <a:fillRect/>
            </a:stretch>
          </a:blipFill>
          <a:ln>
            <a:noFill/>
          </a:ln>
        </p:spPr>
      </p:pic>
      <p:sp>
        <p:nvSpPr>
          <p:cNvPr id="650" name="Google Shape;650;p79"/>
          <p:cNvSpPr txBox="1">
            <a:spLocks noGrp="1"/>
          </p:cNvSpPr>
          <p:nvPr>
            <p:ph type="dt" idx="10"/>
          </p:nvPr>
        </p:nvSpPr>
        <p:spPr>
          <a:xfrm>
            <a:off x="323379" y="4867893"/>
            <a:ext cx="2131500" cy="252000"/>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651" name="Google Shape;651;p79"/>
          <p:cNvSpPr txBox="1">
            <a:spLocks noGrp="1"/>
          </p:cNvSpPr>
          <p:nvPr>
            <p:ph type="ftr" idx="11"/>
          </p:nvPr>
        </p:nvSpPr>
        <p:spPr>
          <a:xfrm>
            <a:off x="6670027" y="4867893"/>
            <a:ext cx="1997100" cy="252000"/>
          </a:xfrm>
          <a:prstGeom prst="rect">
            <a:avLst/>
          </a:prstGeom>
          <a:noFill/>
          <a:ln>
            <a:noFill/>
          </a:ln>
        </p:spPr>
        <p:txBody>
          <a:bodyPr spcFirstLastPara="1" wrap="square" lIns="68575" tIns="34275" rIns="68575" bIns="34275" anchor="ctr" anchorCtr="0">
            <a:noAutofit/>
          </a:bodyPr>
          <a:lstStyle>
            <a:lvl1pPr lvl="0" algn="r">
              <a:spcBef>
                <a:spcPts val="0"/>
              </a:spcBef>
              <a:spcAft>
                <a:spcPts val="0"/>
              </a:spcAft>
              <a:buSzPts val="1100"/>
              <a:buNone/>
              <a:defRPr>
                <a:solidFill>
                  <a:schemeClr val="dk1"/>
                </a:solidFil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652" name="Google Shape;652;p79"/>
          <p:cNvSpPr txBox="1">
            <a:spLocks noGrp="1"/>
          </p:cNvSpPr>
          <p:nvPr>
            <p:ph type="sldNum" idx="12"/>
          </p:nvPr>
        </p:nvSpPr>
        <p:spPr>
          <a:xfrm>
            <a:off x="8736323" y="4867893"/>
            <a:ext cx="342900" cy="252000"/>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sz="600" b="0" i="0" u="none" strike="noStrike" cap="none">
                <a:solidFill>
                  <a:schemeClr val="dk1"/>
                </a:solidFill>
                <a:latin typeface="Arial"/>
                <a:ea typeface="Arial"/>
                <a:cs typeface="Arial"/>
                <a:sym typeface="Arial"/>
              </a:defRPr>
            </a:lvl1pPr>
            <a:lvl2pPr marL="0" lvl="1" indent="0" algn="r">
              <a:spcBef>
                <a:spcPts val="0"/>
              </a:spcBef>
              <a:buNone/>
              <a:defRPr sz="600" b="0" i="0" u="none" strike="noStrike" cap="none">
                <a:solidFill>
                  <a:schemeClr val="dk1"/>
                </a:solidFill>
                <a:latin typeface="Arial"/>
                <a:ea typeface="Arial"/>
                <a:cs typeface="Arial"/>
                <a:sym typeface="Arial"/>
              </a:defRPr>
            </a:lvl2pPr>
            <a:lvl3pPr marL="0" lvl="2" indent="0" algn="r">
              <a:spcBef>
                <a:spcPts val="0"/>
              </a:spcBef>
              <a:buNone/>
              <a:defRPr sz="600" b="0" i="0" u="none" strike="noStrike" cap="none">
                <a:solidFill>
                  <a:schemeClr val="dk1"/>
                </a:solidFill>
                <a:latin typeface="Arial"/>
                <a:ea typeface="Arial"/>
                <a:cs typeface="Arial"/>
                <a:sym typeface="Arial"/>
              </a:defRPr>
            </a:lvl3pPr>
            <a:lvl4pPr marL="0" lvl="3" indent="0" algn="r">
              <a:spcBef>
                <a:spcPts val="0"/>
              </a:spcBef>
              <a:buNone/>
              <a:defRPr sz="600" b="0" i="0" u="none" strike="noStrike" cap="none">
                <a:solidFill>
                  <a:schemeClr val="dk1"/>
                </a:solidFill>
                <a:latin typeface="Arial"/>
                <a:ea typeface="Arial"/>
                <a:cs typeface="Arial"/>
                <a:sym typeface="Arial"/>
              </a:defRPr>
            </a:lvl4pPr>
            <a:lvl5pPr marL="0" lvl="4" indent="0" algn="r">
              <a:spcBef>
                <a:spcPts val="0"/>
              </a:spcBef>
              <a:buNone/>
              <a:defRPr sz="600" b="0" i="0" u="none" strike="noStrike" cap="none">
                <a:solidFill>
                  <a:schemeClr val="dk1"/>
                </a:solidFill>
                <a:latin typeface="Arial"/>
                <a:ea typeface="Arial"/>
                <a:cs typeface="Arial"/>
                <a:sym typeface="Arial"/>
              </a:defRPr>
            </a:lvl5pPr>
            <a:lvl6pPr marL="0" lvl="5" indent="0" algn="r">
              <a:spcBef>
                <a:spcPts val="0"/>
              </a:spcBef>
              <a:buNone/>
              <a:defRPr sz="600" b="0" i="0" u="none" strike="noStrike" cap="none">
                <a:solidFill>
                  <a:schemeClr val="dk1"/>
                </a:solidFill>
                <a:latin typeface="Arial"/>
                <a:ea typeface="Arial"/>
                <a:cs typeface="Arial"/>
                <a:sym typeface="Arial"/>
              </a:defRPr>
            </a:lvl6pPr>
            <a:lvl7pPr marL="0" lvl="6" indent="0" algn="r">
              <a:spcBef>
                <a:spcPts val="0"/>
              </a:spcBef>
              <a:buNone/>
              <a:defRPr sz="600" b="0" i="0" u="none" strike="noStrike" cap="none">
                <a:solidFill>
                  <a:schemeClr val="dk1"/>
                </a:solidFill>
                <a:latin typeface="Arial"/>
                <a:ea typeface="Arial"/>
                <a:cs typeface="Arial"/>
                <a:sym typeface="Arial"/>
              </a:defRPr>
            </a:lvl7pPr>
            <a:lvl8pPr marL="0" lvl="7" indent="0" algn="r">
              <a:spcBef>
                <a:spcPts val="0"/>
              </a:spcBef>
              <a:buNone/>
              <a:defRPr sz="600" b="0" i="0" u="none" strike="noStrike" cap="none">
                <a:solidFill>
                  <a:schemeClr val="dk1"/>
                </a:solidFill>
                <a:latin typeface="Arial"/>
                <a:ea typeface="Arial"/>
                <a:cs typeface="Arial"/>
                <a:sym typeface="Arial"/>
              </a:defRPr>
            </a:lvl8pPr>
            <a:lvl9pPr marL="0" lvl="8" indent="0" algn="r">
              <a:spcBef>
                <a:spcPts val="0"/>
              </a:spcBef>
              <a:buNone/>
              <a:defRPr sz="6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Title, Content Photo 16">
  <p:cSld name="Title, Content Photo 16">
    <p:spTree>
      <p:nvGrpSpPr>
        <p:cNvPr id="1" name="Shape 653"/>
        <p:cNvGrpSpPr/>
        <p:nvPr/>
      </p:nvGrpSpPr>
      <p:grpSpPr>
        <a:xfrm>
          <a:off x="0" y="0"/>
          <a:ext cx="0" cy="0"/>
          <a:chOff x="0" y="0"/>
          <a:chExt cx="0" cy="0"/>
        </a:xfrm>
      </p:grpSpPr>
      <p:sp>
        <p:nvSpPr>
          <p:cNvPr id="654" name="Google Shape;654;p80"/>
          <p:cNvSpPr txBox="1">
            <a:spLocks noGrp="1"/>
          </p:cNvSpPr>
          <p:nvPr>
            <p:ph type="title"/>
          </p:nvPr>
        </p:nvSpPr>
        <p:spPr>
          <a:xfrm>
            <a:off x="322326" y="411479"/>
            <a:ext cx="3641700" cy="1090500"/>
          </a:xfrm>
          <a:prstGeom prst="rect">
            <a:avLst/>
          </a:prstGeom>
          <a:noFill/>
          <a:ln>
            <a:noFill/>
          </a:ln>
        </p:spPr>
        <p:txBody>
          <a:bodyPr spcFirstLastPara="1" wrap="square" lIns="68575" tIns="34275" rIns="68575" bIns="34275" anchor="t" anchorCtr="0">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pic>
        <p:nvPicPr>
          <p:cNvPr id="655" name="Google Shape;655;p80"/>
          <p:cNvPicPr preferRelativeResize="0">
            <a:picLocks noGrp="1"/>
          </p:cNvPicPr>
          <p:nvPr>
            <p:ph type="pic" idx="2"/>
          </p:nvPr>
        </p:nvPicPr>
        <p:blipFill/>
        <p:spPr>
          <a:xfrm>
            <a:off x="0" y="1720122"/>
            <a:ext cx="3963900" cy="3423300"/>
          </a:xfrm>
          <a:prstGeom prst="rect">
            <a:avLst/>
          </a:prstGeom>
          <a:blipFill rotWithShape="1">
            <a:blip r:embed="rId2">
              <a:alphaModFix/>
            </a:blip>
            <a:stretch>
              <a:fillRect/>
            </a:stretch>
          </a:blipFill>
          <a:ln>
            <a:noFill/>
          </a:ln>
        </p:spPr>
      </p:pic>
      <p:sp>
        <p:nvSpPr>
          <p:cNvPr id="656" name="Google Shape;656;p80"/>
          <p:cNvSpPr txBox="1">
            <a:spLocks noGrp="1"/>
          </p:cNvSpPr>
          <p:nvPr>
            <p:ph type="body" idx="1"/>
          </p:nvPr>
        </p:nvSpPr>
        <p:spPr>
          <a:xfrm>
            <a:off x="4572000" y="411956"/>
            <a:ext cx="4189500" cy="4337700"/>
          </a:xfrm>
          <a:prstGeom prst="rect">
            <a:avLst/>
          </a:prstGeom>
          <a:noFill/>
          <a:ln>
            <a:noFill/>
          </a:ln>
        </p:spPr>
        <p:txBody>
          <a:bodyPr spcFirstLastPara="1" wrap="square" lIns="68575" tIns="34275" rIns="68575" bIns="34275" anchor="t" anchorCtr="0">
            <a:normAutofit/>
          </a:bodyPr>
          <a:lstStyle>
            <a:lvl1pPr marL="457200" lvl="0" indent="-317500" algn="l">
              <a:lnSpc>
                <a:spcPct val="120000"/>
              </a:lnSpc>
              <a:spcBef>
                <a:spcPts val="800"/>
              </a:spcBef>
              <a:spcAft>
                <a:spcPts val="0"/>
              </a:spcAft>
              <a:buClr>
                <a:schemeClr val="dk1"/>
              </a:buClr>
              <a:buSzPts val="1400"/>
              <a:buChar char="•"/>
              <a:defRPr/>
            </a:lvl1pPr>
            <a:lvl2pPr marL="914400" lvl="1" indent="-317500" algn="l">
              <a:lnSpc>
                <a:spcPct val="120000"/>
              </a:lnSpc>
              <a:spcBef>
                <a:spcPts val="400"/>
              </a:spcBef>
              <a:spcAft>
                <a:spcPts val="0"/>
              </a:spcAft>
              <a:buClr>
                <a:schemeClr val="dk1"/>
              </a:buClr>
              <a:buSzPts val="1400"/>
              <a:buChar char="•"/>
              <a:defRPr/>
            </a:lvl2pPr>
            <a:lvl3pPr marL="1371600" lvl="2" indent="-317500" algn="l">
              <a:lnSpc>
                <a:spcPct val="120000"/>
              </a:lnSpc>
              <a:spcBef>
                <a:spcPts val="400"/>
              </a:spcBef>
              <a:spcAft>
                <a:spcPts val="0"/>
              </a:spcAft>
              <a:buClr>
                <a:schemeClr val="dk1"/>
              </a:buClr>
              <a:buSzPts val="1400"/>
              <a:buChar char="•"/>
              <a:defRPr/>
            </a:lvl3pPr>
            <a:lvl4pPr marL="1828800" lvl="3" indent="-317500" algn="l">
              <a:lnSpc>
                <a:spcPct val="120000"/>
              </a:lnSpc>
              <a:spcBef>
                <a:spcPts val="400"/>
              </a:spcBef>
              <a:spcAft>
                <a:spcPts val="0"/>
              </a:spcAft>
              <a:buClr>
                <a:schemeClr val="dk1"/>
              </a:buClr>
              <a:buSzPts val="1400"/>
              <a:buChar char="•"/>
              <a:defRPr/>
            </a:lvl4pPr>
            <a:lvl5pPr marL="2286000" lvl="4" indent="-317500" algn="l">
              <a:lnSpc>
                <a:spcPct val="12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657" name="Google Shape;657;p80"/>
          <p:cNvSpPr txBox="1">
            <a:spLocks noGrp="1"/>
          </p:cNvSpPr>
          <p:nvPr>
            <p:ph type="dt" idx="10"/>
          </p:nvPr>
        </p:nvSpPr>
        <p:spPr>
          <a:xfrm>
            <a:off x="4572000" y="4869180"/>
            <a:ext cx="1988700" cy="253800"/>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658" name="Google Shape;658;p80"/>
          <p:cNvSpPr txBox="1">
            <a:spLocks noGrp="1"/>
          </p:cNvSpPr>
          <p:nvPr>
            <p:ph type="ftr" idx="11"/>
          </p:nvPr>
        </p:nvSpPr>
        <p:spPr>
          <a:xfrm>
            <a:off x="6670027" y="4867893"/>
            <a:ext cx="1997100" cy="252000"/>
          </a:xfrm>
          <a:prstGeom prst="rect">
            <a:avLst/>
          </a:prstGeom>
          <a:noFill/>
          <a:ln>
            <a:noFill/>
          </a:ln>
        </p:spPr>
        <p:txBody>
          <a:bodyPr spcFirstLastPara="1" wrap="square" lIns="68575" tIns="34275" rIns="68575" bIns="34275" anchor="ctr" anchorCtr="0">
            <a:noAutofit/>
          </a:bodyPr>
          <a:lstStyle>
            <a:lvl1pPr lvl="0" algn="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659" name="Google Shape;659;p80"/>
          <p:cNvSpPr txBox="1">
            <a:spLocks noGrp="1"/>
          </p:cNvSpPr>
          <p:nvPr>
            <p:ph type="sldNum" idx="12"/>
          </p:nvPr>
        </p:nvSpPr>
        <p:spPr>
          <a:xfrm>
            <a:off x="8736323" y="4867893"/>
            <a:ext cx="342900" cy="252000"/>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Big Number">
  <p:cSld name="Big Number">
    <p:bg>
      <p:bgPr>
        <a:solidFill>
          <a:schemeClr val="lt2"/>
        </a:solidFill>
        <a:effectLst/>
      </p:bgPr>
    </p:bg>
    <p:spTree>
      <p:nvGrpSpPr>
        <p:cNvPr id="1" name="Shape 660"/>
        <p:cNvGrpSpPr/>
        <p:nvPr/>
      </p:nvGrpSpPr>
      <p:grpSpPr>
        <a:xfrm>
          <a:off x="0" y="0"/>
          <a:ext cx="0" cy="0"/>
          <a:chOff x="0" y="0"/>
          <a:chExt cx="0" cy="0"/>
        </a:xfrm>
      </p:grpSpPr>
      <p:sp>
        <p:nvSpPr>
          <p:cNvPr id="661" name="Google Shape;661;p81"/>
          <p:cNvSpPr txBox="1">
            <a:spLocks noGrp="1"/>
          </p:cNvSpPr>
          <p:nvPr>
            <p:ph type="title"/>
          </p:nvPr>
        </p:nvSpPr>
        <p:spPr>
          <a:xfrm>
            <a:off x="370332" y="452628"/>
            <a:ext cx="8401200" cy="3154800"/>
          </a:xfrm>
          <a:prstGeom prst="rect">
            <a:avLst/>
          </a:prstGeom>
          <a:noFill/>
          <a:ln>
            <a:noFill/>
          </a:ln>
        </p:spPr>
        <p:txBody>
          <a:bodyPr spcFirstLastPara="1" wrap="square" lIns="68575" tIns="34275" rIns="68575" bIns="34275" anchor="b" anchorCtr="0">
            <a:normAutofit/>
          </a:bodyPr>
          <a:lstStyle>
            <a:lvl1pPr lvl="0" algn="ctr">
              <a:lnSpc>
                <a:spcPct val="90000"/>
              </a:lnSpc>
              <a:spcBef>
                <a:spcPts val="0"/>
              </a:spcBef>
              <a:spcAft>
                <a:spcPts val="0"/>
              </a:spcAft>
              <a:buClr>
                <a:schemeClr val="dk1"/>
              </a:buClr>
              <a:buSzPts val="20900"/>
              <a:buFont typeface="Arial"/>
              <a:buNone/>
              <a:defRPr sz="209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662" name="Google Shape;662;p81"/>
          <p:cNvSpPr txBox="1">
            <a:spLocks noGrp="1"/>
          </p:cNvSpPr>
          <p:nvPr>
            <p:ph type="dt" idx="10"/>
          </p:nvPr>
        </p:nvSpPr>
        <p:spPr>
          <a:xfrm>
            <a:off x="323379" y="4867893"/>
            <a:ext cx="2131500" cy="252000"/>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663" name="Google Shape;663;p81"/>
          <p:cNvSpPr txBox="1">
            <a:spLocks noGrp="1"/>
          </p:cNvSpPr>
          <p:nvPr>
            <p:ph type="ftr" idx="11"/>
          </p:nvPr>
        </p:nvSpPr>
        <p:spPr>
          <a:xfrm>
            <a:off x="6670027" y="4867893"/>
            <a:ext cx="1997100" cy="252000"/>
          </a:xfrm>
          <a:prstGeom prst="rect">
            <a:avLst/>
          </a:prstGeom>
          <a:noFill/>
          <a:ln>
            <a:noFill/>
          </a:ln>
        </p:spPr>
        <p:txBody>
          <a:bodyPr spcFirstLastPara="1" wrap="square" lIns="68575" tIns="34275" rIns="68575" bIns="34275" anchor="ctr" anchorCtr="0">
            <a:noAutofit/>
          </a:bodyPr>
          <a:lstStyle>
            <a:lvl1pPr lvl="0" algn="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664" name="Google Shape;664;p81"/>
          <p:cNvSpPr txBox="1">
            <a:spLocks noGrp="1"/>
          </p:cNvSpPr>
          <p:nvPr>
            <p:ph type="sldNum" idx="12"/>
          </p:nvPr>
        </p:nvSpPr>
        <p:spPr>
          <a:xfrm>
            <a:off x="8736323" y="4867893"/>
            <a:ext cx="342900" cy="252000"/>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
        <p:nvSpPr>
          <p:cNvPr id="665" name="Google Shape;665;p81"/>
          <p:cNvSpPr txBox="1">
            <a:spLocks noGrp="1"/>
          </p:cNvSpPr>
          <p:nvPr>
            <p:ph type="body" idx="1"/>
          </p:nvPr>
        </p:nvSpPr>
        <p:spPr>
          <a:xfrm>
            <a:off x="1042416" y="3607308"/>
            <a:ext cx="7008900" cy="918900"/>
          </a:xfrm>
          <a:prstGeom prst="rect">
            <a:avLst/>
          </a:prstGeom>
          <a:noFill/>
          <a:ln>
            <a:noFill/>
          </a:ln>
        </p:spPr>
        <p:txBody>
          <a:bodyPr spcFirstLastPara="1" wrap="square" lIns="68575" tIns="34275" rIns="68575" bIns="34275" anchor="t" anchorCtr="0">
            <a:normAutofit/>
          </a:bodyPr>
          <a:lstStyle>
            <a:lvl1pPr marL="457200" lvl="0" indent="-228600" algn="ctr">
              <a:lnSpc>
                <a:spcPct val="120000"/>
              </a:lnSpc>
              <a:spcBef>
                <a:spcPts val="800"/>
              </a:spcBef>
              <a:spcAft>
                <a:spcPts val="0"/>
              </a:spcAft>
              <a:buClr>
                <a:schemeClr val="dk1"/>
              </a:buClr>
              <a:buSzPts val="2100"/>
              <a:buNone/>
              <a:defRPr sz="2100" cap="none"/>
            </a:lvl1pPr>
            <a:lvl2pPr marL="914400" lvl="1" indent="-228600" algn="ctr">
              <a:lnSpc>
                <a:spcPct val="120000"/>
              </a:lnSpc>
              <a:spcBef>
                <a:spcPts val="400"/>
              </a:spcBef>
              <a:spcAft>
                <a:spcPts val="0"/>
              </a:spcAft>
              <a:buClr>
                <a:schemeClr val="dk1"/>
              </a:buClr>
              <a:buSzPts val="1800"/>
              <a:buNone/>
              <a:defRPr sz="1800" cap="none"/>
            </a:lvl2pPr>
            <a:lvl3pPr marL="1371600" lvl="2" indent="-228600" algn="ctr">
              <a:lnSpc>
                <a:spcPct val="120000"/>
              </a:lnSpc>
              <a:spcBef>
                <a:spcPts val="400"/>
              </a:spcBef>
              <a:spcAft>
                <a:spcPts val="0"/>
              </a:spcAft>
              <a:buClr>
                <a:schemeClr val="dk1"/>
              </a:buClr>
              <a:buSzPts val="1500"/>
              <a:buNone/>
              <a:defRPr sz="1500" cap="none"/>
            </a:lvl3pPr>
            <a:lvl4pPr marL="1828800" lvl="3" indent="-228600" algn="ctr">
              <a:lnSpc>
                <a:spcPct val="120000"/>
              </a:lnSpc>
              <a:spcBef>
                <a:spcPts val="400"/>
              </a:spcBef>
              <a:spcAft>
                <a:spcPts val="0"/>
              </a:spcAft>
              <a:buClr>
                <a:schemeClr val="dk1"/>
              </a:buClr>
              <a:buSzPts val="1400"/>
              <a:buNone/>
              <a:defRPr sz="1400" cap="none"/>
            </a:lvl4pPr>
            <a:lvl5pPr marL="2286000" lvl="4" indent="-228600" algn="ctr">
              <a:lnSpc>
                <a:spcPct val="120000"/>
              </a:lnSpc>
              <a:spcBef>
                <a:spcPts val="400"/>
              </a:spcBef>
              <a:spcAft>
                <a:spcPts val="0"/>
              </a:spcAft>
              <a:buClr>
                <a:schemeClr val="dk1"/>
              </a:buClr>
              <a:buSzPts val="1200"/>
              <a:buNone/>
              <a:defRPr sz="1200" cap="none"/>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wo column statement">
  <p:cSld name="BLANK_1_1_1_1_1_2">
    <p:bg>
      <p:bgPr>
        <a:solidFill>
          <a:schemeClr val="lt1"/>
        </a:solidFill>
        <a:effectLst/>
      </p:bgPr>
    </p:bg>
    <p:spTree>
      <p:nvGrpSpPr>
        <p:cNvPr id="1" name="Shape 90"/>
        <p:cNvGrpSpPr/>
        <p:nvPr/>
      </p:nvGrpSpPr>
      <p:grpSpPr>
        <a:xfrm>
          <a:off x="0" y="0"/>
          <a:ext cx="0" cy="0"/>
          <a:chOff x="0" y="0"/>
          <a:chExt cx="0" cy="0"/>
        </a:xfrm>
      </p:grpSpPr>
      <p:sp>
        <p:nvSpPr>
          <p:cNvPr id="91" name="Google Shape;91;p9"/>
          <p:cNvSpPr txBox="1">
            <a:spLocks noGrp="1"/>
          </p:cNvSpPr>
          <p:nvPr>
            <p:ph type="body" idx="1"/>
          </p:nvPr>
        </p:nvSpPr>
        <p:spPr>
          <a:xfrm>
            <a:off x="4618950" y="1743378"/>
            <a:ext cx="4296600" cy="3063300"/>
          </a:xfrm>
          <a:prstGeom prst="rect">
            <a:avLst/>
          </a:prstGeom>
        </p:spPr>
        <p:txBody>
          <a:bodyPr spcFirstLastPara="1" wrap="square" lIns="91425" tIns="91425" rIns="91425" bIns="91425" anchor="t" anchorCtr="0">
            <a:noAutofit/>
          </a:bodyPr>
          <a:lstStyle>
            <a:lvl1pPr marL="457200" lvl="0" indent="-330200">
              <a:spcBef>
                <a:spcPts val="0"/>
              </a:spcBef>
              <a:spcAft>
                <a:spcPts val="0"/>
              </a:spcAft>
              <a:buSzPts val="1600"/>
              <a:buFont typeface="Nunito Sans"/>
              <a:buChar char="●"/>
              <a:defRPr sz="1600"/>
            </a:lvl1pPr>
            <a:lvl2pPr marL="914400" lvl="1" indent="-330200">
              <a:spcBef>
                <a:spcPts val="800"/>
              </a:spcBef>
              <a:spcAft>
                <a:spcPts val="0"/>
              </a:spcAft>
              <a:buSzPts val="1600"/>
              <a:buFont typeface="Nunito Sans"/>
              <a:buChar char="○"/>
              <a:defRPr sz="1600"/>
            </a:lvl2pPr>
            <a:lvl3pPr marL="1371600" lvl="2" indent="-330200">
              <a:spcBef>
                <a:spcPts val="800"/>
              </a:spcBef>
              <a:spcAft>
                <a:spcPts val="0"/>
              </a:spcAft>
              <a:buSzPts val="1600"/>
              <a:buFont typeface="Nunito Sans"/>
              <a:buChar char="■"/>
              <a:defRPr sz="1600"/>
            </a:lvl3pPr>
            <a:lvl4pPr marL="1828800" lvl="3" indent="-330200">
              <a:spcBef>
                <a:spcPts val="800"/>
              </a:spcBef>
              <a:spcAft>
                <a:spcPts val="0"/>
              </a:spcAft>
              <a:buSzPts val="1600"/>
              <a:buFont typeface="Nunito Sans"/>
              <a:buChar char="●"/>
              <a:defRPr sz="1600"/>
            </a:lvl4pPr>
            <a:lvl5pPr marL="2286000" lvl="4" indent="-330200">
              <a:spcBef>
                <a:spcPts val="800"/>
              </a:spcBef>
              <a:spcAft>
                <a:spcPts val="0"/>
              </a:spcAft>
              <a:buSzPts val="1600"/>
              <a:buFont typeface="Nunito Sans"/>
              <a:buChar char="○"/>
              <a:defRPr sz="1600"/>
            </a:lvl5pPr>
            <a:lvl6pPr marL="2743200" lvl="5" indent="-330200">
              <a:spcBef>
                <a:spcPts val="800"/>
              </a:spcBef>
              <a:spcAft>
                <a:spcPts val="0"/>
              </a:spcAft>
              <a:buSzPts val="1600"/>
              <a:buFont typeface="Nunito Sans"/>
              <a:buChar char="■"/>
              <a:defRPr sz="1600"/>
            </a:lvl6pPr>
            <a:lvl7pPr marL="3200400" lvl="6" indent="-330200">
              <a:spcBef>
                <a:spcPts val="800"/>
              </a:spcBef>
              <a:spcAft>
                <a:spcPts val="0"/>
              </a:spcAft>
              <a:buSzPts val="1600"/>
              <a:buFont typeface="Nunito Sans"/>
              <a:buChar char="●"/>
              <a:defRPr sz="1600"/>
            </a:lvl7pPr>
            <a:lvl8pPr marL="3657600" lvl="7" indent="-330200">
              <a:spcBef>
                <a:spcPts val="800"/>
              </a:spcBef>
              <a:spcAft>
                <a:spcPts val="0"/>
              </a:spcAft>
              <a:buSzPts val="1600"/>
              <a:buFont typeface="Nunito Sans"/>
              <a:buChar char="○"/>
              <a:defRPr sz="1600"/>
            </a:lvl8pPr>
            <a:lvl9pPr marL="4114800" lvl="8" indent="-330200">
              <a:spcBef>
                <a:spcPts val="800"/>
              </a:spcBef>
              <a:spcAft>
                <a:spcPts val="800"/>
              </a:spcAft>
              <a:buSzPts val="1600"/>
              <a:buFont typeface="Nunito Sans"/>
              <a:buChar char="■"/>
              <a:defRPr sz="1600"/>
            </a:lvl9pPr>
          </a:lstStyle>
          <a:p>
            <a:endParaRPr/>
          </a:p>
        </p:txBody>
      </p:sp>
      <p:sp>
        <p:nvSpPr>
          <p:cNvPr id="92" name="Google Shape;92;p9"/>
          <p:cNvSpPr txBox="1">
            <a:spLocks noGrp="1"/>
          </p:cNvSpPr>
          <p:nvPr>
            <p:ph type="title"/>
          </p:nvPr>
        </p:nvSpPr>
        <p:spPr>
          <a:xfrm>
            <a:off x="228600" y="1743378"/>
            <a:ext cx="4296600" cy="587700"/>
          </a:xfrm>
          <a:prstGeom prst="rect">
            <a:avLst/>
          </a:prstGeom>
        </p:spPr>
        <p:txBody>
          <a:bodyPr spcFirstLastPara="1" wrap="square" lIns="91425" tIns="91425" rIns="91425" bIns="91425" anchor="t" anchorCtr="0">
            <a:spAutoFit/>
          </a:bodyPr>
          <a:lstStyle>
            <a:lvl1pPr lvl="0">
              <a:spcBef>
                <a:spcPts val="0"/>
              </a:spcBef>
              <a:spcAft>
                <a:spcPts val="0"/>
              </a:spcAft>
              <a:buNone/>
              <a:defRPr sz="2400">
                <a:solidFill>
                  <a:schemeClr val="lt2"/>
                </a:solidFill>
              </a:defRPr>
            </a:lvl1pPr>
            <a:lvl2pPr lvl="1">
              <a:spcBef>
                <a:spcPts val="0"/>
              </a:spcBef>
              <a:spcAft>
                <a:spcPts val="0"/>
              </a:spcAft>
              <a:buNone/>
              <a:defRPr sz="2400">
                <a:solidFill>
                  <a:schemeClr val="lt2"/>
                </a:solidFill>
                <a:latin typeface="Poppins SemiBold"/>
                <a:ea typeface="Poppins SemiBold"/>
                <a:cs typeface="Poppins SemiBold"/>
                <a:sym typeface="Poppins SemiBold"/>
              </a:defRPr>
            </a:lvl2pPr>
            <a:lvl3pPr lvl="2">
              <a:spcBef>
                <a:spcPts val="0"/>
              </a:spcBef>
              <a:spcAft>
                <a:spcPts val="0"/>
              </a:spcAft>
              <a:buNone/>
              <a:defRPr sz="2400">
                <a:solidFill>
                  <a:schemeClr val="lt2"/>
                </a:solidFill>
                <a:latin typeface="Poppins SemiBold"/>
                <a:ea typeface="Poppins SemiBold"/>
                <a:cs typeface="Poppins SemiBold"/>
                <a:sym typeface="Poppins SemiBold"/>
              </a:defRPr>
            </a:lvl3pPr>
            <a:lvl4pPr lvl="3">
              <a:spcBef>
                <a:spcPts val="0"/>
              </a:spcBef>
              <a:spcAft>
                <a:spcPts val="0"/>
              </a:spcAft>
              <a:buNone/>
              <a:defRPr sz="2400">
                <a:solidFill>
                  <a:schemeClr val="lt2"/>
                </a:solidFill>
                <a:latin typeface="Poppins SemiBold"/>
                <a:ea typeface="Poppins SemiBold"/>
                <a:cs typeface="Poppins SemiBold"/>
                <a:sym typeface="Poppins SemiBold"/>
              </a:defRPr>
            </a:lvl4pPr>
            <a:lvl5pPr lvl="4">
              <a:spcBef>
                <a:spcPts val="0"/>
              </a:spcBef>
              <a:spcAft>
                <a:spcPts val="0"/>
              </a:spcAft>
              <a:buNone/>
              <a:defRPr sz="2400">
                <a:solidFill>
                  <a:schemeClr val="lt2"/>
                </a:solidFill>
                <a:latin typeface="Poppins SemiBold"/>
                <a:ea typeface="Poppins SemiBold"/>
                <a:cs typeface="Poppins SemiBold"/>
                <a:sym typeface="Poppins SemiBold"/>
              </a:defRPr>
            </a:lvl5pPr>
            <a:lvl6pPr lvl="5">
              <a:spcBef>
                <a:spcPts val="0"/>
              </a:spcBef>
              <a:spcAft>
                <a:spcPts val="0"/>
              </a:spcAft>
              <a:buNone/>
              <a:defRPr sz="2400">
                <a:solidFill>
                  <a:schemeClr val="lt2"/>
                </a:solidFill>
                <a:latin typeface="Poppins SemiBold"/>
                <a:ea typeface="Poppins SemiBold"/>
                <a:cs typeface="Poppins SemiBold"/>
                <a:sym typeface="Poppins SemiBold"/>
              </a:defRPr>
            </a:lvl6pPr>
            <a:lvl7pPr lvl="6">
              <a:spcBef>
                <a:spcPts val="0"/>
              </a:spcBef>
              <a:spcAft>
                <a:spcPts val="0"/>
              </a:spcAft>
              <a:buNone/>
              <a:defRPr sz="2400">
                <a:solidFill>
                  <a:schemeClr val="lt2"/>
                </a:solidFill>
                <a:latin typeface="Poppins SemiBold"/>
                <a:ea typeface="Poppins SemiBold"/>
                <a:cs typeface="Poppins SemiBold"/>
                <a:sym typeface="Poppins SemiBold"/>
              </a:defRPr>
            </a:lvl7pPr>
            <a:lvl8pPr lvl="7">
              <a:spcBef>
                <a:spcPts val="0"/>
              </a:spcBef>
              <a:spcAft>
                <a:spcPts val="0"/>
              </a:spcAft>
              <a:buNone/>
              <a:defRPr sz="2400">
                <a:solidFill>
                  <a:schemeClr val="lt2"/>
                </a:solidFill>
                <a:latin typeface="Poppins SemiBold"/>
                <a:ea typeface="Poppins SemiBold"/>
                <a:cs typeface="Poppins SemiBold"/>
                <a:sym typeface="Poppins SemiBold"/>
              </a:defRPr>
            </a:lvl8pPr>
            <a:lvl9pPr lvl="8">
              <a:spcBef>
                <a:spcPts val="0"/>
              </a:spcBef>
              <a:spcAft>
                <a:spcPts val="0"/>
              </a:spcAft>
              <a:buNone/>
              <a:defRPr sz="2400">
                <a:solidFill>
                  <a:schemeClr val="lt2"/>
                </a:solidFill>
                <a:latin typeface="Poppins SemiBold"/>
                <a:ea typeface="Poppins SemiBold"/>
                <a:cs typeface="Poppins SemiBold"/>
                <a:sym typeface="Poppins SemiBold"/>
              </a:defRPr>
            </a:lvl9pPr>
          </a:lstStyle>
          <a:p>
            <a:endParaRPr/>
          </a:p>
        </p:txBody>
      </p:sp>
      <p:sp>
        <p:nvSpPr>
          <p:cNvPr id="93" name="Google Shape;93;p9"/>
          <p:cNvSpPr txBox="1"/>
          <p:nvPr/>
        </p:nvSpPr>
        <p:spPr>
          <a:xfrm>
            <a:off x="6720300" y="4800275"/>
            <a:ext cx="2195100" cy="2925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fld id="{00000000-1234-1234-1234-123412341234}" type="slidenum">
              <a:rPr lang="en" sz="700">
                <a:solidFill>
                  <a:schemeClr val="accent5"/>
                </a:solidFill>
                <a:latin typeface="Nunito Sans"/>
                <a:ea typeface="Nunito Sans"/>
                <a:cs typeface="Nunito Sans"/>
                <a:sym typeface="Nunito Sans"/>
              </a:rPr>
              <a:t>‹#›</a:t>
            </a:fld>
            <a:endParaRPr sz="700">
              <a:solidFill>
                <a:schemeClr val="accent5"/>
              </a:solidFill>
              <a:latin typeface="Nunito Sans"/>
              <a:ea typeface="Nunito Sans"/>
              <a:cs typeface="Nunito Sans"/>
              <a:sym typeface="Nunito Sans"/>
            </a:endParaRPr>
          </a:p>
        </p:txBody>
      </p:sp>
      <p:sp>
        <p:nvSpPr>
          <p:cNvPr id="94" name="Google Shape;94;p9"/>
          <p:cNvSpPr txBox="1">
            <a:spLocks noGrp="1"/>
          </p:cNvSpPr>
          <p:nvPr>
            <p:ph type="subTitle" idx="2"/>
          </p:nvPr>
        </p:nvSpPr>
        <p:spPr>
          <a:xfrm>
            <a:off x="228600" y="4800275"/>
            <a:ext cx="1115700" cy="311400"/>
          </a:xfrm>
          <a:prstGeom prst="rect">
            <a:avLst/>
          </a:prstGeom>
        </p:spPr>
        <p:txBody>
          <a:bodyPr spcFirstLastPara="1" wrap="square" lIns="91425" tIns="91425" rIns="91425" bIns="91425" anchor="t" anchorCtr="0">
            <a:noAutofit/>
          </a:bodyPr>
          <a:lstStyle>
            <a:lvl1pPr lvl="0">
              <a:spcBef>
                <a:spcPts val="0"/>
              </a:spcBef>
              <a:spcAft>
                <a:spcPts val="0"/>
              </a:spcAft>
              <a:buNone/>
              <a:defRPr sz="700">
                <a:solidFill>
                  <a:schemeClr val="accent5"/>
                </a:solidFill>
                <a:latin typeface="Nunito Sans"/>
                <a:ea typeface="Nunito Sans"/>
                <a:cs typeface="Nunito Sans"/>
                <a:sym typeface="Nunito Sans"/>
              </a:defRPr>
            </a:lvl1pPr>
            <a:lvl2pPr lvl="1">
              <a:spcBef>
                <a:spcPts val="0"/>
              </a:spcBef>
              <a:spcAft>
                <a:spcPts val="0"/>
              </a:spcAft>
              <a:buClr>
                <a:schemeClr val="accent5"/>
              </a:buClr>
              <a:buSzPts val="700"/>
              <a:buFont typeface="Nunito Sans"/>
              <a:buNone/>
              <a:defRPr sz="700">
                <a:solidFill>
                  <a:schemeClr val="accent5"/>
                </a:solidFill>
                <a:latin typeface="Nunito Sans"/>
                <a:ea typeface="Nunito Sans"/>
                <a:cs typeface="Nunito Sans"/>
                <a:sym typeface="Nunito Sans"/>
              </a:defRPr>
            </a:lvl2pPr>
            <a:lvl3pPr lvl="2">
              <a:spcBef>
                <a:spcPts val="0"/>
              </a:spcBef>
              <a:spcAft>
                <a:spcPts val="0"/>
              </a:spcAft>
              <a:buClr>
                <a:schemeClr val="accent5"/>
              </a:buClr>
              <a:buSzPts val="700"/>
              <a:buFont typeface="Nunito Sans"/>
              <a:buNone/>
              <a:defRPr sz="700">
                <a:solidFill>
                  <a:schemeClr val="accent5"/>
                </a:solidFill>
                <a:latin typeface="Nunito Sans"/>
                <a:ea typeface="Nunito Sans"/>
                <a:cs typeface="Nunito Sans"/>
                <a:sym typeface="Nunito Sans"/>
              </a:defRPr>
            </a:lvl3pPr>
            <a:lvl4pPr lvl="3">
              <a:spcBef>
                <a:spcPts val="0"/>
              </a:spcBef>
              <a:spcAft>
                <a:spcPts val="0"/>
              </a:spcAft>
              <a:buClr>
                <a:schemeClr val="accent5"/>
              </a:buClr>
              <a:buSzPts val="700"/>
              <a:buFont typeface="Nunito Sans"/>
              <a:buNone/>
              <a:defRPr sz="700">
                <a:solidFill>
                  <a:schemeClr val="accent5"/>
                </a:solidFill>
                <a:latin typeface="Nunito Sans"/>
                <a:ea typeface="Nunito Sans"/>
                <a:cs typeface="Nunito Sans"/>
                <a:sym typeface="Nunito Sans"/>
              </a:defRPr>
            </a:lvl4pPr>
            <a:lvl5pPr lvl="4">
              <a:spcBef>
                <a:spcPts val="0"/>
              </a:spcBef>
              <a:spcAft>
                <a:spcPts val="0"/>
              </a:spcAft>
              <a:buClr>
                <a:schemeClr val="accent5"/>
              </a:buClr>
              <a:buSzPts val="700"/>
              <a:buFont typeface="Nunito Sans"/>
              <a:buNone/>
              <a:defRPr sz="700">
                <a:solidFill>
                  <a:schemeClr val="accent5"/>
                </a:solidFill>
                <a:latin typeface="Nunito Sans"/>
                <a:ea typeface="Nunito Sans"/>
                <a:cs typeface="Nunito Sans"/>
                <a:sym typeface="Nunito Sans"/>
              </a:defRPr>
            </a:lvl5pPr>
            <a:lvl6pPr lvl="5">
              <a:spcBef>
                <a:spcPts val="0"/>
              </a:spcBef>
              <a:spcAft>
                <a:spcPts val="0"/>
              </a:spcAft>
              <a:buClr>
                <a:schemeClr val="accent5"/>
              </a:buClr>
              <a:buSzPts val="700"/>
              <a:buFont typeface="Nunito Sans"/>
              <a:buNone/>
              <a:defRPr sz="700">
                <a:solidFill>
                  <a:schemeClr val="accent5"/>
                </a:solidFill>
                <a:latin typeface="Nunito Sans"/>
                <a:ea typeface="Nunito Sans"/>
                <a:cs typeface="Nunito Sans"/>
                <a:sym typeface="Nunito Sans"/>
              </a:defRPr>
            </a:lvl6pPr>
            <a:lvl7pPr lvl="6">
              <a:spcBef>
                <a:spcPts val="0"/>
              </a:spcBef>
              <a:spcAft>
                <a:spcPts val="0"/>
              </a:spcAft>
              <a:buClr>
                <a:schemeClr val="accent5"/>
              </a:buClr>
              <a:buSzPts val="700"/>
              <a:buFont typeface="Nunito Sans"/>
              <a:buNone/>
              <a:defRPr sz="700">
                <a:solidFill>
                  <a:schemeClr val="accent5"/>
                </a:solidFill>
                <a:latin typeface="Nunito Sans"/>
                <a:ea typeface="Nunito Sans"/>
                <a:cs typeface="Nunito Sans"/>
                <a:sym typeface="Nunito Sans"/>
              </a:defRPr>
            </a:lvl7pPr>
            <a:lvl8pPr lvl="7">
              <a:spcBef>
                <a:spcPts val="0"/>
              </a:spcBef>
              <a:spcAft>
                <a:spcPts val="0"/>
              </a:spcAft>
              <a:buClr>
                <a:schemeClr val="accent5"/>
              </a:buClr>
              <a:buSzPts val="700"/>
              <a:buFont typeface="Nunito Sans"/>
              <a:buNone/>
              <a:defRPr sz="700">
                <a:solidFill>
                  <a:schemeClr val="accent5"/>
                </a:solidFill>
                <a:latin typeface="Nunito Sans"/>
                <a:ea typeface="Nunito Sans"/>
                <a:cs typeface="Nunito Sans"/>
                <a:sym typeface="Nunito Sans"/>
              </a:defRPr>
            </a:lvl8pPr>
            <a:lvl9pPr lvl="8">
              <a:spcBef>
                <a:spcPts val="0"/>
              </a:spcBef>
              <a:spcAft>
                <a:spcPts val="0"/>
              </a:spcAft>
              <a:buClr>
                <a:schemeClr val="accent5"/>
              </a:buClr>
              <a:buSzPts val="700"/>
              <a:buFont typeface="Nunito Sans"/>
              <a:buNone/>
              <a:defRPr sz="700">
                <a:solidFill>
                  <a:schemeClr val="accent5"/>
                </a:solidFill>
                <a:latin typeface="Nunito Sans"/>
                <a:ea typeface="Nunito Sans"/>
                <a:cs typeface="Nunito Sans"/>
                <a:sym typeface="Nunito Sans"/>
              </a:defRPr>
            </a:lvl9pPr>
          </a:lstStyle>
          <a:p>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Big Number 3">
  <p:cSld name="Big Number 3">
    <p:bg>
      <p:bgPr>
        <a:solidFill>
          <a:schemeClr val="lt1"/>
        </a:solidFill>
        <a:effectLst/>
      </p:bgPr>
    </p:bg>
    <p:spTree>
      <p:nvGrpSpPr>
        <p:cNvPr id="1" name="Shape 666"/>
        <p:cNvGrpSpPr/>
        <p:nvPr/>
      </p:nvGrpSpPr>
      <p:grpSpPr>
        <a:xfrm>
          <a:off x="0" y="0"/>
          <a:ext cx="0" cy="0"/>
          <a:chOff x="0" y="0"/>
          <a:chExt cx="0" cy="0"/>
        </a:xfrm>
      </p:grpSpPr>
      <p:sp>
        <p:nvSpPr>
          <p:cNvPr id="667" name="Google Shape;667;p82"/>
          <p:cNvSpPr/>
          <p:nvPr/>
        </p:nvSpPr>
        <p:spPr>
          <a:xfrm>
            <a:off x="1" y="3587961"/>
            <a:ext cx="8821673" cy="1555539"/>
          </a:xfrm>
          <a:custGeom>
            <a:avLst/>
            <a:gdLst/>
            <a:ahLst/>
            <a:cxnLst/>
            <a:rect l="l" t="t" r="r" b="b"/>
            <a:pathLst>
              <a:path w="11762231" h="2074052" extrusionOk="0">
                <a:moveTo>
                  <a:pt x="0" y="0"/>
                </a:moveTo>
                <a:lnTo>
                  <a:pt x="112775" y="0"/>
                </a:lnTo>
                <a:lnTo>
                  <a:pt x="11102489" y="0"/>
                </a:lnTo>
                <a:lnTo>
                  <a:pt x="11437005" y="0"/>
                </a:lnTo>
                <a:cubicBezTo>
                  <a:pt x="11616622" y="0"/>
                  <a:pt x="11762231" y="145609"/>
                  <a:pt x="11762231" y="325226"/>
                </a:cubicBezTo>
                <a:lnTo>
                  <a:pt x="11762231" y="2074052"/>
                </a:lnTo>
                <a:lnTo>
                  <a:pt x="11427715" y="2074052"/>
                </a:lnTo>
                <a:lnTo>
                  <a:pt x="112775" y="2074052"/>
                </a:lnTo>
                <a:lnTo>
                  <a:pt x="0" y="2074052"/>
                </a:lnTo>
                <a:close/>
              </a:path>
            </a:pathLst>
          </a:custGeom>
          <a:solidFill>
            <a:schemeClr val="lt2"/>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lt1"/>
              </a:buClr>
              <a:buSzPts val="1400"/>
              <a:buFont typeface="Arial"/>
              <a:buNone/>
            </a:pPr>
            <a:endParaRPr sz="1400" b="0" i="0" u="none" strike="noStrike" cap="none">
              <a:solidFill>
                <a:srgbClr val="F0EDE6"/>
              </a:solidFill>
              <a:latin typeface="Arial"/>
              <a:ea typeface="Arial"/>
              <a:cs typeface="Arial"/>
              <a:sym typeface="Arial"/>
            </a:endParaRPr>
          </a:p>
        </p:txBody>
      </p:sp>
      <p:sp>
        <p:nvSpPr>
          <p:cNvPr id="668" name="Google Shape;668;p82"/>
          <p:cNvSpPr txBox="1">
            <a:spLocks noGrp="1"/>
          </p:cNvSpPr>
          <p:nvPr>
            <p:ph type="title"/>
          </p:nvPr>
        </p:nvSpPr>
        <p:spPr>
          <a:xfrm>
            <a:off x="404622" y="315468"/>
            <a:ext cx="8325600" cy="3250800"/>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chemeClr val="dk1"/>
              </a:buClr>
              <a:buSzPts val="20900"/>
              <a:buFont typeface="Arial"/>
              <a:buNone/>
              <a:defRPr sz="20900">
                <a:solidFill>
                  <a:schemeClr val="dk1"/>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669" name="Google Shape;669;p82"/>
          <p:cNvSpPr txBox="1">
            <a:spLocks noGrp="1"/>
          </p:cNvSpPr>
          <p:nvPr>
            <p:ph type="dt" idx="10"/>
          </p:nvPr>
        </p:nvSpPr>
        <p:spPr>
          <a:xfrm>
            <a:off x="323379" y="4867893"/>
            <a:ext cx="2131500" cy="252000"/>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solidFill>
                  <a:schemeClr val="dk1"/>
                </a:solidFil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670" name="Google Shape;670;p82"/>
          <p:cNvSpPr txBox="1">
            <a:spLocks noGrp="1"/>
          </p:cNvSpPr>
          <p:nvPr>
            <p:ph type="ftr" idx="11"/>
          </p:nvPr>
        </p:nvSpPr>
        <p:spPr>
          <a:xfrm>
            <a:off x="6323076" y="4869180"/>
            <a:ext cx="1995900" cy="253800"/>
          </a:xfrm>
          <a:prstGeom prst="rect">
            <a:avLst/>
          </a:prstGeom>
          <a:noFill/>
          <a:ln>
            <a:noFill/>
          </a:ln>
        </p:spPr>
        <p:txBody>
          <a:bodyPr spcFirstLastPara="1" wrap="square" lIns="68575" tIns="34275" rIns="68575" bIns="34275" anchor="ctr" anchorCtr="0">
            <a:noAutofit/>
          </a:bodyPr>
          <a:lstStyle>
            <a:lvl1pPr lvl="0" algn="r">
              <a:spcBef>
                <a:spcPts val="0"/>
              </a:spcBef>
              <a:spcAft>
                <a:spcPts val="0"/>
              </a:spcAft>
              <a:buSzPts val="1100"/>
              <a:buNone/>
              <a:defRPr>
                <a:solidFill>
                  <a:schemeClr val="dk1"/>
                </a:solidFil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671" name="Google Shape;671;p82"/>
          <p:cNvSpPr txBox="1">
            <a:spLocks noGrp="1"/>
          </p:cNvSpPr>
          <p:nvPr>
            <p:ph type="sldNum" idx="12"/>
          </p:nvPr>
        </p:nvSpPr>
        <p:spPr>
          <a:xfrm>
            <a:off x="8387334" y="4869180"/>
            <a:ext cx="342900" cy="253800"/>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sz="600" b="0" i="0" u="none" strike="noStrike" cap="none">
                <a:solidFill>
                  <a:schemeClr val="dk1"/>
                </a:solidFill>
                <a:latin typeface="Arial"/>
                <a:ea typeface="Arial"/>
                <a:cs typeface="Arial"/>
                <a:sym typeface="Arial"/>
              </a:defRPr>
            </a:lvl1pPr>
            <a:lvl2pPr marL="0" lvl="1" indent="0" algn="r">
              <a:spcBef>
                <a:spcPts val="0"/>
              </a:spcBef>
              <a:buNone/>
              <a:defRPr sz="600" b="0" i="0" u="none" strike="noStrike" cap="none">
                <a:solidFill>
                  <a:schemeClr val="dk1"/>
                </a:solidFill>
                <a:latin typeface="Arial"/>
                <a:ea typeface="Arial"/>
                <a:cs typeface="Arial"/>
                <a:sym typeface="Arial"/>
              </a:defRPr>
            </a:lvl2pPr>
            <a:lvl3pPr marL="0" lvl="2" indent="0" algn="r">
              <a:spcBef>
                <a:spcPts val="0"/>
              </a:spcBef>
              <a:buNone/>
              <a:defRPr sz="600" b="0" i="0" u="none" strike="noStrike" cap="none">
                <a:solidFill>
                  <a:schemeClr val="dk1"/>
                </a:solidFill>
                <a:latin typeface="Arial"/>
                <a:ea typeface="Arial"/>
                <a:cs typeface="Arial"/>
                <a:sym typeface="Arial"/>
              </a:defRPr>
            </a:lvl3pPr>
            <a:lvl4pPr marL="0" lvl="3" indent="0" algn="r">
              <a:spcBef>
                <a:spcPts val="0"/>
              </a:spcBef>
              <a:buNone/>
              <a:defRPr sz="600" b="0" i="0" u="none" strike="noStrike" cap="none">
                <a:solidFill>
                  <a:schemeClr val="dk1"/>
                </a:solidFill>
                <a:latin typeface="Arial"/>
                <a:ea typeface="Arial"/>
                <a:cs typeface="Arial"/>
                <a:sym typeface="Arial"/>
              </a:defRPr>
            </a:lvl4pPr>
            <a:lvl5pPr marL="0" lvl="4" indent="0" algn="r">
              <a:spcBef>
                <a:spcPts val="0"/>
              </a:spcBef>
              <a:buNone/>
              <a:defRPr sz="600" b="0" i="0" u="none" strike="noStrike" cap="none">
                <a:solidFill>
                  <a:schemeClr val="dk1"/>
                </a:solidFill>
                <a:latin typeface="Arial"/>
                <a:ea typeface="Arial"/>
                <a:cs typeface="Arial"/>
                <a:sym typeface="Arial"/>
              </a:defRPr>
            </a:lvl5pPr>
            <a:lvl6pPr marL="0" lvl="5" indent="0" algn="r">
              <a:spcBef>
                <a:spcPts val="0"/>
              </a:spcBef>
              <a:buNone/>
              <a:defRPr sz="600" b="0" i="0" u="none" strike="noStrike" cap="none">
                <a:solidFill>
                  <a:schemeClr val="dk1"/>
                </a:solidFill>
                <a:latin typeface="Arial"/>
                <a:ea typeface="Arial"/>
                <a:cs typeface="Arial"/>
                <a:sym typeface="Arial"/>
              </a:defRPr>
            </a:lvl6pPr>
            <a:lvl7pPr marL="0" lvl="6" indent="0" algn="r">
              <a:spcBef>
                <a:spcPts val="0"/>
              </a:spcBef>
              <a:buNone/>
              <a:defRPr sz="600" b="0" i="0" u="none" strike="noStrike" cap="none">
                <a:solidFill>
                  <a:schemeClr val="dk1"/>
                </a:solidFill>
                <a:latin typeface="Arial"/>
                <a:ea typeface="Arial"/>
                <a:cs typeface="Arial"/>
                <a:sym typeface="Arial"/>
              </a:defRPr>
            </a:lvl7pPr>
            <a:lvl8pPr marL="0" lvl="7" indent="0" algn="r">
              <a:spcBef>
                <a:spcPts val="0"/>
              </a:spcBef>
              <a:buNone/>
              <a:defRPr sz="600" b="0" i="0" u="none" strike="noStrike" cap="none">
                <a:solidFill>
                  <a:schemeClr val="dk1"/>
                </a:solidFill>
                <a:latin typeface="Arial"/>
                <a:ea typeface="Arial"/>
                <a:cs typeface="Arial"/>
                <a:sym typeface="Arial"/>
              </a:defRPr>
            </a:lvl8pPr>
            <a:lvl9pPr marL="0" lvl="8" indent="0" algn="r">
              <a:spcBef>
                <a:spcPts val="0"/>
              </a:spcBef>
              <a:buNone/>
              <a:defRPr sz="6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672" name="Google Shape;672;p82"/>
          <p:cNvSpPr txBox="1">
            <a:spLocks noGrp="1"/>
          </p:cNvSpPr>
          <p:nvPr>
            <p:ph type="body" idx="1"/>
          </p:nvPr>
        </p:nvSpPr>
        <p:spPr>
          <a:xfrm>
            <a:off x="466344" y="3655314"/>
            <a:ext cx="6330000" cy="1192200"/>
          </a:xfrm>
          <a:prstGeom prst="rect">
            <a:avLst/>
          </a:prstGeom>
          <a:noFill/>
          <a:ln>
            <a:noFill/>
          </a:ln>
        </p:spPr>
        <p:txBody>
          <a:bodyPr spcFirstLastPara="1" wrap="square" lIns="68575" tIns="34275" rIns="68575" bIns="34275" anchor="ctr" anchorCtr="0">
            <a:normAutofit/>
          </a:bodyPr>
          <a:lstStyle>
            <a:lvl1pPr marL="457200" lvl="0" indent="-228600" algn="l">
              <a:lnSpc>
                <a:spcPct val="120000"/>
              </a:lnSpc>
              <a:spcBef>
                <a:spcPts val="800"/>
              </a:spcBef>
              <a:spcAft>
                <a:spcPts val="0"/>
              </a:spcAft>
              <a:buClr>
                <a:schemeClr val="dk1"/>
              </a:buClr>
              <a:buSzPts val="2100"/>
              <a:buNone/>
              <a:defRPr sz="2100" cap="none">
                <a:solidFill>
                  <a:schemeClr val="dk1"/>
                </a:solidFill>
              </a:defRPr>
            </a:lvl1pPr>
            <a:lvl2pPr marL="914400" lvl="1" indent="-228600" algn="l">
              <a:lnSpc>
                <a:spcPct val="120000"/>
              </a:lnSpc>
              <a:spcBef>
                <a:spcPts val="400"/>
              </a:spcBef>
              <a:spcAft>
                <a:spcPts val="0"/>
              </a:spcAft>
              <a:buClr>
                <a:schemeClr val="dk1"/>
              </a:buClr>
              <a:buSzPts val="1800"/>
              <a:buNone/>
              <a:defRPr sz="1800" cap="none">
                <a:solidFill>
                  <a:schemeClr val="dk1"/>
                </a:solidFill>
              </a:defRPr>
            </a:lvl2pPr>
            <a:lvl3pPr marL="1371600" lvl="2" indent="-228600" algn="l">
              <a:lnSpc>
                <a:spcPct val="120000"/>
              </a:lnSpc>
              <a:spcBef>
                <a:spcPts val="400"/>
              </a:spcBef>
              <a:spcAft>
                <a:spcPts val="0"/>
              </a:spcAft>
              <a:buClr>
                <a:schemeClr val="dk1"/>
              </a:buClr>
              <a:buSzPts val="1500"/>
              <a:buNone/>
              <a:defRPr sz="1500" cap="none">
                <a:solidFill>
                  <a:schemeClr val="dk1"/>
                </a:solidFill>
              </a:defRPr>
            </a:lvl3pPr>
            <a:lvl4pPr marL="1828800" lvl="3" indent="-228600" algn="l">
              <a:lnSpc>
                <a:spcPct val="120000"/>
              </a:lnSpc>
              <a:spcBef>
                <a:spcPts val="400"/>
              </a:spcBef>
              <a:spcAft>
                <a:spcPts val="0"/>
              </a:spcAft>
              <a:buClr>
                <a:schemeClr val="dk1"/>
              </a:buClr>
              <a:buSzPts val="1400"/>
              <a:buNone/>
              <a:defRPr sz="1400" cap="none">
                <a:solidFill>
                  <a:schemeClr val="dk1"/>
                </a:solidFill>
              </a:defRPr>
            </a:lvl4pPr>
            <a:lvl5pPr marL="2286000" lvl="4" indent="-228600" algn="l">
              <a:lnSpc>
                <a:spcPct val="120000"/>
              </a:lnSpc>
              <a:spcBef>
                <a:spcPts val="400"/>
              </a:spcBef>
              <a:spcAft>
                <a:spcPts val="0"/>
              </a:spcAft>
              <a:buClr>
                <a:schemeClr val="dk1"/>
              </a:buClr>
              <a:buSzPts val="1200"/>
              <a:buNone/>
              <a:defRPr sz="1200" cap="none">
                <a:solidFill>
                  <a:schemeClr val="dk1"/>
                </a:solidFill>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Statement 1">
  <p:cSld name="Statement 1">
    <p:spTree>
      <p:nvGrpSpPr>
        <p:cNvPr id="1" name="Shape 673"/>
        <p:cNvGrpSpPr/>
        <p:nvPr/>
      </p:nvGrpSpPr>
      <p:grpSpPr>
        <a:xfrm>
          <a:off x="0" y="0"/>
          <a:ext cx="0" cy="0"/>
          <a:chOff x="0" y="0"/>
          <a:chExt cx="0" cy="0"/>
        </a:xfrm>
      </p:grpSpPr>
      <p:sp>
        <p:nvSpPr>
          <p:cNvPr id="674" name="Google Shape;674;p83"/>
          <p:cNvSpPr txBox="1">
            <a:spLocks noGrp="1"/>
          </p:cNvSpPr>
          <p:nvPr>
            <p:ph type="title"/>
          </p:nvPr>
        </p:nvSpPr>
        <p:spPr>
          <a:xfrm>
            <a:off x="459486" y="-850392"/>
            <a:ext cx="7989600" cy="850500"/>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675" name="Google Shape;675;p83"/>
          <p:cNvSpPr txBox="1">
            <a:spLocks noGrp="1"/>
          </p:cNvSpPr>
          <p:nvPr>
            <p:ph type="dt" idx="10"/>
          </p:nvPr>
        </p:nvSpPr>
        <p:spPr>
          <a:xfrm>
            <a:off x="323379" y="4867893"/>
            <a:ext cx="2131500" cy="252000"/>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676" name="Google Shape;676;p83"/>
          <p:cNvSpPr txBox="1">
            <a:spLocks noGrp="1"/>
          </p:cNvSpPr>
          <p:nvPr>
            <p:ph type="ftr" idx="11"/>
          </p:nvPr>
        </p:nvSpPr>
        <p:spPr>
          <a:xfrm>
            <a:off x="6670027" y="4867893"/>
            <a:ext cx="1997100" cy="252000"/>
          </a:xfrm>
          <a:prstGeom prst="rect">
            <a:avLst/>
          </a:prstGeom>
          <a:noFill/>
          <a:ln>
            <a:noFill/>
          </a:ln>
        </p:spPr>
        <p:txBody>
          <a:bodyPr spcFirstLastPara="1" wrap="square" lIns="68575" tIns="34275" rIns="68575" bIns="34275" anchor="ctr" anchorCtr="0">
            <a:noAutofit/>
          </a:bodyPr>
          <a:lstStyle>
            <a:lvl1pPr lvl="0" algn="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677" name="Google Shape;677;p83"/>
          <p:cNvSpPr txBox="1">
            <a:spLocks noGrp="1"/>
          </p:cNvSpPr>
          <p:nvPr>
            <p:ph type="sldNum" idx="12"/>
          </p:nvPr>
        </p:nvSpPr>
        <p:spPr>
          <a:xfrm>
            <a:off x="8736323" y="4867893"/>
            <a:ext cx="342900" cy="252000"/>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
        <p:nvSpPr>
          <p:cNvPr id="678" name="Google Shape;678;p83"/>
          <p:cNvSpPr txBox="1">
            <a:spLocks noGrp="1"/>
          </p:cNvSpPr>
          <p:nvPr>
            <p:ph type="body" idx="1"/>
          </p:nvPr>
        </p:nvSpPr>
        <p:spPr>
          <a:xfrm>
            <a:off x="459486" y="473202"/>
            <a:ext cx="6199800" cy="4203900"/>
          </a:xfrm>
          <a:prstGeom prst="rect">
            <a:avLst/>
          </a:prstGeom>
          <a:noFill/>
          <a:ln>
            <a:noFill/>
          </a:ln>
        </p:spPr>
        <p:txBody>
          <a:bodyPr spcFirstLastPara="1" wrap="square" lIns="68575" tIns="34275" rIns="68575" bIns="34275" anchor="ctr" anchorCtr="0">
            <a:normAutofit/>
          </a:bodyPr>
          <a:lstStyle>
            <a:lvl1pPr marL="457200" lvl="0" indent="-228600" algn="l">
              <a:lnSpc>
                <a:spcPct val="100000"/>
              </a:lnSpc>
              <a:spcBef>
                <a:spcPts val="800"/>
              </a:spcBef>
              <a:spcAft>
                <a:spcPts val="0"/>
              </a:spcAft>
              <a:buClr>
                <a:schemeClr val="dk1"/>
              </a:buClr>
              <a:buSzPts val="4100"/>
              <a:buNone/>
              <a:defRPr sz="4100" b="1"/>
            </a:lvl1pPr>
            <a:lvl2pPr marL="914400" lvl="1" indent="-228600" algn="l">
              <a:lnSpc>
                <a:spcPct val="100000"/>
              </a:lnSpc>
              <a:spcBef>
                <a:spcPts val="400"/>
              </a:spcBef>
              <a:spcAft>
                <a:spcPts val="0"/>
              </a:spcAft>
              <a:buClr>
                <a:schemeClr val="dk1"/>
              </a:buClr>
              <a:buSzPts val="3600"/>
              <a:buNone/>
              <a:defRPr sz="3600" b="1"/>
            </a:lvl2pPr>
            <a:lvl3pPr marL="1371600" lvl="2" indent="-228600" algn="l">
              <a:lnSpc>
                <a:spcPct val="100000"/>
              </a:lnSpc>
              <a:spcBef>
                <a:spcPts val="400"/>
              </a:spcBef>
              <a:spcAft>
                <a:spcPts val="0"/>
              </a:spcAft>
              <a:buClr>
                <a:schemeClr val="dk1"/>
              </a:buClr>
              <a:buSzPts val="3300"/>
              <a:buNone/>
              <a:defRPr sz="3300" b="1"/>
            </a:lvl3pPr>
            <a:lvl4pPr marL="1828800" lvl="3" indent="-228600" algn="l">
              <a:lnSpc>
                <a:spcPct val="100000"/>
              </a:lnSpc>
              <a:spcBef>
                <a:spcPts val="400"/>
              </a:spcBef>
              <a:spcAft>
                <a:spcPts val="0"/>
              </a:spcAft>
              <a:buClr>
                <a:schemeClr val="dk1"/>
              </a:buClr>
              <a:buSzPts val="3000"/>
              <a:buNone/>
              <a:defRPr sz="3000" b="1"/>
            </a:lvl4pPr>
            <a:lvl5pPr marL="2286000" lvl="4" indent="-228600" algn="l">
              <a:lnSpc>
                <a:spcPct val="100000"/>
              </a:lnSpc>
              <a:spcBef>
                <a:spcPts val="400"/>
              </a:spcBef>
              <a:spcAft>
                <a:spcPts val="0"/>
              </a:spcAft>
              <a:buClr>
                <a:schemeClr val="dk1"/>
              </a:buClr>
              <a:buSzPts val="2700"/>
              <a:buNone/>
              <a:defRPr sz="2700" b="1"/>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Statement 2">
  <p:cSld name="Statement 2">
    <p:spTree>
      <p:nvGrpSpPr>
        <p:cNvPr id="1" name="Shape 679"/>
        <p:cNvGrpSpPr/>
        <p:nvPr/>
      </p:nvGrpSpPr>
      <p:grpSpPr>
        <a:xfrm>
          <a:off x="0" y="0"/>
          <a:ext cx="0" cy="0"/>
          <a:chOff x="0" y="0"/>
          <a:chExt cx="0" cy="0"/>
        </a:xfrm>
      </p:grpSpPr>
      <p:sp>
        <p:nvSpPr>
          <p:cNvPr id="680" name="Google Shape;680;p84"/>
          <p:cNvSpPr/>
          <p:nvPr/>
        </p:nvSpPr>
        <p:spPr>
          <a:xfrm rot="-5400000" flipH="1">
            <a:off x="-1925043" y="1925043"/>
            <a:ext cx="4799410" cy="949324"/>
          </a:xfrm>
          <a:custGeom>
            <a:avLst/>
            <a:gdLst/>
            <a:ahLst/>
            <a:cxnLst/>
            <a:rect l="l" t="t" r="r" b="b"/>
            <a:pathLst>
              <a:path w="6399213" h="1265765" extrusionOk="0">
                <a:moveTo>
                  <a:pt x="0" y="0"/>
                </a:moveTo>
                <a:lnTo>
                  <a:pt x="0" y="1265765"/>
                </a:lnTo>
                <a:lnTo>
                  <a:pt x="5982881" y="1265765"/>
                </a:lnTo>
                <a:cubicBezTo>
                  <a:pt x="6212815" y="1265765"/>
                  <a:pt x="6399213" y="1079367"/>
                  <a:pt x="6399213" y="849433"/>
                </a:cubicBezTo>
                <a:lnTo>
                  <a:pt x="6399213" y="0"/>
                </a:lnTo>
                <a:close/>
              </a:path>
            </a:pathLst>
          </a:custGeom>
          <a:solidFill>
            <a:schemeClr val="lt2"/>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lt1"/>
              </a:buClr>
              <a:buSzPts val="1400"/>
              <a:buFont typeface="Arial"/>
              <a:buNone/>
            </a:pPr>
            <a:endParaRPr sz="1400" b="0" i="0" u="none" strike="noStrike" cap="none">
              <a:solidFill>
                <a:srgbClr val="F0EDE6"/>
              </a:solidFill>
              <a:latin typeface="Arial"/>
              <a:ea typeface="Arial"/>
              <a:cs typeface="Arial"/>
              <a:sym typeface="Arial"/>
            </a:endParaRPr>
          </a:p>
        </p:txBody>
      </p:sp>
      <p:sp>
        <p:nvSpPr>
          <p:cNvPr id="681" name="Google Shape;681;p84"/>
          <p:cNvSpPr txBox="1">
            <a:spLocks noGrp="1"/>
          </p:cNvSpPr>
          <p:nvPr>
            <p:ph type="title"/>
          </p:nvPr>
        </p:nvSpPr>
        <p:spPr>
          <a:xfrm>
            <a:off x="459486" y="-850392"/>
            <a:ext cx="7989600" cy="850500"/>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682" name="Google Shape;682;p84"/>
          <p:cNvSpPr txBox="1">
            <a:spLocks noGrp="1"/>
          </p:cNvSpPr>
          <p:nvPr>
            <p:ph type="dt" idx="10"/>
          </p:nvPr>
        </p:nvSpPr>
        <p:spPr>
          <a:xfrm>
            <a:off x="323379" y="4867893"/>
            <a:ext cx="2131500" cy="252000"/>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683" name="Google Shape;683;p84"/>
          <p:cNvSpPr txBox="1">
            <a:spLocks noGrp="1"/>
          </p:cNvSpPr>
          <p:nvPr>
            <p:ph type="ftr" idx="11"/>
          </p:nvPr>
        </p:nvSpPr>
        <p:spPr>
          <a:xfrm>
            <a:off x="6670027" y="4867893"/>
            <a:ext cx="1997100" cy="252000"/>
          </a:xfrm>
          <a:prstGeom prst="rect">
            <a:avLst/>
          </a:prstGeom>
          <a:noFill/>
          <a:ln>
            <a:noFill/>
          </a:ln>
        </p:spPr>
        <p:txBody>
          <a:bodyPr spcFirstLastPara="1" wrap="square" lIns="68575" tIns="34275" rIns="68575" bIns="34275" anchor="ctr" anchorCtr="0">
            <a:noAutofit/>
          </a:bodyPr>
          <a:lstStyle>
            <a:lvl1pPr lvl="0" algn="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684" name="Google Shape;684;p84"/>
          <p:cNvSpPr txBox="1">
            <a:spLocks noGrp="1"/>
          </p:cNvSpPr>
          <p:nvPr>
            <p:ph type="sldNum" idx="12"/>
          </p:nvPr>
        </p:nvSpPr>
        <p:spPr>
          <a:xfrm>
            <a:off x="8736323" y="4867893"/>
            <a:ext cx="342900" cy="252000"/>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
        <p:nvSpPr>
          <p:cNvPr id="685" name="Google Shape;685;p84"/>
          <p:cNvSpPr txBox="1">
            <a:spLocks noGrp="1"/>
          </p:cNvSpPr>
          <p:nvPr>
            <p:ph type="body" idx="1"/>
          </p:nvPr>
        </p:nvSpPr>
        <p:spPr>
          <a:xfrm>
            <a:off x="1348663" y="473201"/>
            <a:ext cx="6199800" cy="4203900"/>
          </a:xfrm>
          <a:prstGeom prst="rect">
            <a:avLst/>
          </a:prstGeom>
          <a:noFill/>
          <a:ln>
            <a:noFill/>
          </a:ln>
        </p:spPr>
        <p:txBody>
          <a:bodyPr spcFirstLastPara="1" wrap="square" lIns="68575" tIns="34275" rIns="68575" bIns="34275" anchor="ctr" anchorCtr="0">
            <a:normAutofit/>
          </a:bodyPr>
          <a:lstStyle>
            <a:lvl1pPr marL="457200" lvl="0" indent="-228600" algn="l">
              <a:lnSpc>
                <a:spcPct val="100000"/>
              </a:lnSpc>
              <a:spcBef>
                <a:spcPts val="800"/>
              </a:spcBef>
              <a:spcAft>
                <a:spcPts val="0"/>
              </a:spcAft>
              <a:buClr>
                <a:schemeClr val="dk1"/>
              </a:buClr>
              <a:buSzPts val="4100"/>
              <a:buNone/>
              <a:defRPr sz="4100" b="1"/>
            </a:lvl1pPr>
            <a:lvl2pPr marL="914400" lvl="1" indent="-228600" algn="l">
              <a:lnSpc>
                <a:spcPct val="100000"/>
              </a:lnSpc>
              <a:spcBef>
                <a:spcPts val="400"/>
              </a:spcBef>
              <a:spcAft>
                <a:spcPts val="0"/>
              </a:spcAft>
              <a:buClr>
                <a:schemeClr val="dk1"/>
              </a:buClr>
              <a:buSzPts val="3600"/>
              <a:buNone/>
              <a:defRPr sz="3600" b="1"/>
            </a:lvl2pPr>
            <a:lvl3pPr marL="1371600" lvl="2" indent="-228600" algn="l">
              <a:lnSpc>
                <a:spcPct val="100000"/>
              </a:lnSpc>
              <a:spcBef>
                <a:spcPts val="400"/>
              </a:spcBef>
              <a:spcAft>
                <a:spcPts val="0"/>
              </a:spcAft>
              <a:buClr>
                <a:schemeClr val="dk1"/>
              </a:buClr>
              <a:buSzPts val="3300"/>
              <a:buNone/>
              <a:defRPr sz="3300" b="1"/>
            </a:lvl3pPr>
            <a:lvl4pPr marL="1828800" lvl="3" indent="-228600" algn="l">
              <a:lnSpc>
                <a:spcPct val="100000"/>
              </a:lnSpc>
              <a:spcBef>
                <a:spcPts val="400"/>
              </a:spcBef>
              <a:spcAft>
                <a:spcPts val="0"/>
              </a:spcAft>
              <a:buClr>
                <a:schemeClr val="dk1"/>
              </a:buClr>
              <a:buSzPts val="3000"/>
              <a:buNone/>
              <a:defRPr sz="3000" b="1"/>
            </a:lvl4pPr>
            <a:lvl5pPr marL="2286000" lvl="4" indent="-228600" algn="l">
              <a:lnSpc>
                <a:spcPct val="100000"/>
              </a:lnSpc>
              <a:spcBef>
                <a:spcPts val="400"/>
              </a:spcBef>
              <a:spcAft>
                <a:spcPts val="0"/>
              </a:spcAft>
              <a:buClr>
                <a:schemeClr val="dk1"/>
              </a:buClr>
              <a:buSzPts val="2700"/>
              <a:buNone/>
              <a:defRPr sz="2700" b="1"/>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Statement 3">
  <p:cSld name="Statement 3">
    <p:spTree>
      <p:nvGrpSpPr>
        <p:cNvPr id="1" name="Shape 686"/>
        <p:cNvGrpSpPr/>
        <p:nvPr/>
      </p:nvGrpSpPr>
      <p:grpSpPr>
        <a:xfrm>
          <a:off x="0" y="0"/>
          <a:ext cx="0" cy="0"/>
          <a:chOff x="0" y="0"/>
          <a:chExt cx="0" cy="0"/>
        </a:xfrm>
      </p:grpSpPr>
      <p:sp>
        <p:nvSpPr>
          <p:cNvPr id="687" name="Google Shape;687;p85"/>
          <p:cNvSpPr/>
          <p:nvPr/>
        </p:nvSpPr>
        <p:spPr>
          <a:xfrm rot="10800000" flipH="1">
            <a:off x="1" y="4574286"/>
            <a:ext cx="7865333" cy="569214"/>
          </a:xfrm>
          <a:custGeom>
            <a:avLst/>
            <a:gdLst/>
            <a:ahLst/>
            <a:cxnLst/>
            <a:rect l="l" t="t" r="r" b="b"/>
            <a:pathLst>
              <a:path w="10487111" h="758952" extrusionOk="0">
                <a:moveTo>
                  <a:pt x="0" y="758952"/>
                </a:moveTo>
                <a:lnTo>
                  <a:pt x="10070779" y="758952"/>
                </a:lnTo>
                <a:cubicBezTo>
                  <a:pt x="10300713" y="758952"/>
                  <a:pt x="10487111" y="572554"/>
                  <a:pt x="10487111" y="342620"/>
                </a:cubicBezTo>
                <a:lnTo>
                  <a:pt x="10487111" y="0"/>
                </a:lnTo>
                <a:lnTo>
                  <a:pt x="0" y="0"/>
                </a:lnTo>
                <a:close/>
              </a:path>
            </a:pathLst>
          </a:custGeom>
          <a:solidFill>
            <a:schemeClr val="lt2"/>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lt1"/>
              </a:buClr>
              <a:buSzPts val="1400"/>
              <a:buFont typeface="Arial"/>
              <a:buNone/>
            </a:pPr>
            <a:endParaRPr sz="1400" b="0" i="0" u="none" strike="noStrike" cap="none">
              <a:solidFill>
                <a:srgbClr val="F0EDE6"/>
              </a:solidFill>
              <a:latin typeface="Arial"/>
              <a:ea typeface="Arial"/>
              <a:cs typeface="Arial"/>
              <a:sym typeface="Arial"/>
            </a:endParaRPr>
          </a:p>
        </p:txBody>
      </p:sp>
      <p:sp>
        <p:nvSpPr>
          <p:cNvPr id="688" name="Google Shape;688;p85"/>
          <p:cNvSpPr txBox="1">
            <a:spLocks noGrp="1"/>
          </p:cNvSpPr>
          <p:nvPr>
            <p:ph type="title"/>
          </p:nvPr>
        </p:nvSpPr>
        <p:spPr>
          <a:xfrm>
            <a:off x="459486" y="-850392"/>
            <a:ext cx="7989600" cy="850500"/>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689" name="Google Shape;689;p85"/>
          <p:cNvSpPr txBox="1">
            <a:spLocks noGrp="1"/>
          </p:cNvSpPr>
          <p:nvPr>
            <p:ph type="dt" idx="10"/>
          </p:nvPr>
        </p:nvSpPr>
        <p:spPr>
          <a:xfrm>
            <a:off x="323379" y="4867893"/>
            <a:ext cx="2131500" cy="252000"/>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690" name="Google Shape;690;p85"/>
          <p:cNvSpPr txBox="1">
            <a:spLocks noGrp="1"/>
          </p:cNvSpPr>
          <p:nvPr>
            <p:ph type="ftr" idx="11"/>
          </p:nvPr>
        </p:nvSpPr>
        <p:spPr>
          <a:xfrm>
            <a:off x="5301234" y="4869180"/>
            <a:ext cx="1995900" cy="253800"/>
          </a:xfrm>
          <a:prstGeom prst="rect">
            <a:avLst/>
          </a:prstGeom>
          <a:noFill/>
          <a:ln>
            <a:noFill/>
          </a:ln>
        </p:spPr>
        <p:txBody>
          <a:bodyPr spcFirstLastPara="1" wrap="square" lIns="68575" tIns="34275" rIns="68575" bIns="34275" anchor="ctr" anchorCtr="0">
            <a:noAutofit/>
          </a:bodyPr>
          <a:lstStyle>
            <a:lvl1pPr lvl="0" algn="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691" name="Google Shape;691;p85"/>
          <p:cNvSpPr txBox="1">
            <a:spLocks noGrp="1"/>
          </p:cNvSpPr>
          <p:nvPr>
            <p:ph type="sldNum" idx="12"/>
          </p:nvPr>
        </p:nvSpPr>
        <p:spPr>
          <a:xfrm>
            <a:off x="7365492" y="4869180"/>
            <a:ext cx="342900" cy="253800"/>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
        <p:nvSpPr>
          <p:cNvPr id="692" name="Google Shape;692;p85"/>
          <p:cNvSpPr txBox="1">
            <a:spLocks noGrp="1"/>
          </p:cNvSpPr>
          <p:nvPr>
            <p:ph type="body" idx="1"/>
          </p:nvPr>
        </p:nvSpPr>
        <p:spPr>
          <a:xfrm>
            <a:off x="212598" y="1197575"/>
            <a:ext cx="7152900" cy="3106500"/>
          </a:xfrm>
          <a:prstGeom prst="rect">
            <a:avLst/>
          </a:prstGeom>
          <a:noFill/>
          <a:ln>
            <a:noFill/>
          </a:ln>
        </p:spPr>
        <p:txBody>
          <a:bodyPr spcFirstLastPara="1" wrap="square" lIns="68575" tIns="34275" rIns="68575" bIns="34275" anchor="b" anchorCtr="0">
            <a:normAutofit/>
          </a:bodyPr>
          <a:lstStyle>
            <a:lvl1pPr marL="457200" lvl="0" indent="-228600" algn="l">
              <a:lnSpc>
                <a:spcPct val="100000"/>
              </a:lnSpc>
              <a:spcBef>
                <a:spcPts val="800"/>
              </a:spcBef>
              <a:spcAft>
                <a:spcPts val="0"/>
              </a:spcAft>
              <a:buClr>
                <a:schemeClr val="dk1"/>
              </a:buClr>
              <a:buSzPts val="4500"/>
              <a:buNone/>
              <a:defRPr sz="4500" b="1"/>
            </a:lvl1pPr>
            <a:lvl2pPr marL="914400" lvl="1" indent="-228600" algn="l">
              <a:lnSpc>
                <a:spcPct val="100000"/>
              </a:lnSpc>
              <a:spcBef>
                <a:spcPts val="400"/>
              </a:spcBef>
              <a:spcAft>
                <a:spcPts val="0"/>
              </a:spcAft>
              <a:buClr>
                <a:schemeClr val="dk1"/>
              </a:buClr>
              <a:buSzPts val="4100"/>
              <a:buNone/>
              <a:defRPr sz="4100" b="1"/>
            </a:lvl2pPr>
            <a:lvl3pPr marL="1371600" lvl="2" indent="-228600" algn="l">
              <a:lnSpc>
                <a:spcPct val="100000"/>
              </a:lnSpc>
              <a:spcBef>
                <a:spcPts val="400"/>
              </a:spcBef>
              <a:spcAft>
                <a:spcPts val="0"/>
              </a:spcAft>
              <a:buClr>
                <a:schemeClr val="dk1"/>
              </a:buClr>
              <a:buSzPts val="3600"/>
              <a:buNone/>
              <a:defRPr sz="3600" b="1"/>
            </a:lvl3pPr>
            <a:lvl4pPr marL="1828800" lvl="3" indent="-228600" algn="l">
              <a:lnSpc>
                <a:spcPct val="100000"/>
              </a:lnSpc>
              <a:spcBef>
                <a:spcPts val="400"/>
              </a:spcBef>
              <a:spcAft>
                <a:spcPts val="0"/>
              </a:spcAft>
              <a:buClr>
                <a:schemeClr val="dk1"/>
              </a:buClr>
              <a:buSzPts val="3300"/>
              <a:buNone/>
              <a:defRPr sz="3300" b="1"/>
            </a:lvl4pPr>
            <a:lvl5pPr marL="2286000" lvl="4" indent="-228600" algn="l">
              <a:lnSpc>
                <a:spcPct val="100000"/>
              </a:lnSpc>
              <a:spcBef>
                <a:spcPts val="400"/>
              </a:spcBef>
              <a:spcAft>
                <a:spcPts val="0"/>
              </a:spcAft>
              <a:buClr>
                <a:schemeClr val="dk1"/>
              </a:buClr>
              <a:buSzPts val="3000"/>
              <a:buNone/>
              <a:defRPr sz="3000" b="1"/>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693"/>
        <p:cNvGrpSpPr/>
        <p:nvPr/>
      </p:nvGrpSpPr>
      <p:grpSpPr>
        <a:xfrm>
          <a:off x="0" y="0"/>
          <a:ext cx="0" cy="0"/>
          <a:chOff x="0" y="0"/>
          <a:chExt cx="0" cy="0"/>
        </a:xfrm>
      </p:grpSpPr>
      <p:sp>
        <p:nvSpPr>
          <p:cNvPr id="694" name="Google Shape;694;p86"/>
          <p:cNvSpPr txBox="1">
            <a:spLocks noGrp="1"/>
          </p:cNvSpPr>
          <p:nvPr>
            <p:ph type="title"/>
          </p:nvPr>
        </p:nvSpPr>
        <p:spPr>
          <a:xfrm>
            <a:off x="1124712" y="1143002"/>
            <a:ext cx="6899100" cy="2153400"/>
          </a:xfrm>
          <a:prstGeom prst="rect">
            <a:avLst/>
          </a:prstGeom>
          <a:noFill/>
          <a:ln>
            <a:noFill/>
          </a:ln>
        </p:spPr>
        <p:txBody>
          <a:bodyPr spcFirstLastPara="1" wrap="square" lIns="68575" tIns="34275" rIns="68575" bIns="34275" anchor="ctr" anchorCtr="0">
            <a:normAutofit/>
          </a:bodyPr>
          <a:lstStyle>
            <a:lvl1pPr lvl="0" algn="l">
              <a:lnSpc>
                <a:spcPct val="110000"/>
              </a:lnSpc>
              <a:spcBef>
                <a:spcPts val="0"/>
              </a:spcBef>
              <a:spcAft>
                <a:spcPts val="0"/>
              </a:spcAft>
              <a:buClr>
                <a:schemeClr val="dk1"/>
              </a:buClr>
              <a:buSzPts val="3000"/>
              <a:buFont typeface="Arial"/>
              <a:buNone/>
              <a:defRPr sz="3000" cap="none"/>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695" name="Google Shape;695;p86"/>
          <p:cNvSpPr txBox="1">
            <a:spLocks noGrp="1"/>
          </p:cNvSpPr>
          <p:nvPr>
            <p:ph type="dt" idx="10"/>
          </p:nvPr>
        </p:nvSpPr>
        <p:spPr>
          <a:xfrm>
            <a:off x="323379" y="4867893"/>
            <a:ext cx="2131500" cy="252000"/>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696" name="Google Shape;696;p86"/>
          <p:cNvSpPr txBox="1">
            <a:spLocks noGrp="1"/>
          </p:cNvSpPr>
          <p:nvPr>
            <p:ph type="ftr" idx="11"/>
          </p:nvPr>
        </p:nvSpPr>
        <p:spPr>
          <a:xfrm>
            <a:off x="6670027" y="4867893"/>
            <a:ext cx="1997100" cy="252000"/>
          </a:xfrm>
          <a:prstGeom prst="rect">
            <a:avLst/>
          </a:prstGeom>
          <a:noFill/>
          <a:ln>
            <a:noFill/>
          </a:ln>
        </p:spPr>
        <p:txBody>
          <a:bodyPr spcFirstLastPara="1" wrap="square" lIns="68575" tIns="34275" rIns="68575" bIns="34275" anchor="ctr" anchorCtr="0">
            <a:noAutofit/>
          </a:bodyPr>
          <a:lstStyle>
            <a:lvl1pPr lvl="0" algn="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697" name="Google Shape;697;p86"/>
          <p:cNvSpPr txBox="1">
            <a:spLocks noGrp="1"/>
          </p:cNvSpPr>
          <p:nvPr>
            <p:ph type="sldNum" idx="12"/>
          </p:nvPr>
        </p:nvSpPr>
        <p:spPr>
          <a:xfrm>
            <a:off x="8736323" y="4867893"/>
            <a:ext cx="342900" cy="252000"/>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
        <p:nvSpPr>
          <p:cNvPr id="698" name="Google Shape;698;p86"/>
          <p:cNvSpPr txBox="1">
            <a:spLocks noGrp="1"/>
          </p:cNvSpPr>
          <p:nvPr>
            <p:ph type="body" idx="1"/>
          </p:nvPr>
        </p:nvSpPr>
        <p:spPr>
          <a:xfrm>
            <a:off x="1124712" y="4032504"/>
            <a:ext cx="6899100" cy="349800"/>
          </a:xfrm>
          <a:prstGeom prst="rect">
            <a:avLst/>
          </a:prstGeom>
          <a:noFill/>
          <a:ln>
            <a:noFill/>
          </a:ln>
        </p:spPr>
        <p:txBody>
          <a:bodyPr spcFirstLastPara="1" wrap="square" lIns="68575" tIns="34275" rIns="68575" bIns="34275" anchor="t" anchorCtr="0">
            <a:normAutofit/>
          </a:bodyPr>
          <a:lstStyle>
            <a:lvl1pPr marL="457200" lvl="0" indent="-228600" algn="l">
              <a:lnSpc>
                <a:spcPct val="120000"/>
              </a:lnSpc>
              <a:spcBef>
                <a:spcPts val="800"/>
              </a:spcBef>
              <a:spcAft>
                <a:spcPts val="0"/>
              </a:spcAft>
              <a:buClr>
                <a:schemeClr val="accent1"/>
              </a:buClr>
              <a:buSzPts val="1700"/>
              <a:buNone/>
              <a:defRPr sz="1700" b="1" cap="none">
                <a:solidFill>
                  <a:schemeClr val="accent1"/>
                </a:solidFill>
              </a:defRPr>
            </a:lvl1pPr>
            <a:lvl2pPr marL="914400" lvl="1" indent="-228600" algn="l">
              <a:lnSpc>
                <a:spcPct val="120000"/>
              </a:lnSpc>
              <a:spcBef>
                <a:spcPts val="400"/>
              </a:spcBef>
              <a:spcAft>
                <a:spcPts val="0"/>
              </a:spcAft>
              <a:buClr>
                <a:schemeClr val="accent1"/>
              </a:buClr>
              <a:buSzPts val="1500"/>
              <a:buNone/>
              <a:defRPr sz="1500" b="1" cap="none">
                <a:solidFill>
                  <a:schemeClr val="accent1"/>
                </a:solidFill>
              </a:defRPr>
            </a:lvl2pPr>
            <a:lvl3pPr marL="1371600" lvl="2" indent="-228600" algn="l">
              <a:lnSpc>
                <a:spcPct val="120000"/>
              </a:lnSpc>
              <a:spcBef>
                <a:spcPts val="400"/>
              </a:spcBef>
              <a:spcAft>
                <a:spcPts val="0"/>
              </a:spcAft>
              <a:buClr>
                <a:schemeClr val="accent1"/>
              </a:buClr>
              <a:buSzPts val="1400"/>
              <a:buNone/>
              <a:defRPr sz="1400" b="1" cap="none">
                <a:solidFill>
                  <a:schemeClr val="accent1"/>
                </a:solidFill>
              </a:defRPr>
            </a:lvl3pPr>
            <a:lvl4pPr marL="1828800" lvl="3" indent="-228600" algn="l">
              <a:lnSpc>
                <a:spcPct val="120000"/>
              </a:lnSpc>
              <a:spcBef>
                <a:spcPts val="400"/>
              </a:spcBef>
              <a:spcAft>
                <a:spcPts val="0"/>
              </a:spcAft>
              <a:buClr>
                <a:schemeClr val="accent1"/>
              </a:buClr>
              <a:buSzPts val="1200"/>
              <a:buNone/>
              <a:defRPr sz="1200" b="1" cap="none">
                <a:solidFill>
                  <a:schemeClr val="accent1"/>
                </a:solidFill>
              </a:defRPr>
            </a:lvl4pPr>
            <a:lvl5pPr marL="2286000" lvl="4" indent="-228600" algn="l">
              <a:lnSpc>
                <a:spcPct val="120000"/>
              </a:lnSpc>
              <a:spcBef>
                <a:spcPts val="400"/>
              </a:spcBef>
              <a:spcAft>
                <a:spcPts val="0"/>
              </a:spcAft>
              <a:buClr>
                <a:schemeClr val="accent1"/>
              </a:buClr>
              <a:buSzPts val="1100"/>
              <a:buNone/>
              <a:defRPr sz="1100" b="1" cap="none">
                <a:solidFill>
                  <a:schemeClr val="accent1"/>
                </a:solidFill>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Quote 2">
  <p:cSld name="Quote 2">
    <p:spTree>
      <p:nvGrpSpPr>
        <p:cNvPr id="1" name="Shape 699"/>
        <p:cNvGrpSpPr/>
        <p:nvPr/>
      </p:nvGrpSpPr>
      <p:grpSpPr>
        <a:xfrm>
          <a:off x="0" y="0"/>
          <a:ext cx="0" cy="0"/>
          <a:chOff x="0" y="0"/>
          <a:chExt cx="0" cy="0"/>
        </a:xfrm>
      </p:grpSpPr>
      <p:sp>
        <p:nvSpPr>
          <p:cNvPr id="700" name="Google Shape;700;p87"/>
          <p:cNvSpPr/>
          <p:nvPr/>
        </p:nvSpPr>
        <p:spPr>
          <a:xfrm rot="10800000" flipH="1">
            <a:off x="0" y="617871"/>
            <a:ext cx="8539206" cy="4525629"/>
          </a:xfrm>
          <a:custGeom>
            <a:avLst/>
            <a:gdLst/>
            <a:ahLst/>
            <a:cxnLst/>
            <a:rect l="l" t="t" r="r" b="b"/>
            <a:pathLst>
              <a:path w="11385608" h="6034172" extrusionOk="0">
                <a:moveTo>
                  <a:pt x="0" y="6034172"/>
                </a:moveTo>
                <a:lnTo>
                  <a:pt x="10969276" y="6034172"/>
                </a:lnTo>
                <a:cubicBezTo>
                  <a:pt x="11199210" y="6034172"/>
                  <a:pt x="11385608" y="5847774"/>
                  <a:pt x="11385608" y="5617840"/>
                </a:cubicBezTo>
                <a:lnTo>
                  <a:pt x="11385608" y="0"/>
                </a:lnTo>
                <a:lnTo>
                  <a:pt x="0" y="0"/>
                </a:lnTo>
                <a:close/>
              </a:path>
            </a:pathLst>
          </a:custGeom>
          <a:solidFill>
            <a:schemeClr val="lt2"/>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lt1"/>
              </a:buClr>
              <a:buSzPts val="1400"/>
              <a:buFont typeface="Arial"/>
              <a:buNone/>
            </a:pPr>
            <a:endParaRPr sz="1400" b="0" i="0" u="none" strike="noStrike" cap="none">
              <a:solidFill>
                <a:srgbClr val="F0EDE6"/>
              </a:solidFill>
              <a:latin typeface="Arial"/>
              <a:ea typeface="Arial"/>
              <a:cs typeface="Arial"/>
              <a:sym typeface="Arial"/>
            </a:endParaRPr>
          </a:p>
        </p:txBody>
      </p:sp>
      <p:sp>
        <p:nvSpPr>
          <p:cNvPr id="701" name="Google Shape;701;p87"/>
          <p:cNvSpPr txBox="1">
            <a:spLocks noGrp="1"/>
          </p:cNvSpPr>
          <p:nvPr>
            <p:ph type="title"/>
          </p:nvPr>
        </p:nvSpPr>
        <p:spPr>
          <a:xfrm>
            <a:off x="322326" y="1337310"/>
            <a:ext cx="6374400" cy="1687200"/>
          </a:xfrm>
          <a:prstGeom prst="rect">
            <a:avLst/>
          </a:prstGeom>
          <a:noFill/>
          <a:ln>
            <a:noFill/>
          </a:ln>
        </p:spPr>
        <p:txBody>
          <a:bodyPr spcFirstLastPara="1" wrap="square" lIns="68575" tIns="34275" rIns="68575" bIns="34275" anchor="t" anchorCtr="0">
            <a:normAutofit/>
          </a:bodyPr>
          <a:lstStyle>
            <a:lvl1pPr lvl="0" algn="l">
              <a:lnSpc>
                <a:spcPct val="100000"/>
              </a:lnSpc>
              <a:spcBef>
                <a:spcPts val="0"/>
              </a:spcBef>
              <a:spcAft>
                <a:spcPts val="0"/>
              </a:spcAft>
              <a:buClr>
                <a:schemeClr val="dk1"/>
              </a:buClr>
              <a:buSzPts val="2700"/>
              <a:buFont typeface="Arial"/>
              <a:buNone/>
              <a:defRPr sz="2700" cap="none"/>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702" name="Google Shape;702;p87"/>
          <p:cNvSpPr txBox="1">
            <a:spLocks noGrp="1"/>
          </p:cNvSpPr>
          <p:nvPr>
            <p:ph type="dt" idx="10"/>
          </p:nvPr>
        </p:nvSpPr>
        <p:spPr>
          <a:xfrm>
            <a:off x="323379" y="4867893"/>
            <a:ext cx="2131500" cy="252000"/>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703" name="Google Shape;703;p87"/>
          <p:cNvSpPr txBox="1">
            <a:spLocks noGrp="1"/>
          </p:cNvSpPr>
          <p:nvPr>
            <p:ph type="ftr" idx="11"/>
          </p:nvPr>
        </p:nvSpPr>
        <p:spPr>
          <a:xfrm>
            <a:off x="6501843" y="4869180"/>
            <a:ext cx="1995900" cy="253800"/>
          </a:xfrm>
          <a:prstGeom prst="rect">
            <a:avLst/>
          </a:prstGeom>
          <a:noFill/>
          <a:ln>
            <a:noFill/>
          </a:ln>
        </p:spPr>
        <p:txBody>
          <a:bodyPr spcFirstLastPara="1" wrap="square" lIns="68575" tIns="34275" rIns="68575" bIns="34275" anchor="ctr" anchorCtr="0">
            <a:noAutofit/>
          </a:bodyPr>
          <a:lstStyle>
            <a:lvl1pPr lvl="0" algn="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704" name="Google Shape;704;p87"/>
          <p:cNvSpPr txBox="1">
            <a:spLocks noGrp="1"/>
          </p:cNvSpPr>
          <p:nvPr>
            <p:ph type="sldNum" idx="12"/>
          </p:nvPr>
        </p:nvSpPr>
        <p:spPr>
          <a:xfrm>
            <a:off x="8566101" y="4869180"/>
            <a:ext cx="342900" cy="253800"/>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
        <p:nvSpPr>
          <p:cNvPr id="705" name="Google Shape;705;p87"/>
          <p:cNvSpPr txBox="1">
            <a:spLocks noGrp="1"/>
          </p:cNvSpPr>
          <p:nvPr>
            <p:ph type="body" idx="1"/>
          </p:nvPr>
        </p:nvSpPr>
        <p:spPr>
          <a:xfrm>
            <a:off x="322326" y="3840480"/>
            <a:ext cx="4073700" cy="967200"/>
          </a:xfrm>
          <a:prstGeom prst="rect">
            <a:avLst/>
          </a:prstGeom>
          <a:noFill/>
          <a:ln>
            <a:noFill/>
          </a:ln>
        </p:spPr>
        <p:txBody>
          <a:bodyPr spcFirstLastPara="1" wrap="square" lIns="68575" tIns="34275" rIns="68575" bIns="34275" anchor="ctr" anchorCtr="0">
            <a:normAutofit/>
          </a:bodyPr>
          <a:lstStyle>
            <a:lvl1pPr marL="457200" lvl="0" indent="-228600" algn="l">
              <a:lnSpc>
                <a:spcPct val="120000"/>
              </a:lnSpc>
              <a:spcBef>
                <a:spcPts val="800"/>
              </a:spcBef>
              <a:spcAft>
                <a:spcPts val="0"/>
              </a:spcAft>
              <a:buClr>
                <a:schemeClr val="dk1"/>
              </a:buClr>
              <a:buSzPts val="1400"/>
              <a:buNone/>
              <a:defRPr b="1" cap="none"/>
            </a:lvl1pPr>
            <a:lvl2pPr marL="914400" lvl="1" indent="-228600" algn="l">
              <a:lnSpc>
                <a:spcPct val="120000"/>
              </a:lnSpc>
              <a:spcBef>
                <a:spcPts val="400"/>
              </a:spcBef>
              <a:spcAft>
                <a:spcPts val="0"/>
              </a:spcAft>
              <a:buClr>
                <a:schemeClr val="dk1"/>
              </a:buClr>
              <a:buSzPts val="1200"/>
              <a:buNone/>
              <a:defRPr b="1" cap="none"/>
            </a:lvl2pPr>
            <a:lvl3pPr marL="1371600" lvl="2" indent="-228600" algn="l">
              <a:lnSpc>
                <a:spcPct val="120000"/>
              </a:lnSpc>
              <a:spcBef>
                <a:spcPts val="400"/>
              </a:spcBef>
              <a:spcAft>
                <a:spcPts val="0"/>
              </a:spcAft>
              <a:buClr>
                <a:schemeClr val="dk1"/>
              </a:buClr>
              <a:buSzPts val="1100"/>
              <a:buNone/>
              <a:defRPr b="1" cap="none"/>
            </a:lvl3pPr>
            <a:lvl4pPr marL="1828800" lvl="3" indent="-228600" algn="l">
              <a:lnSpc>
                <a:spcPct val="120000"/>
              </a:lnSpc>
              <a:spcBef>
                <a:spcPts val="400"/>
              </a:spcBef>
              <a:spcAft>
                <a:spcPts val="0"/>
              </a:spcAft>
              <a:buClr>
                <a:schemeClr val="dk1"/>
              </a:buClr>
              <a:buSzPts val="900"/>
              <a:buNone/>
              <a:defRPr b="1" cap="none"/>
            </a:lvl4pPr>
            <a:lvl5pPr marL="2286000" lvl="4" indent="-228600" algn="l">
              <a:lnSpc>
                <a:spcPct val="120000"/>
              </a:lnSpc>
              <a:spcBef>
                <a:spcPts val="400"/>
              </a:spcBef>
              <a:spcAft>
                <a:spcPts val="0"/>
              </a:spcAft>
              <a:buClr>
                <a:schemeClr val="dk1"/>
              </a:buClr>
              <a:buSzPts val="800"/>
              <a:buNone/>
              <a:defRPr b="1" cap="none"/>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Conclusion">
  <p:cSld name="Conclusion">
    <p:bg>
      <p:bgPr>
        <a:solidFill>
          <a:schemeClr val="lt2"/>
        </a:solidFill>
        <a:effectLst/>
      </p:bgPr>
    </p:bg>
    <p:spTree>
      <p:nvGrpSpPr>
        <p:cNvPr id="1" name="Shape 706"/>
        <p:cNvGrpSpPr/>
        <p:nvPr/>
      </p:nvGrpSpPr>
      <p:grpSpPr>
        <a:xfrm>
          <a:off x="0" y="0"/>
          <a:ext cx="0" cy="0"/>
          <a:chOff x="0" y="0"/>
          <a:chExt cx="0" cy="0"/>
        </a:xfrm>
      </p:grpSpPr>
      <p:sp>
        <p:nvSpPr>
          <p:cNvPr id="707" name="Google Shape;707;p88"/>
          <p:cNvSpPr txBox="1">
            <a:spLocks noGrp="1"/>
          </p:cNvSpPr>
          <p:nvPr>
            <p:ph type="title"/>
          </p:nvPr>
        </p:nvSpPr>
        <p:spPr>
          <a:xfrm>
            <a:off x="322326" y="322326"/>
            <a:ext cx="8167800" cy="1220700"/>
          </a:xfrm>
          <a:prstGeom prst="rect">
            <a:avLst/>
          </a:prstGeom>
          <a:noFill/>
          <a:ln>
            <a:noFill/>
          </a:ln>
        </p:spPr>
        <p:txBody>
          <a:bodyPr spcFirstLastPara="1" wrap="square" lIns="68575" tIns="34275" rIns="68575" bIns="34275" anchor="t" anchorCtr="0">
            <a:normAutofit/>
          </a:bodyPr>
          <a:lstStyle>
            <a:lvl1pPr lvl="0" algn="l">
              <a:lnSpc>
                <a:spcPct val="90000"/>
              </a:lnSpc>
              <a:spcBef>
                <a:spcPts val="0"/>
              </a:spcBef>
              <a:spcAft>
                <a:spcPts val="0"/>
              </a:spcAft>
              <a:buClr>
                <a:schemeClr val="dk1"/>
              </a:buClr>
              <a:buSzPts val="4100"/>
              <a:buFont typeface="Arial"/>
              <a:buNone/>
              <a:defRPr sz="41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708" name="Google Shape;708;p88"/>
          <p:cNvSpPr txBox="1">
            <a:spLocks noGrp="1"/>
          </p:cNvSpPr>
          <p:nvPr>
            <p:ph type="body" idx="1"/>
          </p:nvPr>
        </p:nvSpPr>
        <p:spPr>
          <a:xfrm>
            <a:off x="322326" y="2448306"/>
            <a:ext cx="8167800" cy="2126100"/>
          </a:xfrm>
          <a:prstGeom prst="rect">
            <a:avLst/>
          </a:prstGeom>
          <a:noFill/>
          <a:ln>
            <a:noFill/>
          </a:ln>
        </p:spPr>
        <p:txBody>
          <a:bodyPr spcFirstLastPara="1" wrap="square" lIns="68575" tIns="34275" rIns="68575" bIns="34275" anchor="t" anchorCtr="0">
            <a:normAutofit/>
          </a:bodyPr>
          <a:lstStyle>
            <a:lvl1pPr marL="457200" lvl="0" indent="-317500" algn="l">
              <a:lnSpc>
                <a:spcPct val="120000"/>
              </a:lnSpc>
              <a:spcBef>
                <a:spcPts val="800"/>
              </a:spcBef>
              <a:spcAft>
                <a:spcPts val="0"/>
              </a:spcAft>
              <a:buClr>
                <a:schemeClr val="dk1"/>
              </a:buClr>
              <a:buSzPts val="1400"/>
              <a:buChar char="•"/>
              <a:defRPr/>
            </a:lvl1pPr>
            <a:lvl2pPr marL="914400" lvl="1" indent="-304800" algn="l">
              <a:lnSpc>
                <a:spcPct val="120000"/>
              </a:lnSpc>
              <a:spcBef>
                <a:spcPts val="400"/>
              </a:spcBef>
              <a:spcAft>
                <a:spcPts val="0"/>
              </a:spcAft>
              <a:buClr>
                <a:schemeClr val="dk1"/>
              </a:buClr>
              <a:buSzPts val="1200"/>
              <a:buChar char="•"/>
              <a:defRPr/>
            </a:lvl2pPr>
            <a:lvl3pPr marL="1371600" lvl="2" indent="-298450" algn="l">
              <a:lnSpc>
                <a:spcPct val="120000"/>
              </a:lnSpc>
              <a:spcBef>
                <a:spcPts val="400"/>
              </a:spcBef>
              <a:spcAft>
                <a:spcPts val="0"/>
              </a:spcAft>
              <a:buClr>
                <a:schemeClr val="dk1"/>
              </a:buClr>
              <a:buSzPts val="1100"/>
              <a:buChar char="•"/>
              <a:defRPr/>
            </a:lvl3pPr>
            <a:lvl4pPr marL="1828800" lvl="3" indent="-285750" algn="l">
              <a:lnSpc>
                <a:spcPct val="120000"/>
              </a:lnSpc>
              <a:spcBef>
                <a:spcPts val="400"/>
              </a:spcBef>
              <a:spcAft>
                <a:spcPts val="0"/>
              </a:spcAft>
              <a:buClr>
                <a:schemeClr val="dk1"/>
              </a:buClr>
              <a:buSzPts val="900"/>
              <a:buChar char="•"/>
              <a:defRPr/>
            </a:lvl4pPr>
            <a:lvl5pPr marL="2286000" lvl="4" indent="-279400" algn="l">
              <a:lnSpc>
                <a:spcPct val="120000"/>
              </a:lnSpc>
              <a:spcBef>
                <a:spcPts val="400"/>
              </a:spcBef>
              <a:spcAft>
                <a:spcPts val="0"/>
              </a:spcAft>
              <a:buClr>
                <a:schemeClr val="dk1"/>
              </a:buClr>
              <a:buSzPts val="8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709" name="Google Shape;709;p88"/>
          <p:cNvSpPr txBox="1">
            <a:spLocks noGrp="1"/>
          </p:cNvSpPr>
          <p:nvPr>
            <p:ph type="dt" idx="10"/>
          </p:nvPr>
        </p:nvSpPr>
        <p:spPr>
          <a:xfrm>
            <a:off x="323379" y="4867893"/>
            <a:ext cx="2131500" cy="252000"/>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710" name="Google Shape;710;p88"/>
          <p:cNvSpPr txBox="1">
            <a:spLocks noGrp="1"/>
          </p:cNvSpPr>
          <p:nvPr>
            <p:ph type="ftr" idx="11"/>
          </p:nvPr>
        </p:nvSpPr>
        <p:spPr>
          <a:xfrm>
            <a:off x="6670027" y="4867893"/>
            <a:ext cx="1997100" cy="252000"/>
          </a:xfrm>
          <a:prstGeom prst="rect">
            <a:avLst/>
          </a:prstGeom>
          <a:noFill/>
          <a:ln>
            <a:noFill/>
          </a:ln>
        </p:spPr>
        <p:txBody>
          <a:bodyPr spcFirstLastPara="1" wrap="square" lIns="68575" tIns="34275" rIns="68575" bIns="34275" anchor="ctr" anchorCtr="0">
            <a:noAutofit/>
          </a:bodyPr>
          <a:lstStyle>
            <a:lvl1pPr lvl="0" algn="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711" name="Google Shape;711;p88"/>
          <p:cNvSpPr txBox="1">
            <a:spLocks noGrp="1"/>
          </p:cNvSpPr>
          <p:nvPr>
            <p:ph type="sldNum" idx="12"/>
          </p:nvPr>
        </p:nvSpPr>
        <p:spPr>
          <a:xfrm>
            <a:off x="8736323" y="4867893"/>
            <a:ext cx="342900" cy="252000"/>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712"/>
        <p:cNvGrpSpPr/>
        <p:nvPr/>
      </p:nvGrpSpPr>
      <p:grpSpPr>
        <a:xfrm>
          <a:off x="0" y="0"/>
          <a:ext cx="0" cy="0"/>
          <a:chOff x="0" y="0"/>
          <a:chExt cx="0" cy="0"/>
        </a:xfrm>
      </p:grpSpPr>
      <p:sp>
        <p:nvSpPr>
          <p:cNvPr id="713" name="Google Shape;713;p89"/>
          <p:cNvSpPr txBox="1">
            <a:spLocks noGrp="1"/>
          </p:cNvSpPr>
          <p:nvPr>
            <p:ph type="title"/>
          </p:nvPr>
        </p:nvSpPr>
        <p:spPr>
          <a:xfrm>
            <a:off x="322325" y="220686"/>
            <a:ext cx="8373600" cy="718800"/>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714" name="Google Shape;714;p89"/>
          <p:cNvSpPr txBox="1">
            <a:spLocks noGrp="1"/>
          </p:cNvSpPr>
          <p:nvPr>
            <p:ph type="body" idx="1"/>
          </p:nvPr>
        </p:nvSpPr>
        <p:spPr>
          <a:xfrm>
            <a:off x="322325" y="1515619"/>
            <a:ext cx="3909300" cy="3213300"/>
          </a:xfrm>
          <a:prstGeom prst="rect">
            <a:avLst/>
          </a:prstGeom>
          <a:noFill/>
          <a:ln>
            <a:noFill/>
          </a:ln>
        </p:spPr>
        <p:txBody>
          <a:bodyPr spcFirstLastPara="1" wrap="square" lIns="68575" tIns="34275" rIns="68575" bIns="34275" anchor="t" anchorCtr="0">
            <a:normAutofit/>
          </a:bodyPr>
          <a:lstStyle>
            <a:lvl1pPr marL="457200" lvl="0" indent="-317500" algn="l">
              <a:lnSpc>
                <a:spcPct val="120000"/>
              </a:lnSpc>
              <a:spcBef>
                <a:spcPts val="800"/>
              </a:spcBef>
              <a:spcAft>
                <a:spcPts val="0"/>
              </a:spcAft>
              <a:buClr>
                <a:schemeClr val="dk1"/>
              </a:buClr>
              <a:buSzPts val="1400"/>
              <a:buChar char="•"/>
              <a:defRPr/>
            </a:lvl1pPr>
            <a:lvl2pPr marL="914400" lvl="1" indent="-317500" algn="l">
              <a:lnSpc>
                <a:spcPct val="120000"/>
              </a:lnSpc>
              <a:spcBef>
                <a:spcPts val="400"/>
              </a:spcBef>
              <a:spcAft>
                <a:spcPts val="0"/>
              </a:spcAft>
              <a:buClr>
                <a:schemeClr val="dk1"/>
              </a:buClr>
              <a:buSzPts val="1400"/>
              <a:buChar char="•"/>
              <a:defRPr/>
            </a:lvl2pPr>
            <a:lvl3pPr marL="1371600" lvl="2" indent="-317500" algn="l">
              <a:lnSpc>
                <a:spcPct val="120000"/>
              </a:lnSpc>
              <a:spcBef>
                <a:spcPts val="400"/>
              </a:spcBef>
              <a:spcAft>
                <a:spcPts val="0"/>
              </a:spcAft>
              <a:buClr>
                <a:schemeClr val="dk1"/>
              </a:buClr>
              <a:buSzPts val="1400"/>
              <a:buChar char="•"/>
              <a:defRPr/>
            </a:lvl3pPr>
            <a:lvl4pPr marL="1828800" lvl="3" indent="-317500" algn="l">
              <a:lnSpc>
                <a:spcPct val="120000"/>
              </a:lnSpc>
              <a:spcBef>
                <a:spcPts val="400"/>
              </a:spcBef>
              <a:spcAft>
                <a:spcPts val="0"/>
              </a:spcAft>
              <a:buClr>
                <a:schemeClr val="dk1"/>
              </a:buClr>
              <a:buSzPts val="1400"/>
              <a:buChar char="•"/>
              <a:defRPr/>
            </a:lvl4pPr>
            <a:lvl5pPr marL="2286000" lvl="4" indent="-317500" algn="l">
              <a:lnSpc>
                <a:spcPct val="12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715" name="Google Shape;715;p89"/>
          <p:cNvSpPr txBox="1">
            <a:spLocks noGrp="1"/>
          </p:cNvSpPr>
          <p:nvPr>
            <p:ph type="body" idx="2"/>
          </p:nvPr>
        </p:nvSpPr>
        <p:spPr>
          <a:xfrm>
            <a:off x="4786217" y="1515617"/>
            <a:ext cx="3909300" cy="3213300"/>
          </a:xfrm>
          <a:prstGeom prst="rect">
            <a:avLst/>
          </a:prstGeom>
          <a:noFill/>
          <a:ln>
            <a:noFill/>
          </a:ln>
        </p:spPr>
        <p:txBody>
          <a:bodyPr spcFirstLastPara="1" wrap="square" lIns="68575" tIns="34275" rIns="68575" bIns="34275" anchor="t" anchorCtr="0">
            <a:normAutofit/>
          </a:bodyPr>
          <a:lstStyle>
            <a:lvl1pPr marL="457200" lvl="0" indent="-317500" algn="l">
              <a:lnSpc>
                <a:spcPct val="120000"/>
              </a:lnSpc>
              <a:spcBef>
                <a:spcPts val="800"/>
              </a:spcBef>
              <a:spcAft>
                <a:spcPts val="0"/>
              </a:spcAft>
              <a:buClr>
                <a:schemeClr val="dk1"/>
              </a:buClr>
              <a:buSzPts val="1400"/>
              <a:buChar char="•"/>
              <a:defRPr/>
            </a:lvl1pPr>
            <a:lvl2pPr marL="914400" lvl="1" indent="-317500" algn="l">
              <a:lnSpc>
                <a:spcPct val="120000"/>
              </a:lnSpc>
              <a:spcBef>
                <a:spcPts val="400"/>
              </a:spcBef>
              <a:spcAft>
                <a:spcPts val="0"/>
              </a:spcAft>
              <a:buClr>
                <a:schemeClr val="dk1"/>
              </a:buClr>
              <a:buSzPts val="1400"/>
              <a:buChar char="•"/>
              <a:defRPr/>
            </a:lvl2pPr>
            <a:lvl3pPr marL="1371600" lvl="2" indent="-317500" algn="l">
              <a:lnSpc>
                <a:spcPct val="120000"/>
              </a:lnSpc>
              <a:spcBef>
                <a:spcPts val="400"/>
              </a:spcBef>
              <a:spcAft>
                <a:spcPts val="0"/>
              </a:spcAft>
              <a:buClr>
                <a:schemeClr val="dk1"/>
              </a:buClr>
              <a:buSzPts val="1400"/>
              <a:buChar char="•"/>
              <a:defRPr/>
            </a:lvl3pPr>
            <a:lvl4pPr marL="1828800" lvl="3" indent="-317500" algn="l">
              <a:lnSpc>
                <a:spcPct val="120000"/>
              </a:lnSpc>
              <a:spcBef>
                <a:spcPts val="400"/>
              </a:spcBef>
              <a:spcAft>
                <a:spcPts val="0"/>
              </a:spcAft>
              <a:buClr>
                <a:schemeClr val="dk1"/>
              </a:buClr>
              <a:buSzPts val="1400"/>
              <a:buChar char="•"/>
              <a:defRPr/>
            </a:lvl4pPr>
            <a:lvl5pPr marL="2286000" lvl="4" indent="-317500" algn="l">
              <a:lnSpc>
                <a:spcPct val="12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716" name="Google Shape;716;p89"/>
          <p:cNvSpPr txBox="1">
            <a:spLocks noGrp="1"/>
          </p:cNvSpPr>
          <p:nvPr>
            <p:ph type="dt" idx="10"/>
          </p:nvPr>
        </p:nvSpPr>
        <p:spPr>
          <a:xfrm>
            <a:off x="323379" y="4867893"/>
            <a:ext cx="2131500" cy="252000"/>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717" name="Google Shape;717;p89"/>
          <p:cNvSpPr txBox="1">
            <a:spLocks noGrp="1"/>
          </p:cNvSpPr>
          <p:nvPr>
            <p:ph type="ftr" idx="11"/>
          </p:nvPr>
        </p:nvSpPr>
        <p:spPr>
          <a:xfrm>
            <a:off x="6670027" y="4867893"/>
            <a:ext cx="1997100" cy="252000"/>
          </a:xfrm>
          <a:prstGeom prst="rect">
            <a:avLst/>
          </a:prstGeom>
          <a:noFill/>
          <a:ln>
            <a:noFill/>
          </a:ln>
        </p:spPr>
        <p:txBody>
          <a:bodyPr spcFirstLastPara="1" wrap="square" lIns="68575" tIns="34275" rIns="68575" bIns="34275" anchor="ctr" anchorCtr="0">
            <a:noAutofit/>
          </a:bodyPr>
          <a:lstStyle>
            <a:lvl1pPr lvl="0" algn="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718" name="Google Shape;718;p89"/>
          <p:cNvSpPr txBox="1">
            <a:spLocks noGrp="1"/>
          </p:cNvSpPr>
          <p:nvPr>
            <p:ph type="sldNum" idx="12"/>
          </p:nvPr>
        </p:nvSpPr>
        <p:spPr>
          <a:xfrm>
            <a:off x="8736323" y="4867893"/>
            <a:ext cx="342900" cy="252000"/>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Comparison">
  <p:cSld name="Comparison">
    <p:spTree>
      <p:nvGrpSpPr>
        <p:cNvPr id="1" name="Shape 719"/>
        <p:cNvGrpSpPr/>
        <p:nvPr/>
      </p:nvGrpSpPr>
      <p:grpSpPr>
        <a:xfrm>
          <a:off x="0" y="0"/>
          <a:ext cx="0" cy="0"/>
          <a:chOff x="0" y="0"/>
          <a:chExt cx="0" cy="0"/>
        </a:xfrm>
      </p:grpSpPr>
      <p:sp>
        <p:nvSpPr>
          <p:cNvPr id="720" name="Google Shape;720;p90"/>
          <p:cNvSpPr txBox="1">
            <a:spLocks noGrp="1"/>
          </p:cNvSpPr>
          <p:nvPr>
            <p:ph type="title"/>
          </p:nvPr>
        </p:nvSpPr>
        <p:spPr>
          <a:xfrm>
            <a:off x="322326" y="207125"/>
            <a:ext cx="8373600" cy="732300"/>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721" name="Google Shape;721;p90"/>
          <p:cNvSpPr txBox="1">
            <a:spLocks noGrp="1"/>
          </p:cNvSpPr>
          <p:nvPr>
            <p:ph type="body" idx="1"/>
          </p:nvPr>
        </p:nvSpPr>
        <p:spPr>
          <a:xfrm>
            <a:off x="322325" y="1035558"/>
            <a:ext cx="3909300" cy="420000"/>
          </a:xfrm>
          <a:prstGeom prst="rect">
            <a:avLst/>
          </a:prstGeom>
          <a:noFill/>
          <a:ln>
            <a:noFill/>
          </a:ln>
        </p:spPr>
        <p:txBody>
          <a:bodyPr spcFirstLastPara="1" wrap="square" lIns="68575" tIns="34275" rIns="68575" bIns="34275" anchor="b" anchorCtr="0">
            <a:normAutofit/>
          </a:bodyPr>
          <a:lstStyle>
            <a:lvl1pPr marL="457200" lvl="0" indent="-228600" algn="l">
              <a:lnSpc>
                <a:spcPct val="90000"/>
              </a:lnSpc>
              <a:spcBef>
                <a:spcPts val="800"/>
              </a:spcBef>
              <a:spcAft>
                <a:spcPts val="0"/>
              </a:spcAft>
              <a:buClr>
                <a:schemeClr val="dk1"/>
              </a:buClr>
              <a:buSzPts val="1500"/>
              <a:buNone/>
              <a:defRPr sz="1500" b="1" cap="none"/>
            </a:lvl1pPr>
            <a:lvl2pPr marL="914400" lvl="1" indent="-228600" algn="l">
              <a:lnSpc>
                <a:spcPct val="120000"/>
              </a:lnSpc>
              <a:spcBef>
                <a:spcPts val="400"/>
              </a:spcBef>
              <a:spcAft>
                <a:spcPts val="0"/>
              </a:spcAft>
              <a:buClr>
                <a:schemeClr val="dk1"/>
              </a:buClr>
              <a:buSzPts val="1500"/>
              <a:buNone/>
              <a:defRPr sz="1500" b="1"/>
            </a:lvl2pPr>
            <a:lvl3pPr marL="1371600" lvl="2" indent="-228600" algn="l">
              <a:lnSpc>
                <a:spcPct val="120000"/>
              </a:lnSpc>
              <a:spcBef>
                <a:spcPts val="400"/>
              </a:spcBef>
              <a:spcAft>
                <a:spcPts val="0"/>
              </a:spcAft>
              <a:buClr>
                <a:schemeClr val="dk1"/>
              </a:buClr>
              <a:buSzPts val="1400"/>
              <a:buNone/>
              <a:defRPr sz="1400" b="1"/>
            </a:lvl3pPr>
            <a:lvl4pPr marL="1828800" lvl="3" indent="-228600" algn="l">
              <a:lnSpc>
                <a:spcPct val="120000"/>
              </a:lnSpc>
              <a:spcBef>
                <a:spcPts val="400"/>
              </a:spcBef>
              <a:spcAft>
                <a:spcPts val="0"/>
              </a:spcAft>
              <a:buClr>
                <a:schemeClr val="dk1"/>
              </a:buClr>
              <a:buSzPts val="1200"/>
              <a:buNone/>
              <a:defRPr sz="1200" b="1"/>
            </a:lvl4pPr>
            <a:lvl5pPr marL="2286000" lvl="4" indent="-228600" algn="l">
              <a:lnSpc>
                <a:spcPct val="120000"/>
              </a:lnSpc>
              <a:spcBef>
                <a:spcPts val="400"/>
              </a:spcBef>
              <a:spcAft>
                <a:spcPts val="0"/>
              </a:spcAft>
              <a:buClr>
                <a:schemeClr val="dk1"/>
              </a:buClr>
              <a:buSzPts val="1200"/>
              <a:buNone/>
              <a:defRPr sz="1200" b="1"/>
            </a:lvl5pPr>
            <a:lvl6pPr marL="2743200" lvl="5" indent="-228600" algn="l">
              <a:lnSpc>
                <a:spcPct val="90000"/>
              </a:lnSpc>
              <a:spcBef>
                <a:spcPts val="400"/>
              </a:spcBef>
              <a:spcAft>
                <a:spcPts val="0"/>
              </a:spcAft>
              <a:buClr>
                <a:schemeClr val="dk1"/>
              </a:buClr>
              <a:buSzPts val="1200"/>
              <a:buNone/>
              <a:defRPr sz="1200" b="1"/>
            </a:lvl6pPr>
            <a:lvl7pPr marL="3200400" lvl="6" indent="-228600" algn="l">
              <a:lnSpc>
                <a:spcPct val="90000"/>
              </a:lnSpc>
              <a:spcBef>
                <a:spcPts val="400"/>
              </a:spcBef>
              <a:spcAft>
                <a:spcPts val="0"/>
              </a:spcAft>
              <a:buClr>
                <a:schemeClr val="dk1"/>
              </a:buClr>
              <a:buSzPts val="1200"/>
              <a:buNone/>
              <a:defRPr sz="1200" b="1"/>
            </a:lvl7pPr>
            <a:lvl8pPr marL="3657600" lvl="7" indent="-228600" algn="l">
              <a:lnSpc>
                <a:spcPct val="90000"/>
              </a:lnSpc>
              <a:spcBef>
                <a:spcPts val="400"/>
              </a:spcBef>
              <a:spcAft>
                <a:spcPts val="0"/>
              </a:spcAft>
              <a:buClr>
                <a:schemeClr val="dk1"/>
              </a:buClr>
              <a:buSzPts val="1200"/>
              <a:buNone/>
              <a:defRPr sz="1200" b="1"/>
            </a:lvl8pPr>
            <a:lvl9pPr marL="4114800" lvl="8" indent="-228600" algn="l">
              <a:lnSpc>
                <a:spcPct val="90000"/>
              </a:lnSpc>
              <a:spcBef>
                <a:spcPts val="400"/>
              </a:spcBef>
              <a:spcAft>
                <a:spcPts val="0"/>
              </a:spcAft>
              <a:buClr>
                <a:schemeClr val="dk1"/>
              </a:buClr>
              <a:buSzPts val="1200"/>
              <a:buNone/>
              <a:defRPr sz="1200" b="1"/>
            </a:lvl9pPr>
          </a:lstStyle>
          <a:p>
            <a:endParaRPr/>
          </a:p>
        </p:txBody>
      </p:sp>
      <p:sp>
        <p:nvSpPr>
          <p:cNvPr id="722" name="Google Shape;722;p90"/>
          <p:cNvSpPr txBox="1">
            <a:spLocks noGrp="1"/>
          </p:cNvSpPr>
          <p:nvPr>
            <p:ph type="body" idx="2"/>
          </p:nvPr>
        </p:nvSpPr>
        <p:spPr>
          <a:xfrm>
            <a:off x="322660" y="1515850"/>
            <a:ext cx="3909000" cy="3257400"/>
          </a:xfrm>
          <a:prstGeom prst="rect">
            <a:avLst/>
          </a:prstGeom>
          <a:noFill/>
          <a:ln>
            <a:noFill/>
          </a:ln>
        </p:spPr>
        <p:txBody>
          <a:bodyPr spcFirstLastPara="1" wrap="square" lIns="68575" tIns="34275" rIns="68575" bIns="34275" anchor="t" anchorCtr="0">
            <a:normAutofit/>
          </a:bodyPr>
          <a:lstStyle>
            <a:lvl1pPr marL="457200" lvl="0" indent="-317500" algn="l">
              <a:lnSpc>
                <a:spcPct val="120000"/>
              </a:lnSpc>
              <a:spcBef>
                <a:spcPts val="800"/>
              </a:spcBef>
              <a:spcAft>
                <a:spcPts val="0"/>
              </a:spcAft>
              <a:buClr>
                <a:schemeClr val="dk1"/>
              </a:buClr>
              <a:buSzPts val="1400"/>
              <a:buChar char="•"/>
              <a:defRPr/>
            </a:lvl1pPr>
            <a:lvl2pPr marL="914400" lvl="1" indent="-317500" algn="l">
              <a:lnSpc>
                <a:spcPct val="120000"/>
              </a:lnSpc>
              <a:spcBef>
                <a:spcPts val="400"/>
              </a:spcBef>
              <a:spcAft>
                <a:spcPts val="0"/>
              </a:spcAft>
              <a:buClr>
                <a:schemeClr val="dk1"/>
              </a:buClr>
              <a:buSzPts val="1400"/>
              <a:buChar char="•"/>
              <a:defRPr/>
            </a:lvl2pPr>
            <a:lvl3pPr marL="1371600" lvl="2" indent="-317500" algn="l">
              <a:lnSpc>
                <a:spcPct val="120000"/>
              </a:lnSpc>
              <a:spcBef>
                <a:spcPts val="400"/>
              </a:spcBef>
              <a:spcAft>
                <a:spcPts val="0"/>
              </a:spcAft>
              <a:buClr>
                <a:schemeClr val="dk1"/>
              </a:buClr>
              <a:buSzPts val="1400"/>
              <a:buChar char="•"/>
              <a:defRPr/>
            </a:lvl3pPr>
            <a:lvl4pPr marL="1828800" lvl="3" indent="-317500" algn="l">
              <a:lnSpc>
                <a:spcPct val="120000"/>
              </a:lnSpc>
              <a:spcBef>
                <a:spcPts val="400"/>
              </a:spcBef>
              <a:spcAft>
                <a:spcPts val="0"/>
              </a:spcAft>
              <a:buClr>
                <a:schemeClr val="dk1"/>
              </a:buClr>
              <a:buSzPts val="1400"/>
              <a:buChar char="•"/>
              <a:defRPr/>
            </a:lvl4pPr>
            <a:lvl5pPr marL="2286000" lvl="4" indent="-317500" algn="l">
              <a:lnSpc>
                <a:spcPct val="12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723" name="Google Shape;723;p90"/>
          <p:cNvSpPr txBox="1">
            <a:spLocks noGrp="1"/>
          </p:cNvSpPr>
          <p:nvPr>
            <p:ph type="body" idx="3"/>
          </p:nvPr>
        </p:nvSpPr>
        <p:spPr>
          <a:xfrm>
            <a:off x="4786884" y="1035558"/>
            <a:ext cx="3909300" cy="420000"/>
          </a:xfrm>
          <a:prstGeom prst="rect">
            <a:avLst/>
          </a:prstGeom>
          <a:noFill/>
          <a:ln>
            <a:noFill/>
          </a:ln>
        </p:spPr>
        <p:txBody>
          <a:bodyPr spcFirstLastPara="1" wrap="square" lIns="68575" tIns="34275" rIns="68575" bIns="34275" anchor="b" anchorCtr="0">
            <a:normAutofit/>
          </a:bodyPr>
          <a:lstStyle>
            <a:lvl1pPr marL="457200" lvl="0" indent="-228600" algn="l">
              <a:lnSpc>
                <a:spcPct val="90000"/>
              </a:lnSpc>
              <a:spcBef>
                <a:spcPts val="800"/>
              </a:spcBef>
              <a:spcAft>
                <a:spcPts val="0"/>
              </a:spcAft>
              <a:buClr>
                <a:schemeClr val="dk1"/>
              </a:buClr>
              <a:buSzPts val="1500"/>
              <a:buNone/>
              <a:defRPr sz="1500" b="1" cap="none"/>
            </a:lvl1pPr>
            <a:lvl2pPr marL="914400" lvl="1" indent="-228600" algn="l">
              <a:lnSpc>
                <a:spcPct val="120000"/>
              </a:lnSpc>
              <a:spcBef>
                <a:spcPts val="400"/>
              </a:spcBef>
              <a:spcAft>
                <a:spcPts val="0"/>
              </a:spcAft>
              <a:buClr>
                <a:schemeClr val="dk1"/>
              </a:buClr>
              <a:buSzPts val="1500"/>
              <a:buNone/>
              <a:defRPr sz="1500" b="1"/>
            </a:lvl2pPr>
            <a:lvl3pPr marL="1371600" lvl="2" indent="-228600" algn="l">
              <a:lnSpc>
                <a:spcPct val="120000"/>
              </a:lnSpc>
              <a:spcBef>
                <a:spcPts val="400"/>
              </a:spcBef>
              <a:spcAft>
                <a:spcPts val="0"/>
              </a:spcAft>
              <a:buClr>
                <a:schemeClr val="dk1"/>
              </a:buClr>
              <a:buSzPts val="1400"/>
              <a:buNone/>
              <a:defRPr sz="1400" b="1"/>
            </a:lvl3pPr>
            <a:lvl4pPr marL="1828800" lvl="3" indent="-228600" algn="l">
              <a:lnSpc>
                <a:spcPct val="120000"/>
              </a:lnSpc>
              <a:spcBef>
                <a:spcPts val="400"/>
              </a:spcBef>
              <a:spcAft>
                <a:spcPts val="0"/>
              </a:spcAft>
              <a:buClr>
                <a:schemeClr val="dk1"/>
              </a:buClr>
              <a:buSzPts val="1200"/>
              <a:buNone/>
              <a:defRPr sz="1200" b="1"/>
            </a:lvl4pPr>
            <a:lvl5pPr marL="2286000" lvl="4" indent="-228600" algn="l">
              <a:lnSpc>
                <a:spcPct val="120000"/>
              </a:lnSpc>
              <a:spcBef>
                <a:spcPts val="400"/>
              </a:spcBef>
              <a:spcAft>
                <a:spcPts val="0"/>
              </a:spcAft>
              <a:buClr>
                <a:schemeClr val="dk1"/>
              </a:buClr>
              <a:buSzPts val="1200"/>
              <a:buNone/>
              <a:defRPr sz="1200" b="1"/>
            </a:lvl5pPr>
            <a:lvl6pPr marL="2743200" lvl="5" indent="-228600" algn="l">
              <a:lnSpc>
                <a:spcPct val="90000"/>
              </a:lnSpc>
              <a:spcBef>
                <a:spcPts val="400"/>
              </a:spcBef>
              <a:spcAft>
                <a:spcPts val="0"/>
              </a:spcAft>
              <a:buClr>
                <a:schemeClr val="dk1"/>
              </a:buClr>
              <a:buSzPts val="1200"/>
              <a:buNone/>
              <a:defRPr sz="1200" b="1"/>
            </a:lvl6pPr>
            <a:lvl7pPr marL="3200400" lvl="6" indent="-228600" algn="l">
              <a:lnSpc>
                <a:spcPct val="90000"/>
              </a:lnSpc>
              <a:spcBef>
                <a:spcPts val="400"/>
              </a:spcBef>
              <a:spcAft>
                <a:spcPts val="0"/>
              </a:spcAft>
              <a:buClr>
                <a:schemeClr val="dk1"/>
              </a:buClr>
              <a:buSzPts val="1200"/>
              <a:buNone/>
              <a:defRPr sz="1200" b="1"/>
            </a:lvl7pPr>
            <a:lvl8pPr marL="3657600" lvl="7" indent="-228600" algn="l">
              <a:lnSpc>
                <a:spcPct val="90000"/>
              </a:lnSpc>
              <a:spcBef>
                <a:spcPts val="400"/>
              </a:spcBef>
              <a:spcAft>
                <a:spcPts val="0"/>
              </a:spcAft>
              <a:buClr>
                <a:schemeClr val="dk1"/>
              </a:buClr>
              <a:buSzPts val="1200"/>
              <a:buNone/>
              <a:defRPr sz="1200" b="1"/>
            </a:lvl8pPr>
            <a:lvl9pPr marL="4114800" lvl="8" indent="-228600" algn="l">
              <a:lnSpc>
                <a:spcPct val="90000"/>
              </a:lnSpc>
              <a:spcBef>
                <a:spcPts val="400"/>
              </a:spcBef>
              <a:spcAft>
                <a:spcPts val="0"/>
              </a:spcAft>
              <a:buClr>
                <a:schemeClr val="dk1"/>
              </a:buClr>
              <a:buSzPts val="1200"/>
              <a:buNone/>
              <a:defRPr sz="1200" b="1"/>
            </a:lvl9pPr>
          </a:lstStyle>
          <a:p>
            <a:endParaRPr/>
          </a:p>
        </p:txBody>
      </p:sp>
      <p:sp>
        <p:nvSpPr>
          <p:cNvPr id="724" name="Google Shape;724;p90"/>
          <p:cNvSpPr txBox="1">
            <a:spLocks noGrp="1"/>
          </p:cNvSpPr>
          <p:nvPr>
            <p:ph type="body" idx="4"/>
          </p:nvPr>
        </p:nvSpPr>
        <p:spPr>
          <a:xfrm>
            <a:off x="4786313" y="1515666"/>
            <a:ext cx="3910200" cy="3257700"/>
          </a:xfrm>
          <a:prstGeom prst="rect">
            <a:avLst/>
          </a:prstGeom>
          <a:noFill/>
          <a:ln>
            <a:noFill/>
          </a:ln>
        </p:spPr>
        <p:txBody>
          <a:bodyPr spcFirstLastPara="1" wrap="square" lIns="68575" tIns="34275" rIns="68575" bIns="34275" anchor="t" anchorCtr="0">
            <a:normAutofit/>
          </a:bodyPr>
          <a:lstStyle>
            <a:lvl1pPr marL="457200" lvl="0" indent="-317500" algn="l">
              <a:lnSpc>
                <a:spcPct val="120000"/>
              </a:lnSpc>
              <a:spcBef>
                <a:spcPts val="800"/>
              </a:spcBef>
              <a:spcAft>
                <a:spcPts val="0"/>
              </a:spcAft>
              <a:buClr>
                <a:schemeClr val="dk1"/>
              </a:buClr>
              <a:buSzPts val="1400"/>
              <a:buChar char="•"/>
              <a:defRPr/>
            </a:lvl1pPr>
            <a:lvl2pPr marL="914400" lvl="1" indent="-317500" algn="l">
              <a:lnSpc>
                <a:spcPct val="120000"/>
              </a:lnSpc>
              <a:spcBef>
                <a:spcPts val="400"/>
              </a:spcBef>
              <a:spcAft>
                <a:spcPts val="0"/>
              </a:spcAft>
              <a:buClr>
                <a:schemeClr val="dk1"/>
              </a:buClr>
              <a:buSzPts val="1400"/>
              <a:buChar char="•"/>
              <a:defRPr/>
            </a:lvl2pPr>
            <a:lvl3pPr marL="1371600" lvl="2" indent="-317500" algn="l">
              <a:lnSpc>
                <a:spcPct val="120000"/>
              </a:lnSpc>
              <a:spcBef>
                <a:spcPts val="400"/>
              </a:spcBef>
              <a:spcAft>
                <a:spcPts val="0"/>
              </a:spcAft>
              <a:buClr>
                <a:schemeClr val="dk1"/>
              </a:buClr>
              <a:buSzPts val="1400"/>
              <a:buChar char="•"/>
              <a:defRPr/>
            </a:lvl3pPr>
            <a:lvl4pPr marL="1828800" lvl="3" indent="-317500" algn="l">
              <a:lnSpc>
                <a:spcPct val="120000"/>
              </a:lnSpc>
              <a:spcBef>
                <a:spcPts val="400"/>
              </a:spcBef>
              <a:spcAft>
                <a:spcPts val="0"/>
              </a:spcAft>
              <a:buClr>
                <a:schemeClr val="dk1"/>
              </a:buClr>
              <a:buSzPts val="1400"/>
              <a:buChar char="•"/>
              <a:defRPr/>
            </a:lvl4pPr>
            <a:lvl5pPr marL="2286000" lvl="4" indent="-317500" algn="l">
              <a:lnSpc>
                <a:spcPct val="12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725" name="Google Shape;725;p90"/>
          <p:cNvSpPr txBox="1">
            <a:spLocks noGrp="1"/>
          </p:cNvSpPr>
          <p:nvPr>
            <p:ph type="dt" idx="10"/>
          </p:nvPr>
        </p:nvSpPr>
        <p:spPr>
          <a:xfrm>
            <a:off x="323379" y="4867893"/>
            <a:ext cx="2131500" cy="252000"/>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726" name="Google Shape;726;p90"/>
          <p:cNvSpPr txBox="1">
            <a:spLocks noGrp="1"/>
          </p:cNvSpPr>
          <p:nvPr>
            <p:ph type="ftr" idx="11"/>
          </p:nvPr>
        </p:nvSpPr>
        <p:spPr>
          <a:xfrm>
            <a:off x="6670027" y="4867893"/>
            <a:ext cx="1997100" cy="252000"/>
          </a:xfrm>
          <a:prstGeom prst="rect">
            <a:avLst/>
          </a:prstGeom>
          <a:noFill/>
          <a:ln>
            <a:noFill/>
          </a:ln>
        </p:spPr>
        <p:txBody>
          <a:bodyPr spcFirstLastPara="1" wrap="square" lIns="68575" tIns="34275" rIns="68575" bIns="34275" anchor="ctr" anchorCtr="0">
            <a:noAutofit/>
          </a:bodyPr>
          <a:lstStyle>
            <a:lvl1pPr lvl="0" algn="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727" name="Google Shape;727;p90"/>
          <p:cNvSpPr txBox="1">
            <a:spLocks noGrp="1"/>
          </p:cNvSpPr>
          <p:nvPr>
            <p:ph type="sldNum" idx="12"/>
          </p:nvPr>
        </p:nvSpPr>
        <p:spPr>
          <a:xfrm>
            <a:off x="8736323" y="4867893"/>
            <a:ext cx="342900" cy="252000"/>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Picture with Caption">
  <p:cSld name="Picture with Caption">
    <p:spTree>
      <p:nvGrpSpPr>
        <p:cNvPr id="1" name="Shape 728"/>
        <p:cNvGrpSpPr/>
        <p:nvPr/>
      </p:nvGrpSpPr>
      <p:grpSpPr>
        <a:xfrm>
          <a:off x="0" y="0"/>
          <a:ext cx="0" cy="0"/>
          <a:chOff x="0" y="0"/>
          <a:chExt cx="0" cy="0"/>
        </a:xfrm>
      </p:grpSpPr>
      <p:sp>
        <p:nvSpPr>
          <p:cNvPr id="729" name="Google Shape;729;p91"/>
          <p:cNvSpPr txBox="1">
            <a:spLocks noGrp="1"/>
          </p:cNvSpPr>
          <p:nvPr>
            <p:ph type="title"/>
          </p:nvPr>
        </p:nvSpPr>
        <p:spPr>
          <a:xfrm>
            <a:off x="322326" y="418338"/>
            <a:ext cx="2785500" cy="1659300"/>
          </a:xfrm>
          <a:prstGeom prst="rect">
            <a:avLst/>
          </a:prstGeom>
          <a:noFill/>
          <a:ln>
            <a:noFill/>
          </a:ln>
        </p:spPr>
        <p:txBody>
          <a:bodyPr spcFirstLastPara="1" wrap="square" lIns="68575" tIns="34275" rIns="68575" bIns="34275" anchor="t" anchorCtr="0">
            <a:normAutofit/>
          </a:bodyPr>
          <a:lstStyle>
            <a:lvl1pPr lvl="0" algn="l">
              <a:lnSpc>
                <a:spcPct val="90000"/>
              </a:lnSpc>
              <a:spcBef>
                <a:spcPts val="0"/>
              </a:spcBef>
              <a:spcAft>
                <a:spcPts val="0"/>
              </a:spcAft>
              <a:buClr>
                <a:schemeClr val="dk1"/>
              </a:buClr>
              <a:buSzPts val="2400"/>
              <a:buFont typeface="Arial"/>
              <a:buNone/>
              <a:defRPr sz="24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730" name="Google Shape;730;p91"/>
          <p:cNvSpPr txBox="1">
            <a:spLocks noGrp="1"/>
          </p:cNvSpPr>
          <p:nvPr>
            <p:ph type="body" idx="1"/>
          </p:nvPr>
        </p:nvSpPr>
        <p:spPr>
          <a:xfrm>
            <a:off x="322325" y="2119603"/>
            <a:ext cx="2482800" cy="2576100"/>
          </a:xfrm>
          <a:prstGeom prst="rect">
            <a:avLst/>
          </a:prstGeom>
          <a:noFill/>
          <a:ln>
            <a:noFill/>
          </a:ln>
        </p:spPr>
        <p:txBody>
          <a:bodyPr spcFirstLastPara="1" wrap="square" lIns="68575" tIns="34275" rIns="68575" bIns="34275" anchor="b" anchorCtr="0">
            <a:normAutofit/>
          </a:bodyPr>
          <a:lstStyle>
            <a:lvl1pPr marL="457200" lvl="0" indent="-228600" algn="l">
              <a:lnSpc>
                <a:spcPct val="120000"/>
              </a:lnSpc>
              <a:spcBef>
                <a:spcPts val="800"/>
              </a:spcBef>
              <a:spcAft>
                <a:spcPts val="0"/>
              </a:spcAft>
              <a:buClr>
                <a:schemeClr val="dk1"/>
              </a:buClr>
              <a:buSzPts val="1200"/>
              <a:buNone/>
              <a:defRPr sz="1200"/>
            </a:lvl1pPr>
            <a:lvl2pPr marL="914400" lvl="1" indent="-228600" algn="l">
              <a:lnSpc>
                <a:spcPct val="120000"/>
              </a:lnSpc>
              <a:spcBef>
                <a:spcPts val="400"/>
              </a:spcBef>
              <a:spcAft>
                <a:spcPts val="0"/>
              </a:spcAft>
              <a:buClr>
                <a:schemeClr val="dk1"/>
              </a:buClr>
              <a:buSzPts val="1100"/>
              <a:buNone/>
              <a:defRPr sz="1100"/>
            </a:lvl2pPr>
            <a:lvl3pPr marL="1371600" lvl="2" indent="-228600" algn="l">
              <a:lnSpc>
                <a:spcPct val="120000"/>
              </a:lnSpc>
              <a:spcBef>
                <a:spcPts val="400"/>
              </a:spcBef>
              <a:spcAft>
                <a:spcPts val="0"/>
              </a:spcAft>
              <a:buClr>
                <a:schemeClr val="dk1"/>
              </a:buClr>
              <a:buSzPts val="900"/>
              <a:buNone/>
              <a:defRPr sz="900"/>
            </a:lvl3pPr>
            <a:lvl4pPr marL="1828800" lvl="3" indent="-228600" algn="l">
              <a:lnSpc>
                <a:spcPct val="120000"/>
              </a:lnSpc>
              <a:spcBef>
                <a:spcPts val="400"/>
              </a:spcBef>
              <a:spcAft>
                <a:spcPts val="0"/>
              </a:spcAft>
              <a:buClr>
                <a:schemeClr val="dk1"/>
              </a:buClr>
              <a:buSzPts val="800"/>
              <a:buNone/>
              <a:defRPr sz="800"/>
            </a:lvl4pPr>
            <a:lvl5pPr marL="2286000" lvl="4" indent="-228600" algn="l">
              <a:lnSpc>
                <a:spcPct val="120000"/>
              </a:lnSpc>
              <a:spcBef>
                <a:spcPts val="400"/>
              </a:spcBef>
              <a:spcAft>
                <a:spcPts val="0"/>
              </a:spcAft>
              <a:buClr>
                <a:schemeClr val="dk1"/>
              </a:buClr>
              <a:buSzPts val="800"/>
              <a:buNone/>
              <a:defRPr sz="800"/>
            </a:lvl5pPr>
            <a:lvl6pPr marL="2743200" lvl="5" indent="-228600" algn="l">
              <a:lnSpc>
                <a:spcPct val="90000"/>
              </a:lnSpc>
              <a:spcBef>
                <a:spcPts val="400"/>
              </a:spcBef>
              <a:spcAft>
                <a:spcPts val="0"/>
              </a:spcAft>
              <a:buClr>
                <a:schemeClr val="dk1"/>
              </a:buClr>
              <a:buSzPts val="800"/>
              <a:buNone/>
              <a:defRPr sz="800"/>
            </a:lvl6pPr>
            <a:lvl7pPr marL="3200400" lvl="6" indent="-228600" algn="l">
              <a:lnSpc>
                <a:spcPct val="90000"/>
              </a:lnSpc>
              <a:spcBef>
                <a:spcPts val="400"/>
              </a:spcBef>
              <a:spcAft>
                <a:spcPts val="0"/>
              </a:spcAft>
              <a:buClr>
                <a:schemeClr val="dk1"/>
              </a:buClr>
              <a:buSzPts val="800"/>
              <a:buNone/>
              <a:defRPr sz="800"/>
            </a:lvl7pPr>
            <a:lvl8pPr marL="3657600" lvl="7" indent="-228600" algn="l">
              <a:lnSpc>
                <a:spcPct val="90000"/>
              </a:lnSpc>
              <a:spcBef>
                <a:spcPts val="400"/>
              </a:spcBef>
              <a:spcAft>
                <a:spcPts val="0"/>
              </a:spcAft>
              <a:buClr>
                <a:schemeClr val="dk1"/>
              </a:buClr>
              <a:buSzPts val="800"/>
              <a:buNone/>
              <a:defRPr sz="800"/>
            </a:lvl8pPr>
            <a:lvl9pPr marL="4114800" lvl="8" indent="-228600" algn="l">
              <a:lnSpc>
                <a:spcPct val="90000"/>
              </a:lnSpc>
              <a:spcBef>
                <a:spcPts val="400"/>
              </a:spcBef>
              <a:spcAft>
                <a:spcPts val="0"/>
              </a:spcAft>
              <a:buClr>
                <a:schemeClr val="dk1"/>
              </a:buClr>
              <a:buSzPts val="800"/>
              <a:buNone/>
              <a:defRPr sz="800"/>
            </a:lvl9pPr>
          </a:lstStyle>
          <a:p>
            <a:endParaRPr/>
          </a:p>
        </p:txBody>
      </p:sp>
      <p:pic>
        <p:nvPicPr>
          <p:cNvPr id="731" name="Google Shape;731;p91"/>
          <p:cNvPicPr preferRelativeResize="0">
            <a:picLocks noGrp="1"/>
          </p:cNvPicPr>
          <p:nvPr>
            <p:ph type="pic" idx="2"/>
          </p:nvPr>
        </p:nvPicPr>
        <p:blipFill/>
        <p:spPr>
          <a:xfrm>
            <a:off x="3377132" y="0"/>
            <a:ext cx="5766900" cy="4799400"/>
          </a:xfrm>
          <a:prstGeom prst="rect">
            <a:avLst/>
          </a:prstGeom>
          <a:blipFill rotWithShape="1">
            <a:blip r:embed="rId2">
              <a:alphaModFix/>
            </a:blip>
            <a:stretch>
              <a:fillRect/>
            </a:stretch>
          </a:blipFill>
          <a:ln>
            <a:noFill/>
          </a:ln>
        </p:spPr>
      </p:pic>
      <p:sp>
        <p:nvSpPr>
          <p:cNvPr id="732" name="Google Shape;732;p91"/>
          <p:cNvSpPr txBox="1">
            <a:spLocks noGrp="1"/>
          </p:cNvSpPr>
          <p:nvPr>
            <p:ph type="dt" idx="10"/>
          </p:nvPr>
        </p:nvSpPr>
        <p:spPr>
          <a:xfrm>
            <a:off x="323379" y="4867893"/>
            <a:ext cx="2131500" cy="252000"/>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733" name="Google Shape;733;p91"/>
          <p:cNvSpPr txBox="1">
            <a:spLocks noGrp="1"/>
          </p:cNvSpPr>
          <p:nvPr>
            <p:ph type="ftr" idx="11"/>
          </p:nvPr>
        </p:nvSpPr>
        <p:spPr>
          <a:xfrm>
            <a:off x="6670027" y="4867893"/>
            <a:ext cx="1997100" cy="252000"/>
          </a:xfrm>
          <a:prstGeom prst="rect">
            <a:avLst/>
          </a:prstGeom>
          <a:noFill/>
          <a:ln>
            <a:noFill/>
          </a:ln>
        </p:spPr>
        <p:txBody>
          <a:bodyPr spcFirstLastPara="1" wrap="square" lIns="68575" tIns="34275" rIns="68575" bIns="34275" anchor="ctr" anchorCtr="0">
            <a:noAutofit/>
          </a:bodyPr>
          <a:lstStyle>
            <a:lvl1pPr lvl="0" algn="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734" name="Google Shape;734;p91"/>
          <p:cNvSpPr txBox="1">
            <a:spLocks noGrp="1"/>
          </p:cNvSpPr>
          <p:nvPr>
            <p:ph type="sldNum" idx="12"/>
          </p:nvPr>
        </p:nvSpPr>
        <p:spPr>
          <a:xfrm>
            <a:off x="8736323" y="4867893"/>
            <a:ext cx="342900" cy="252000"/>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Main point">
  <p:cSld name="BLANK_1_1_1_1_1_1">
    <p:bg>
      <p:bgPr>
        <a:solidFill>
          <a:schemeClr val="accent1"/>
        </a:solidFill>
        <a:effectLst/>
      </p:bgPr>
    </p:bg>
    <p:spTree>
      <p:nvGrpSpPr>
        <p:cNvPr id="1" name="Shape 95"/>
        <p:cNvGrpSpPr/>
        <p:nvPr/>
      </p:nvGrpSpPr>
      <p:grpSpPr>
        <a:xfrm>
          <a:off x="0" y="0"/>
          <a:ext cx="0" cy="0"/>
          <a:chOff x="0" y="0"/>
          <a:chExt cx="0" cy="0"/>
        </a:xfrm>
      </p:grpSpPr>
      <p:pic>
        <p:nvPicPr>
          <p:cNvPr id="96" name="Google Shape;96;p10"/>
          <p:cNvPicPr preferRelativeResize="0"/>
          <p:nvPr/>
        </p:nvPicPr>
        <p:blipFill rotWithShape="1">
          <a:blip r:embed="rId2">
            <a:alphaModFix/>
          </a:blip>
          <a:srcRect t="51307" r="54483"/>
          <a:stretch/>
        </p:blipFill>
        <p:spPr>
          <a:xfrm>
            <a:off x="6802800" y="-9247"/>
            <a:ext cx="2341200" cy="2504451"/>
          </a:xfrm>
          <a:prstGeom prst="rect">
            <a:avLst/>
          </a:prstGeom>
          <a:noFill/>
          <a:ln>
            <a:noFill/>
          </a:ln>
        </p:spPr>
      </p:pic>
      <p:sp>
        <p:nvSpPr>
          <p:cNvPr id="97" name="Google Shape;97;p10"/>
          <p:cNvSpPr txBox="1">
            <a:spLocks noGrp="1"/>
          </p:cNvSpPr>
          <p:nvPr>
            <p:ph type="title"/>
          </p:nvPr>
        </p:nvSpPr>
        <p:spPr>
          <a:xfrm>
            <a:off x="1249050" y="1249276"/>
            <a:ext cx="6645900" cy="2843100"/>
          </a:xfrm>
          <a:prstGeom prst="rect">
            <a:avLst/>
          </a:prstGeom>
        </p:spPr>
        <p:txBody>
          <a:bodyPr spcFirstLastPara="1" wrap="square" lIns="91425" tIns="91425" rIns="91425" bIns="91425" anchor="ctr" anchorCtr="0">
            <a:noAutofit/>
          </a:bodyPr>
          <a:lstStyle>
            <a:lvl1pPr lvl="0" algn="ctr">
              <a:lnSpc>
                <a:spcPct val="90000"/>
              </a:lnSpc>
              <a:spcBef>
                <a:spcPts val="0"/>
              </a:spcBef>
              <a:spcAft>
                <a:spcPts val="0"/>
              </a:spcAft>
              <a:buNone/>
              <a:defRPr sz="2700" b="0">
                <a:solidFill>
                  <a:schemeClr val="dk2"/>
                </a:solidFill>
                <a:latin typeface="Poppins Medium"/>
                <a:ea typeface="Poppins Medium"/>
                <a:cs typeface="Poppins Medium"/>
                <a:sym typeface="Poppins Medium"/>
              </a:defRPr>
            </a:lvl1pPr>
            <a:lvl2pPr lvl="1" algn="ctr">
              <a:lnSpc>
                <a:spcPct val="90000"/>
              </a:lnSpc>
              <a:spcBef>
                <a:spcPts val="0"/>
              </a:spcBef>
              <a:spcAft>
                <a:spcPts val="0"/>
              </a:spcAft>
              <a:buNone/>
              <a:defRPr sz="2700" b="0">
                <a:solidFill>
                  <a:schemeClr val="dk2"/>
                </a:solidFill>
                <a:latin typeface="Poppins Medium"/>
                <a:ea typeface="Poppins Medium"/>
                <a:cs typeface="Poppins Medium"/>
                <a:sym typeface="Poppins Medium"/>
              </a:defRPr>
            </a:lvl2pPr>
            <a:lvl3pPr lvl="2" algn="ctr">
              <a:lnSpc>
                <a:spcPct val="90000"/>
              </a:lnSpc>
              <a:spcBef>
                <a:spcPts val="0"/>
              </a:spcBef>
              <a:spcAft>
                <a:spcPts val="0"/>
              </a:spcAft>
              <a:buNone/>
              <a:defRPr sz="2700" b="0">
                <a:solidFill>
                  <a:schemeClr val="dk2"/>
                </a:solidFill>
                <a:latin typeface="Poppins Medium"/>
                <a:ea typeface="Poppins Medium"/>
                <a:cs typeface="Poppins Medium"/>
                <a:sym typeface="Poppins Medium"/>
              </a:defRPr>
            </a:lvl3pPr>
            <a:lvl4pPr lvl="3" algn="ctr">
              <a:lnSpc>
                <a:spcPct val="90000"/>
              </a:lnSpc>
              <a:spcBef>
                <a:spcPts val="0"/>
              </a:spcBef>
              <a:spcAft>
                <a:spcPts val="0"/>
              </a:spcAft>
              <a:buNone/>
              <a:defRPr sz="2700" b="0">
                <a:solidFill>
                  <a:schemeClr val="dk2"/>
                </a:solidFill>
                <a:latin typeface="Poppins Medium"/>
                <a:ea typeface="Poppins Medium"/>
                <a:cs typeface="Poppins Medium"/>
                <a:sym typeface="Poppins Medium"/>
              </a:defRPr>
            </a:lvl4pPr>
            <a:lvl5pPr lvl="4" algn="ctr">
              <a:lnSpc>
                <a:spcPct val="90000"/>
              </a:lnSpc>
              <a:spcBef>
                <a:spcPts val="0"/>
              </a:spcBef>
              <a:spcAft>
                <a:spcPts val="0"/>
              </a:spcAft>
              <a:buNone/>
              <a:defRPr sz="2700" b="0">
                <a:solidFill>
                  <a:schemeClr val="dk2"/>
                </a:solidFill>
                <a:latin typeface="Poppins Medium"/>
                <a:ea typeface="Poppins Medium"/>
                <a:cs typeface="Poppins Medium"/>
                <a:sym typeface="Poppins Medium"/>
              </a:defRPr>
            </a:lvl5pPr>
            <a:lvl6pPr lvl="5" algn="ctr">
              <a:lnSpc>
                <a:spcPct val="90000"/>
              </a:lnSpc>
              <a:spcBef>
                <a:spcPts val="0"/>
              </a:spcBef>
              <a:spcAft>
                <a:spcPts val="0"/>
              </a:spcAft>
              <a:buNone/>
              <a:defRPr sz="2700" b="0">
                <a:solidFill>
                  <a:schemeClr val="dk2"/>
                </a:solidFill>
                <a:latin typeface="Poppins Medium"/>
                <a:ea typeface="Poppins Medium"/>
                <a:cs typeface="Poppins Medium"/>
                <a:sym typeface="Poppins Medium"/>
              </a:defRPr>
            </a:lvl6pPr>
            <a:lvl7pPr lvl="6" algn="ctr">
              <a:lnSpc>
                <a:spcPct val="90000"/>
              </a:lnSpc>
              <a:spcBef>
                <a:spcPts val="0"/>
              </a:spcBef>
              <a:spcAft>
                <a:spcPts val="0"/>
              </a:spcAft>
              <a:buNone/>
              <a:defRPr sz="2700" b="0">
                <a:solidFill>
                  <a:schemeClr val="dk2"/>
                </a:solidFill>
                <a:latin typeface="Poppins Medium"/>
                <a:ea typeface="Poppins Medium"/>
                <a:cs typeface="Poppins Medium"/>
                <a:sym typeface="Poppins Medium"/>
              </a:defRPr>
            </a:lvl7pPr>
            <a:lvl8pPr lvl="7" algn="ctr">
              <a:lnSpc>
                <a:spcPct val="90000"/>
              </a:lnSpc>
              <a:spcBef>
                <a:spcPts val="0"/>
              </a:spcBef>
              <a:spcAft>
                <a:spcPts val="0"/>
              </a:spcAft>
              <a:buNone/>
              <a:defRPr sz="2700" b="0">
                <a:solidFill>
                  <a:schemeClr val="dk2"/>
                </a:solidFill>
                <a:latin typeface="Poppins Medium"/>
                <a:ea typeface="Poppins Medium"/>
                <a:cs typeface="Poppins Medium"/>
                <a:sym typeface="Poppins Medium"/>
              </a:defRPr>
            </a:lvl8pPr>
            <a:lvl9pPr lvl="8" algn="ctr">
              <a:lnSpc>
                <a:spcPct val="90000"/>
              </a:lnSpc>
              <a:spcBef>
                <a:spcPts val="0"/>
              </a:spcBef>
              <a:spcAft>
                <a:spcPts val="0"/>
              </a:spcAft>
              <a:buNone/>
              <a:defRPr sz="2700" b="0">
                <a:solidFill>
                  <a:schemeClr val="dk2"/>
                </a:solidFill>
                <a:latin typeface="Poppins Medium"/>
                <a:ea typeface="Poppins Medium"/>
                <a:cs typeface="Poppins Medium"/>
                <a:sym typeface="Poppins Medium"/>
              </a:defRPr>
            </a:lvl9pPr>
          </a:lstStyle>
          <a:p>
            <a:endParaRPr/>
          </a:p>
        </p:txBody>
      </p:sp>
      <p:sp>
        <p:nvSpPr>
          <p:cNvPr id="98" name="Google Shape;98;p10"/>
          <p:cNvSpPr/>
          <p:nvPr/>
        </p:nvSpPr>
        <p:spPr>
          <a:xfrm>
            <a:off x="6724719" y="-48"/>
            <a:ext cx="2419360" cy="1864544"/>
          </a:xfrm>
          <a:custGeom>
            <a:avLst/>
            <a:gdLst/>
            <a:ahLst/>
            <a:cxnLst/>
            <a:rect l="l" t="t" r="r" b="b"/>
            <a:pathLst>
              <a:path w="75605" h="58267" extrusionOk="0">
                <a:moveTo>
                  <a:pt x="0" y="0"/>
                </a:moveTo>
                <a:lnTo>
                  <a:pt x="484" y="781"/>
                </a:lnTo>
                <a:lnTo>
                  <a:pt x="1340" y="2121"/>
                </a:lnTo>
                <a:lnTo>
                  <a:pt x="2382" y="3646"/>
                </a:lnTo>
                <a:lnTo>
                  <a:pt x="3572" y="5358"/>
                </a:lnTo>
                <a:lnTo>
                  <a:pt x="4949" y="7181"/>
                </a:lnTo>
                <a:lnTo>
                  <a:pt x="6512" y="9190"/>
                </a:lnTo>
                <a:lnTo>
                  <a:pt x="8297" y="11311"/>
                </a:lnTo>
                <a:lnTo>
                  <a:pt x="10269" y="13543"/>
                </a:lnTo>
                <a:lnTo>
                  <a:pt x="11348" y="14697"/>
                </a:lnTo>
                <a:lnTo>
                  <a:pt x="12465" y="15887"/>
                </a:lnTo>
                <a:lnTo>
                  <a:pt x="13767" y="17227"/>
                </a:lnTo>
                <a:lnTo>
                  <a:pt x="15106" y="18566"/>
                </a:lnTo>
                <a:lnTo>
                  <a:pt x="16483" y="19906"/>
                </a:lnTo>
                <a:lnTo>
                  <a:pt x="17897" y="21245"/>
                </a:lnTo>
                <a:lnTo>
                  <a:pt x="19348" y="22585"/>
                </a:lnTo>
                <a:lnTo>
                  <a:pt x="20799" y="23924"/>
                </a:lnTo>
                <a:lnTo>
                  <a:pt x="22325" y="25226"/>
                </a:lnTo>
                <a:lnTo>
                  <a:pt x="23887" y="26529"/>
                </a:lnTo>
                <a:lnTo>
                  <a:pt x="25450" y="27831"/>
                </a:lnTo>
                <a:lnTo>
                  <a:pt x="27050" y="29133"/>
                </a:lnTo>
                <a:lnTo>
                  <a:pt x="28724" y="30435"/>
                </a:lnTo>
                <a:lnTo>
                  <a:pt x="30398" y="31738"/>
                </a:lnTo>
                <a:lnTo>
                  <a:pt x="32110" y="33003"/>
                </a:lnTo>
                <a:lnTo>
                  <a:pt x="33822" y="34268"/>
                </a:lnTo>
                <a:lnTo>
                  <a:pt x="35607" y="35533"/>
                </a:lnTo>
                <a:lnTo>
                  <a:pt x="37393" y="36798"/>
                </a:lnTo>
                <a:lnTo>
                  <a:pt x="39514" y="38212"/>
                </a:lnTo>
                <a:lnTo>
                  <a:pt x="41635" y="39663"/>
                </a:lnTo>
                <a:lnTo>
                  <a:pt x="43830" y="41039"/>
                </a:lnTo>
                <a:lnTo>
                  <a:pt x="46063" y="42453"/>
                </a:lnTo>
                <a:lnTo>
                  <a:pt x="48295" y="43830"/>
                </a:lnTo>
                <a:lnTo>
                  <a:pt x="50602" y="45206"/>
                </a:lnTo>
                <a:lnTo>
                  <a:pt x="52946" y="46583"/>
                </a:lnTo>
                <a:lnTo>
                  <a:pt x="55327" y="47923"/>
                </a:lnTo>
                <a:lnTo>
                  <a:pt x="57746" y="49262"/>
                </a:lnTo>
                <a:lnTo>
                  <a:pt x="60164" y="50601"/>
                </a:lnTo>
                <a:lnTo>
                  <a:pt x="62657" y="51904"/>
                </a:lnTo>
                <a:lnTo>
                  <a:pt x="65187" y="53206"/>
                </a:lnTo>
                <a:lnTo>
                  <a:pt x="67717" y="54471"/>
                </a:lnTo>
                <a:lnTo>
                  <a:pt x="70322" y="55773"/>
                </a:lnTo>
                <a:lnTo>
                  <a:pt x="72963" y="57001"/>
                </a:lnTo>
                <a:lnTo>
                  <a:pt x="75605" y="58266"/>
                </a:lnTo>
                <a:lnTo>
                  <a:pt x="75605" y="57596"/>
                </a:lnTo>
                <a:lnTo>
                  <a:pt x="72963" y="56369"/>
                </a:lnTo>
                <a:lnTo>
                  <a:pt x="70396" y="55103"/>
                </a:lnTo>
                <a:lnTo>
                  <a:pt x="67829" y="53876"/>
                </a:lnTo>
                <a:lnTo>
                  <a:pt x="65299" y="52573"/>
                </a:lnTo>
                <a:lnTo>
                  <a:pt x="62806" y="51308"/>
                </a:lnTo>
                <a:lnTo>
                  <a:pt x="60350" y="50006"/>
                </a:lnTo>
                <a:lnTo>
                  <a:pt x="57894" y="48667"/>
                </a:lnTo>
                <a:lnTo>
                  <a:pt x="55513" y="47364"/>
                </a:lnTo>
                <a:lnTo>
                  <a:pt x="53169" y="46025"/>
                </a:lnTo>
                <a:lnTo>
                  <a:pt x="50862" y="44686"/>
                </a:lnTo>
                <a:lnTo>
                  <a:pt x="48593" y="43309"/>
                </a:lnTo>
                <a:lnTo>
                  <a:pt x="46360" y="41932"/>
                </a:lnTo>
                <a:lnTo>
                  <a:pt x="44128" y="40556"/>
                </a:lnTo>
                <a:lnTo>
                  <a:pt x="41970" y="39142"/>
                </a:lnTo>
                <a:lnTo>
                  <a:pt x="39849" y="37765"/>
                </a:lnTo>
                <a:lnTo>
                  <a:pt x="37765" y="36314"/>
                </a:lnTo>
                <a:lnTo>
                  <a:pt x="35980" y="35086"/>
                </a:lnTo>
                <a:lnTo>
                  <a:pt x="34231" y="33821"/>
                </a:lnTo>
                <a:lnTo>
                  <a:pt x="32482" y="32556"/>
                </a:lnTo>
                <a:lnTo>
                  <a:pt x="30771" y="31291"/>
                </a:lnTo>
                <a:lnTo>
                  <a:pt x="29133" y="29989"/>
                </a:lnTo>
                <a:lnTo>
                  <a:pt x="27459" y="28724"/>
                </a:lnTo>
                <a:lnTo>
                  <a:pt x="25859" y="27422"/>
                </a:lnTo>
                <a:lnTo>
                  <a:pt x="24297" y="26119"/>
                </a:lnTo>
                <a:lnTo>
                  <a:pt x="22771" y="24817"/>
                </a:lnTo>
                <a:lnTo>
                  <a:pt x="21246" y="23515"/>
                </a:lnTo>
                <a:lnTo>
                  <a:pt x="19757" y="22175"/>
                </a:lnTo>
                <a:lnTo>
                  <a:pt x="18343" y="20873"/>
                </a:lnTo>
                <a:lnTo>
                  <a:pt x="16930" y="19534"/>
                </a:lnTo>
                <a:lnTo>
                  <a:pt x="15553" y="18194"/>
                </a:lnTo>
                <a:lnTo>
                  <a:pt x="14213" y="16855"/>
                </a:lnTo>
                <a:lnTo>
                  <a:pt x="12911" y="15515"/>
                </a:lnTo>
                <a:lnTo>
                  <a:pt x="11795" y="14325"/>
                </a:lnTo>
                <a:lnTo>
                  <a:pt x="10753" y="13171"/>
                </a:lnTo>
                <a:lnTo>
                  <a:pt x="8781" y="10976"/>
                </a:lnTo>
                <a:lnTo>
                  <a:pt x="7032" y="8855"/>
                </a:lnTo>
                <a:lnTo>
                  <a:pt x="5470" y="6883"/>
                </a:lnTo>
                <a:lnTo>
                  <a:pt x="4093" y="5060"/>
                </a:lnTo>
                <a:lnTo>
                  <a:pt x="2902" y="3349"/>
                </a:lnTo>
                <a:lnTo>
                  <a:pt x="1861" y="1860"/>
                </a:lnTo>
                <a:lnTo>
                  <a:pt x="1005" y="484"/>
                </a:lnTo>
                <a:lnTo>
                  <a:pt x="707"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6"/>
              </a:solidFill>
              <a:latin typeface="Nunito Sans"/>
              <a:ea typeface="Nunito Sans"/>
              <a:cs typeface="Nunito Sans"/>
              <a:sym typeface="Nunito Sans"/>
            </a:endParaRPr>
          </a:p>
        </p:txBody>
      </p:sp>
      <p:sp>
        <p:nvSpPr>
          <p:cNvPr id="99" name="Google Shape;99;p10"/>
          <p:cNvSpPr/>
          <p:nvPr/>
        </p:nvSpPr>
        <p:spPr>
          <a:xfrm>
            <a:off x="0" y="3692104"/>
            <a:ext cx="2339584" cy="1451392"/>
          </a:xfrm>
          <a:custGeom>
            <a:avLst/>
            <a:gdLst/>
            <a:ahLst/>
            <a:cxnLst/>
            <a:rect l="l" t="t" r="r" b="b"/>
            <a:pathLst>
              <a:path w="73112" h="45356" extrusionOk="0">
                <a:moveTo>
                  <a:pt x="63884" y="596"/>
                </a:moveTo>
                <a:lnTo>
                  <a:pt x="64703" y="633"/>
                </a:lnTo>
                <a:lnTo>
                  <a:pt x="65484" y="745"/>
                </a:lnTo>
                <a:lnTo>
                  <a:pt x="66229" y="894"/>
                </a:lnTo>
                <a:lnTo>
                  <a:pt x="66973" y="1154"/>
                </a:lnTo>
                <a:lnTo>
                  <a:pt x="67717" y="1452"/>
                </a:lnTo>
                <a:lnTo>
                  <a:pt x="68387" y="1824"/>
                </a:lnTo>
                <a:lnTo>
                  <a:pt x="69056" y="2233"/>
                </a:lnTo>
                <a:lnTo>
                  <a:pt x="69689" y="2717"/>
                </a:lnTo>
                <a:lnTo>
                  <a:pt x="70135" y="3163"/>
                </a:lnTo>
                <a:lnTo>
                  <a:pt x="70545" y="3610"/>
                </a:lnTo>
                <a:lnTo>
                  <a:pt x="70917" y="4056"/>
                </a:lnTo>
                <a:lnTo>
                  <a:pt x="71251" y="4540"/>
                </a:lnTo>
                <a:lnTo>
                  <a:pt x="71549" y="5061"/>
                </a:lnTo>
                <a:lnTo>
                  <a:pt x="71810" y="5582"/>
                </a:lnTo>
                <a:lnTo>
                  <a:pt x="72033" y="6103"/>
                </a:lnTo>
                <a:lnTo>
                  <a:pt x="72219" y="6661"/>
                </a:lnTo>
                <a:lnTo>
                  <a:pt x="72368" y="7219"/>
                </a:lnTo>
                <a:lnTo>
                  <a:pt x="72442" y="7814"/>
                </a:lnTo>
                <a:lnTo>
                  <a:pt x="72517" y="8372"/>
                </a:lnTo>
                <a:lnTo>
                  <a:pt x="72517" y="8968"/>
                </a:lnTo>
                <a:lnTo>
                  <a:pt x="72479" y="9563"/>
                </a:lnTo>
                <a:lnTo>
                  <a:pt x="72405" y="10158"/>
                </a:lnTo>
                <a:lnTo>
                  <a:pt x="72293" y="10754"/>
                </a:lnTo>
                <a:lnTo>
                  <a:pt x="72144" y="11312"/>
                </a:lnTo>
                <a:lnTo>
                  <a:pt x="71958" y="11870"/>
                </a:lnTo>
                <a:lnTo>
                  <a:pt x="71735" y="12428"/>
                </a:lnTo>
                <a:lnTo>
                  <a:pt x="71438" y="12949"/>
                </a:lnTo>
                <a:lnTo>
                  <a:pt x="71140" y="13470"/>
                </a:lnTo>
                <a:lnTo>
                  <a:pt x="70842" y="13991"/>
                </a:lnTo>
                <a:lnTo>
                  <a:pt x="70470" y="14474"/>
                </a:lnTo>
                <a:lnTo>
                  <a:pt x="70061" y="14958"/>
                </a:lnTo>
                <a:lnTo>
                  <a:pt x="69652" y="15442"/>
                </a:lnTo>
                <a:lnTo>
                  <a:pt x="69168" y="15888"/>
                </a:lnTo>
                <a:lnTo>
                  <a:pt x="68684" y="16335"/>
                </a:lnTo>
                <a:lnTo>
                  <a:pt x="68163" y="16781"/>
                </a:lnTo>
                <a:lnTo>
                  <a:pt x="67605" y="17190"/>
                </a:lnTo>
                <a:lnTo>
                  <a:pt x="67010" y="17600"/>
                </a:lnTo>
                <a:lnTo>
                  <a:pt x="66415" y="17972"/>
                </a:lnTo>
                <a:lnTo>
                  <a:pt x="65745" y="18381"/>
                </a:lnTo>
                <a:lnTo>
                  <a:pt x="65075" y="18716"/>
                </a:lnTo>
                <a:lnTo>
                  <a:pt x="64368" y="19088"/>
                </a:lnTo>
                <a:lnTo>
                  <a:pt x="63624" y="19423"/>
                </a:lnTo>
                <a:lnTo>
                  <a:pt x="62880" y="19758"/>
                </a:lnTo>
                <a:lnTo>
                  <a:pt x="62061" y="20055"/>
                </a:lnTo>
                <a:lnTo>
                  <a:pt x="61243" y="20353"/>
                </a:lnTo>
                <a:lnTo>
                  <a:pt x="60424" y="20651"/>
                </a:lnTo>
                <a:lnTo>
                  <a:pt x="58638" y="21171"/>
                </a:lnTo>
                <a:lnTo>
                  <a:pt x="56741" y="21618"/>
                </a:lnTo>
                <a:lnTo>
                  <a:pt x="54769" y="21990"/>
                </a:lnTo>
                <a:lnTo>
                  <a:pt x="52685" y="22325"/>
                </a:lnTo>
                <a:lnTo>
                  <a:pt x="50490" y="22585"/>
                </a:lnTo>
                <a:lnTo>
                  <a:pt x="48295" y="22809"/>
                </a:lnTo>
                <a:lnTo>
                  <a:pt x="46137" y="22957"/>
                </a:lnTo>
                <a:lnTo>
                  <a:pt x="46137" y="21692"/>
                </a:lnTo>
                <a:lnTo>
                  <a:pt x="46174" y="20465"/>
                </a:lnTo>
                <a:lnTo>
                  <a:pt x="46286" y="19200"/>
                </a:lnTo>
                <a:lnTo>
                  <a:pt x="46472" y="17972"/>
                </a:lnTo>
                <a:lnTo>
                  <a:pt x="46732" y="16632"/>
                </a:lnTo>
                <a:lnTo>
                  <a:pt x="47104" y="15367"/>
                </a:lnTo>
                <a:lnTo>
                  <a:pt x="47513" y="14139"/>
                </a:lnTo>
                <a:lnTo>
                  <a:pt x="47997" y="12912"/>
                </a:lnTo>
                <a:lnTo>
                  <a:pt x="48592" y="11758"/>
                </a:lnTo>
                <a:lnTo>
                  <a:pt x="49225" y="10605"/>
                </a:lnTo>
                <a:lnTo>
                  <a:pt x="49895" y="9526"/>
                </a:lnTo>
                <a:lnTo>
                  <a:pt x="50676" y="8447"/>
                </a:lnTo>
                <a:lnTo>
                  <a:pt x="51495" y="7442"/>
                </a:lnTo>
                <a:lnTo>
                  <a:pt x="52388" y="6475"/>
                </a:lnTo>
                <a:lnTo>
                  <a:pt x="53355" y="5582"/>
                </a:lnTo>
                <a:lnTo>
                  <a:pt x="54359" y="4726"/>
                </a:lnTo>
                <a:lnTo>
                  <a:pt x="55438" y="3907"/>
                </a:lnTo>
                <a:lnTo>
                  <a:pt x="56555" y="3163"/>
                </a:lnTo>
                <a:lnTo>
                  <a:pt x="57708" y="2456"/>
                </a:lnTo>
                <a:lnTo>
                  <a:pt x="58936" y="1824"/>
                </a:lnTo>
                <a:lnTo>
                  <a:pt x="59568" y="1526"/>
                </a:lnTo>
                <a:lnTo>
                  <a:pt x="60201" y="1303"/>
                </a:lnTo>
                <a:lnTo>
                  <a:pt x="60796" y="1080"/>
                </a:lnTo>
                <a:lnTo>
                  <a:pt x="61429" y="894"/>
                </a:lnTo>
                <a:lnTo>
                  <a:pt x="62061" y="782"/>
                </a:lnTo>
                <a:lnTo>
                  <a:pt x="62657" y="670"/>
                </a:lnTo>
                <a:lnTo>
                  <a:pt x="63289" y="633"/>
                </a:lnTo>
                <a:lnTo>
                  <a:pt x="63884" y="596"/>
                </a:lnTo>
                <a:close/>
                <a:moveTo>
                  <a:pt x="64033" y="1"/>
                </a:moveTo>
                <a:lnTo>
                  <a:pt x="63289" y="38"/>
                </a:lnTo>
                <a:lnTo>
                  <a:pt x="62545" y="112"/>
                </a:lnTo>
                <a:lnTo>
                  <a:pt x="61764" y="224"/>
                </a:lnTo>
                <a:lnTo>
                  <a:pt x="60982" y="410"/>
                </a:lnTo>
                <a:lnTo>
                  <a:pt x="60238" y="633"/>
                </a:lnTo>
                <a:lnTo>
                  <a:pt x="59457" y="931"/>
                </a:lnTo>
                <a:lnTo>
                  <a:pt x="58675" y="1266"/>
                </a:lnTo>
                <a:lnTo>
                  <a:pt x="57410" y="1936"/>
                </a:lnTo>
                <a:lnTo>
                  <a:pt x="56220" y="2642"/>
                </a:lnTo>
                <a:lnTo>
                  <a:pt x="55066" y="3424"/>
                </a:lnTo>
                <a:lnTo>
                  <a:pt x="53987" y="4242"/>
                </a:lnTo>
                <a:lnTo>
                  <a:pt x="52946" y="5135"/>
                </a:lnTo>
                <a:lnTo>
                  <a:pt x="51978" y="6065"/>
                </a:lnTo>
                <a:lnTo>
                  <a:pt x="51048" y="7070"/>
                </a:lnTo>
                <a:lnTo>
                  <a:pt x="50192" y="8112"/>
                </a:lnTo>
                <a:lnTo>
                  <a:pt x="49411" y="9191"/>
                </a:lnTo>
                <a:lnTo>
                  <a:pt x="48704" y="10307"/>
                </a:lnTo>
                <a:lnTo>
                  <a:pt x="48034" y="11460"/>
                </a:lnTo>
                <a:lnTo>
                  <a:pt x="47476" y="12688"/>
                </a:lnTo>
                <a:lnTo>
                  <a:pt x="46955" y="13916"/>
                </a:lnTo>
                <a:lnTo>
                  <a:pt x="46509" y="15218"/>
                </a:lnTo>
                <a:lnTo>
                  <a:pt x="46174" y="16521"/>
                </a:lnTo>
                <a:lnTo>
                  <a:pt x="45876" y="17860"/>
                </a:lnTo>
                <a:lnTo>
                  <a:pt x="45690" y="19125"/>
                </a:lnTo>
                <a:lnTo>
                  <a:pt x="45579" y="20427"/>
                </a:lnTo>
                <a:lnTo>
                  <a:pt x="45541" y="21692"/>
                </a:lnTo>
                <a:lnTo>
                  <a:pt x="45579" y="22995"/>
                </a:lnTo>
                <a:lnTo>
                  <a:pt x="42788" y="23106"/>
                </a:lnTo>
                <a:lnTo>
                  <a:pt x="40072" y="23181"/>
                </a:lnTo>
                <a:lnTo>
                  <a:pt x="37467" y="23143"/>
                </a:lnTo>
                <a:lnTo>
                  <a:pt x="34937" y="23069"/>
                </a:lnTo>
                <a:lnTo>
                  <a:pt x="32519" y="22920"/>
                </a:lnTo>
                <a:lnTo>
                  <a:pt x="30175" y="22734"/>
                </a:lnTo>
                <a:lnTo>
                  <a:pt x="27905" y="22474"/>
                </a:lnTo>
                <a:lnTo>
                  <a:pt x="25747" y="22176"/>
                </a:lnTo>
                <a:lnTo>
                  <a:pt x="23664" y="21841"/>
                </a:lnTo>
                <a:lnTo>
                  <a:pt x="21692" y="21506"/>
                </a:lnTo>
                <a:lnTo>
                  <a:pt x="19794" y="21097"/>
                </a:lnTo>
                <a:lnTo>
                  <a:pt x="18008" y="20688"/>
                </a:lnTo>
                <a:lnTo>
                  <a:pt x="16297" y="20279"/>
                </a:lnTo>
                <a:lnTo>
                  <a:pt x="14697" y="19832"/>
                </a:lnTo>
                <a:lnTo>
                  <a:pt x="13171" y="19386"/>
                </a:lnTo>
                <a:lnTo>
                  <a:pt x="11757" y="18902"/>
                </a:lnTo>
                <a:lnTo>
                  <a:pt x="9711" y="18195"/>
                </a:lnTo>
                <a:lnTo>
                  <a:pt x="7776" y="17451"/>
                </a:lnTo>
                <a:lnTo>
                  <a:pt x="6028" y="16744"/>
                </a:lnTo>
                <a:lnTo>
                  <a:pt x="4465" y="16037"/>
                </a:lnTo>
                <a:lnTo>
                  <a:pt x="3088" y="15330"/>
                </a:lnTo>
                <a:lnTo>
                  <a:pt x="1898" y="14697"/>
                </a:lnTo>
                <a:lnTo>
                  <a:pt x="856" y="14139"/>
                </a:lnTo>
                <a:lnTo>
                  <a:pt x="0" y="13656"/>
                </a:lnTo>
                <a:lnTo>
                  <a:pt x="0" y="14325"/>
                </a:lnTo>
                <a:lnTo>
                  <a:pt x="893" y="14846"/>
                </a:lnTo>
                <a:lnTo>
                  <a:pt x="1935" y="15404"/>
                </a:lnTo>
                <a:lnTo>
                  <a:pt x="3125" y="16037"/>
                </a:lnTo>
                <a:lnTo>
                  <a:pt x="4502" y="16707"/>
                </a:lnTo>
                <a:lnTo>
                  <a:pt x="6028" y="17376"/>
                </a:lnTo>
                <a:lnTo>
                  <a:pt x="7739" y="18083"/>
                </a:lnTo>
                <a:lnTo>
                  <a:pt x="9562" y="18790"/>
                </a:lnTo>
                <a:lnTo>
                  <a:pt x="11571" y="19460"/>
                </a:lnTo>
                <a:lnTo>
                  <a:pt x="12985" y="19944"/>
                </a:lnTo>
                <a:lnTo>
                  <a:pt x="14511" y="20390"/>
                </a:lnTo>
                <a:lnTo>
                  <a:pt x="16111" y="20837"/>
                </a:lnTo>
                <a:lnTo>
                  <a:pt x="17822" y="21246"/>
                </a:lnTo>
                <a:lnTo>
                  <a:pt x="19645" y="21692"/>
                </a:lnTo>
                <a:lnTo>
                  <a:pt x="21543" y="22064"/>
                </a:lnTo>
                <a:lnTo>
                  <a:pt x="23552" y="22437"/>
                </a:lnTo>
                <a:lnTo>
                  <a:pt x="25636" y="22771"/>
                </a:lnTo>
                <a:lnTo>
                  <a:pt x="27831" y="23069"/>
                </a:lnTo>
                <a:lnTo>
                  <a:pt x="30100" y="23292"/>
                </a:lnTo>
                <a:lnTo>
                  <a:pt x="32445" y="23516"/>
                </a:lnTo>
                <a:lnTo>
                  <a:pt x="34900" y="23664"/>
                </a:lnTo>
                <a:lnTo>
                  <a:pt x="37467" y="23739"/>
                </a:lnTo>
                <a:lnTo>
                  <a:pt x="40072" y="23776"/>
                </a:lnTo>
                <a:lnTo>
                  <a:pt x="42788" y="23702"/>
                </a:lnTo>
                <a:lnTo>
                  <a:pt x="45616" y="23590"/>
                </a:lnTo>
                <a:lnTo>
                  <a:pt x="45727" y="24706"/>
                </a:lnTo>
                <a:lnTo>
                  <a:pt x="45876" y="25822"/>
                </a:lnTo>
                <a:lnTo>
                  <a:pt x="46100" y="26901"/>
                </a:lnTo>
                <a:lnTo>
                  <a:pt x="46397" y="27980"/>
                </a:lnTo>
                <a:lnTo>
                  <a:pt x="46806" y="29245"/>
                </a:lnTo>
                <a:lnTo>
                  <a:pt x="47290" y="30473"/>
                </a:lnTo>
                <a:lnTo>
                  <a:pt x="47848" y="31664"/>
                </a:lnTo>
                <a:lnTo>
                  <a:pt x="48444" y="32817"/>
                </a:lnTo>
                <a:lnTo>
                  <a:pt x="49150" y="33933"/>
                </a:lnTo>
                <a:lnTo>
                  <a:pt x="49895" y="35012"/>
                </a:lnTo>
                <a:lnTo>
                  <a:pt x="50713" y="36054"/>
                </a:lnTo>
                <a:lnTo>
                  <a:pt x="51643" y="37059"/>
                </a:lnTo>
                <a:lnTo>
                  <a:pt x="52499" y="37877"/>
                </a:lnTo>
                <a:lnTo>
                  <a:pt x="53504" y="38808"/>
                </a:lnTo>
                <a:lnTo>
                  <a:pt x="54769" y="39775"/>
                </a:lnTo>
                <a:lnTo>
                  <a:pt x="56183" y="40780"/>
                </a:lnTo>
                <a:lnTo>
                  <a:pt x="57001" y="41338"/>
                </a:lnTo>
                <a:lnTo>
                  <a:pt x="57894" y="41859"/>
                </a:lnTo>
                <a:lnTo>
                  <a:pt x="58824" y="42417"/>
                </a:lnTo>
                <a:lnTo>
                  <a:pt x="59792" y="43012"/>
                </a:lnTo>
                <a:lnTo>
                  <a:pt x="60871" y="43570"/>
                </a:lnTo>
                <a:lnTo>
                  <a:pt x="61987" y="44165"/>
                </a:lnTo>
                <a:lnTo>
                  <a:pt x="63215" y="44761"/>
                </a:lnTo>
                <a:lnTo>
                  <a:pt x="64480" y="45356"/>
                </a:lnTo>
                <a:lnTo>
                  <a:pt x="65931" y="45356"/>
                </a:lnTo>
                <a:lnTo>
                  <a:pt x="63922" y="44463"/>
                </a:lnTo>
                <a:lnTo>
                  <a:pt x="61987" y="43496"/>
                </a:lnTo>
                <a:lnTo>
                  <a:pt x="60052" y="42454"/>
                </a:lnTo>
                <a:lnTo>
                  <a:pt x="58229" y="41412"/>
                </a:lnTo>
                <a:lnTo>
                  <a:pt x="57336" y="40854"/>
                </a:lnTo>
                <a:lnTo>
                  <a:pt x="56480" y="40259"/>
                </a:lnTo>
                <a:lnTo>
                  <a:pt x="55662" y="39701"/>
                </a:lnTo>
                <a:lnTo>
                  <a:pt x="54843" y="39105"/>
                </a:lnTo>
                <a:lnTo>
                  <a:pt x="54099" y="38510"/>
                </a:lnTo>
                <a:lnTo>
                  <a:pt x="53392" y="37877"/>
                </a:lnTo>
                <a:lnTo>
                  <a:pt x="52685" y="37282"/>
                </a:lnTo>
                <a:lnTo>
                  <a:pt x="52053" y="36612"/>
                </a:lnTo>
                <a:lnTo>
                  <a:pt x="51197" y="35682"/>
                </a:lnTo>
                <a:lnTo>
                  <a:pt x="50378" y="34640"/>
                </a:lnTo>
                <a:lnTo>
                  <a:pt x="49634" y="33599"/>
                </a:lnTo>
                <a:lnTo>
                  <a:pt x="48964" y="32520"/>
                </a:lnTo>
                <a:lnTo>
                  <a:pt x="48369" y="31403"/>
                </a:lnTo>
                <a:lnTo>
                  <a:pt x="47848" y="30250"/>
                </a:lnTo>
                <a:lnTo>
                  <a:pt x="47365" y="29059"/>
                </a:lnTo>
                <a:lnTo>
                  <a:pt x="46955" y="27832"/>
                </a:lnTo>
                <a:lnTo>
                  <a:pt x="46695" y="26753"/>
                </a:lnTo>
                <a:lnTo>
                  <a:pt x="46472" y="25711"/>
                </a:lnTo>
                <a:lnTo>
                  <a:pt x="46323" y="24632"/>
                </a:lnTo>
                <a:lnTo>
                  <a:pt x="46211" y="23553"/>
                </a:lnTo>
                <a:lnTo>
                  <a:pt x="48369" y="23404"/>
                </a:lnTo>
                <a:lnTo>
                  <a:pt x="50564" y="23181"/>
                </a:lnTo>
                <a:lnTo>
                  <a:pt x="51792" y="23069"/>
                </a:lnTo>
                <a:lnTo>
                  <a:pt x="52946" y="22883"/>
                </a:lnTo>
                <a:lnTo>
                  <a:pt x="54099" y="22734"/>
                </a:lnTo>
                <a:lnTo>
                  <a:pt x="55252" y="22548"/>
                </a:lnTo>
                <a:lnTo>
                  <a:pt x="56331" y="22325"/>
                </a:lnTo>
                <a:lnTo>
                  <a:pt x="57410" y="22102"/>
                </a:lnTo>
                <a:lnTo>
                  <a:pt x="58415" y="21841"/>
                </a:lnTo>
                <a:lnTo>
                  <a:pt x="59420" y="21581"/>
                </a:lnTo>
                <a:lnTo>
                  <a:pt x="60387" y="21283"/>
                </a:lnTo>
                <a:lnTo>
                  <a:pt x="61354" y="20985"/>
                </a:lnTo>
                <a:lnTo>
                  <a:pt x="62247" y="20651"/>
                </a:lnTo>
                <a:lnTo>
                  <a:pt x="63103" y="20316"/>
                </a:lnTo>
                <a:lnTo>
                  <a:pt x="63959" y="19944"/>
                </a:lnTo>
                <a:lnTo>
                  <a:pt x="64777" y="19572"/>
                </a:lnTo>
                <a:lnTo>
                  <a:pt x="65559" y="19162"/>
                </a:lnTo>
                <a:lnTo>
                  <a:pt x="66303" y="18753"/>
                </a:lnTo>
                <a:lnTo>
                  <a:pt x="66898" y="18381"/>
                </a:lnTo>
                <a:lnTo>
                  <a:pt x="67494" y="17972"/>
                </a:lnTo>
                <a:lnTo>
                  <a:pt x="68052" y="17600"/>
                </a:lnTo>
                <a:lnTo>
                  <a:pt x="68573" y="17190"/>
                </a:lnTo>
                <a:lnTo>
                  <a:pt x="69093" y="16744"/>
                </a:lnTo>
                <a:lnTo>
                  <a:pt x="69540" y="16335"/>
                </a:lnTo>
                <a:lnTo>
                  <a:pt x="69986" y="15888"/>
                </a:lnTo>
                <a:lnTo>
                  <a:pt x="70433" y="15442"/>
                </a:lnTo>
                <a:lnTo>
                  <a:pt x="70805" y="14958"/>
                </a:lnTo>
                <a:lnTo>
                  <a:pt x="71177" y="14511"/>
                </a:lnTo>
                <a:lnTo>
                  <a:pt x="71512" y="14028"/>
                </a:lnTo>
                <a:lnTo>
                  <a:pt x="71810" y="13544"/>
                </a:lnTo>
                <a:lnTo>
                  <a:pt x="72070" y="13023"/>
                </a:lnTo>
                <a:lnTo>
                  <a:pt x="72330" y="12539"/>
                </a:lnTo>
                <a:lnTo>
                  <a:pt x="72517" y="12019"/>
                </a:lnTo>
                <a:lnTo>
                  <a:pt x="72703" y="11498"/>
                </a:lnTo>
                <a:lnTo>
                  <a:pt x="72889" y="10865"/>
                </a:lnTo>
                <a:lnTo>
                  <a:pt x="73000" y="10233"/>
                </a:lnTo>
                <a:lnTo>
                  <a:pt x="73075" y="9600"/>
                </a:lnTo>
                <a:lnTo>
                  <a:pt x="73112" y="8968"/>
                </a:lnTo>
                <a:lnTo>
                  <a:pt x="73112" y="8335"/>
                </a:lnTo>
                <a:lnTo>
                  <a:pt x="73037" y="7703"/>
                </a:lnTo>
                <a:lnTo>
                  <a:pt x="72926" y="7107"/>
                </a:lnTo>
                <a:lnTo>
                  <a:pt x="72814" y="6512"/>
                </a:lnTo>
                <a:lnTo>
                  <a:pt x="72591" y="5917"/>
                </a:lnTo>
                <a:lnTo>
                  <a:pt x="72368" y="5321"/>
                </a:lnTo>
                <a:lnTo>
                  <a:pt x="72107" y="4763"/>
                </a:lnTo>
                <a:lnTo>
                  <a:pt x="71772" y="4242"/>
                </a:lnTo>
                <a:lnTo>
                  <a:pt x="71400" y="3721"/>
                </a:lnTo>
                <a:lnTo>
                  <a:pt x="70991" y="3201"/>
                </a:lnTo>
                <a:lnTo>
                  <a:pt x="70545" y="2717"/>
                </a:lnTo>
                <a:lnTo>
                  <a:pt x="70061" y="2270"/>
                </a:lnTo>
                <a:lnTo>
                  <a:pt x="69503" y="1824"/>
                </a:lnTo>
                <a:lnTo>
                  <a:pt x="68870" y="1415"/>
                </a:lnTo>
                <a:lnTo>
                  <a:pt x="68238" y="1043"/>
                </a:lnTo>
                <a:lnTo>
                  <a:pt x="67605" y="745"/>
                </a:lnTo>
                <a:lnTo>
                  <a:pt x="66898" y="484"/>
                </a:lnTo>
                <a:lnTo>
                  <a:pt x="66229" y="298"/>
                </a:lnTo>
                <a:lnTo>
                  <a:pt x="65522" y="150"/>
                </a:lnTo>
                <a:lnTo>
                  <a:pt x="64777" y="38"/>
                </a:lnTo>
                <a:lnTo>
                  <a:pt x="6403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6"/>
              </a:solidFill>
              <a:latin typeface="Nunito Sans"/>
              <a:ea typeface="Nunito Sans"/>
              <a:cs typeface="Nunito Sans"/>
              <a:sym typeface="Nunito Sans"/>
            </a:endParaRPr>
          </a:p>
        </p:txBody>
      </p:sp>
    </p:spTree>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56.xml"/><Relationship Id="rId18" Type="http://schemas.openxmlformats.org/officeDocument/2006/relationships/slideLayout" Target="../slideLayouts/slideLayout61.xml"/><Relationship Id="rId26" Type="http://schemas.openxmlformats.org/officeDocument/2006/relationships/slideLayout" Target="../slideLayouts/slideLayout69.xml"/><Relationship Id="rId39" Type="http://schemas.openxmlformats.org/officeDocument/2006/relationships/slideLayout" Target="../slideLayouts/slideLayout82.xml"/><Relationship Id="rId21" Type="http://schemas.openxmlformats.org/officeDocument/2006/relationships/slideLayout" Target="../slideLayouts/slideLayout64.xml"/><Relationship Id="rId34" Type="http://schemas.openxmlformats.org/officeDocument/2006/relationships/slideLayout" Target="../slideLayouts/slideLayout77.xml"/><Relationship Id="rId42" Type="http://schemas.openxmlformats.org/officeDocument/2006/relationships/slideLayout" Target="../slideLayouts/slideLayout85.xml"/><Relationship Id="rId47" Type="http://schemas.openxmlformats.org/officeDocument/2006/relationships/theme" Target="../theme/theme2.xml"/><Relationship Id="rId7" Type="http://schemas.openxmlformats.org/officeDocument/2006/relationships/slideLayout" Target="../slideLayouts/slideLayout50.xml"/><Relationship Id="rId2" Type="http://schemas.openxmlformats.org/officeDocument/2006/relationships/slideLayout" Target="../slideLayouts/slideLayout45.xml"/><Relationship Id="rId16" Type="http://schemas.openxmlformats.org/officeDocument/2006/relationships/slideLayout" Target="../slideLayouts/slideLayout59.xml"/><Relationship Id="rId29" Type="http://schemas.openxmlformats.org/officeDocument/2006/relationships/slideLayout" Target="../slideLayouts/slideLayout72.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24" Type="http://schemas.openxmlformats.org/officeDocument/2006/relationships/slideLayout" Target="../slideLayouts/slideLayout67.xml"/><Relationship Id="rId32" Type="http://schemas.openxmlformats.org/officeDocument/2006/relationships/slideLayout" Target="../slideLayouts/slideLayout75.xml"/><Relationship Id="rId37" Type="http://schemas.openxmlformats.org/officeDocument/2006/relationships/slideLayout" Target="../slideLayouts/slideLayout80.xml"/><Relationship Id="rId40" Type="http://schemas.openxmlformats.org/officeDocument/2006/relationships/slideLayout" Target="../slideLayouts/slideLayout83.xml"/><Relationship Id="rId45" Type="http://schemas.openxmlformats.org/officeDocument/2006/relationships/slideLayout" Target="../slideLayouts/slideLayout88.xml"/><Relationship Id="rId5" Type="http://schemas.openxmlformats.org/officeDocument/2006/relationships/slideLayout" Target="../slideLayouts/slideLayout48.xml"/><Relationship Id="rId15" Type="http://schemas.openxmlformats.org/officeDocument/2006/relationships/slideLayout" Target="../slideLayouts/slideLayout58.xml"/><Relationship Id="rId23" Type="http://schemas.openxmlformats.org/officeDocument/2006/relationships/slideLayout" Target="../slideLayouts/slideLayout66.xml"/><Relationship Id="rId28" Type="http://schemas.openxmlformats.org/officeDocument/2006/relationships/slideLayout" Target="../slideLayouts/slideLayout71.xml"/><Relationship Id="rId36" Type="http://schemas.openxmlformats.org/officeDocument/2006/relationships/slideLayout" Target="../slideLayouts/slideLayout79.xml"/><Relationship Id="rId10" Type="http://schemas.openxmlformats.org/officeDocument/2006/relationships/slideLayout" Target="../slideLayouts/slideLayout53.xml"/><Relationship Id="rId19" Type="http://schemas.openxmlformats.org/officeDocument/2006/relationships/slideLayout" Target="../slideLayouts/slideLayout62.xml"/><Relationship Id="rId31" Type="http://schemas.openxmlformats.org/officeDocument/2006/relationships/slideLayout" Target="../slideLayouts/slideLayout74.xml"/><Relationship Id="rId44" Type="http://schemas.openxmlformats.org/officeDocument/2006/relationships/slideLayout" Target="../slideLayouts/slideLayout87.xml"/><Relationship Id="rId4" Type="http://schemas.openxmlformats.org/officeDocument/2006/relationships/slideLayout" Target="../slideLayouts/slideLayout47.xml"/><Relationship Id="rId9" Type="http://schemas.openxmlformats.org/officeDocument/2006/relationships/slideLayout" Target="../slideLayouts/slideLayout52.xml"/><Relationship Id="rId14" Type="http://schemas.openxmlformats.org/officeDocument/2006/relationships/slideLayout" Target="../slideLayouts/slideLayout57.xml"/><Relationship Id="rId22" Type="http://schemas.openxmlformats.org/officeDocument/2006/relationships/slideLayout" Target="../slideLayouts/slideLayout65.xml"/><Relationship Id="rId27" Type="http://schemas.openxmlformats.org/officeDocument/2006/relationships/slideLayout" Target="../slideLayouts/slideLayout70.xml"/><Relationship Id="rId30" Type="http://schemas.openxmlformats.org/officeDocument/2006/relationships/slideLayout" Target="../slideLayouts/slideLayout73.xml"/><Relationship Id="rId35" Type="http://schemas.openxmlformats.org/officeDocument/2006/relationships/slideLayout" Target="../slideLayouts/slideLayout78.xml"/><Relationship Id="rId43" Type="http://schemas.openxmlformats.org/officeDocument/2006/relationships/slideLayout" Target="../slideLayouts/slideLayout86.xml"/><Relationship Id="rId8" Type="http://schemas.openxmlformats.org/officeDocument/2006/relationships/slideLayout" Target="../slideLayouts/slideLayout51.xml"/><Relationship Id="rId3" Type="http://schemas.openxmlformats.org/officeDocument/2006/relationships/slideLayout" Target="../slideLayouts/slideLayout46.xml"/><Relationship Id="rId12" Type="http://schemas.openxmlformats.org/officeDocument/2006/relationships/slideLayout" Target="../slideLayouts/slideLayout55.xml"/><Relationship Id="rId17" Type="http://schemas.openxmlformats.org/officeDocument/2006/relationships/slideLayout" Target="../slideLayouts/slideLayout60.xml"/><Relationship Id="rId25" Type="http://schemas.openxmlformats.org/officeDocument/2006/relationships/slideLayout" Target="../slideLayouts/slideLayout68.xml"/><Relationship Id="rId33" Type="http://schemas.openxmlformats.org/officeDocument/2006/relationships/slideLayout" Target="../slideLayouts/slideLayout76.xml"/><Relationship Id="rId38" Type="http://schemas.openxmlformats.org/officeDocument/2006/relationships/slideLayout" Target="../slideLayouts/slideLayout81.xml"/><Relationship Id="rId46" Type="http://schemas.openxmlformats.org/officeDocument/2006/relationships/slideLayout" Target="../slideLayouts/slideLayout89.xml"/><Relationship Id="rId20" Type="http://schemas.openxmlformats.org/officeDocument/2006/relationships/slideLayout" Target="../slideLayouts/slideLayout63.xml"/><Relationship Id="rId41" Type="http://schemas.openxmlformats.org/officeDocument/2006/relationships/slideLayout" Target="../slideLayouts/slideLayout8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dk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body" idx="1"/>
          </p:nvPr>
        </p:nvSpPr>
        <p:spPr>
          <a:xfrm>
            <a:off x="228600" y="1833125"/>
            <a:ext cx="5760600" cy="3460200"/>
          </a:xfrm>
          <a:prstGeom prst="rect">
            <a:avLst/>
          </a:prstGeom>
          <a:noFill/>
          <a:ln>
            <a:noFill/>
          </a:ln>
        </p:spPr>
        <p:txBody>
          <a:bodyPr spcFirstLastPara="1" wrap="square" lIns="91425" tIns="91425" rIns="91425" bIns="91425" anchor="t" anchorCtr="0">
            <a:spAutoFit/>
          </a:bodyPr>
          <a:lstStyle>
            <a:lvl1pPr marL="457200" lvl="0" indent="-304800">
              <a:lnSpc>
                <a:spcPct val="115000"/>
              </a:lnSpc>
              <a:spcBef>
                <a:spcPts val="0"/>
              </a:spcBef>
              <a:spcAft>
                <a:spcPts val="0"/>
              </a:spcAft>
              <a:buClr>
                <a:schemeClr val="dk1"/>
              </a:buClr>
              <a:buSzPts val="1200"/>
              <a:buFont typeface="Nunito Sans"/>
              <a:buChar char="●"/>
              <a:defRPr sz="1200">
                <a:solidFill>
                  <a:schemeClr val="dk1"/>
                </a:solidFill>
                <a:latin typeface="Nunito Sans"/>
                <a:ea typeface="Nunito Sans"/>
                <a:cs typeface="Nunito Sans"/>
                <a:sym typeface="Nunito Sans"/>
              </a:defRPr>
            </a:lvl1pPr>
            <a:lvl2pPr marL="914400" lvl="1" indent="-304800">
              <a:lnSpc>
                <a:spcPct val="115000"/>
              </a:lnSpc>
              <a:spcBef>
                <a:spcPts val="800"/>
              </a:spcBef>
              <a:spcAft>
                <a:spcPts val="0"/>
              </a:spcAft>
              <a:buClr>
                <a:schemeClr val="dk1"/>
              </a:buClr>
              <a:buSzPts val="1200"/>
              <a:buFont typeface="Nunito Sans"/>
              <a:buChar char="○"/>
              <a:defRPr sz="1200">
                <a:solidFill>
                  <a:schemeClr val="dk1"/>
                </a:solidFill>
                <a:latin typeface="Nunito Sans"/>
                <a:ea typeface="Nunito Sans"/>
                <a:cs typeface="Nunito Sans"/>
                <a:sym typeface="Nunito Sans"/>
              </a:defRPr>
            </a:lvl2pPr>
            <a:lvl3pPr marL="1371600" lvl="2" indent="-304800">
              <a:lnSpc>
                <a:spcPct val="115000"/>
              </a:lnSpc>
              <a:spcBef>
                <a:spcPts val="800"/>
              </a:spcBef>
              <a:spcAft>
                <a:spcPts val="0"/>
              </a:spcAft>
              <a:buClr>
                <a:schemeClr val="dk1"/>
              </a:buClr>
              <a:buSzPts val="1200"/>
              <a:buFont typeface="Nunito Sans"/>
              <a:buChar char="■"/>
              <a:defRPr sz="1200">
                <a:solidFill>
                  <a:schemeClr val="dk1"/>
                </a:solidFill>
                <a:latin typeface="Nunito Sans"/>
                <a:ea typeface="Nunito Sans"/>
                <a:cs typeface="Nunito Sans"/>
                <a:sym typeface="Nunito Sans"/>
              </a:defRPr>
            </a:lvl3pPr>
            <a:lvl4pPr marL="1828800" lvl="3" indent="-304800">
              <a:lnSpc>
                <a:spcPct val="115000"/>
              </a:lnSpc>
              <a:spcBef>
                <a:spcPts val="800"/>
              </a:spcBef>
              <a:spcAft>
                <a:spcPts val="0"/>
              </a:spcAft>
              <a:buClr>
                <a:schemeClr val="dk1"/>
              </a:buClr>
              <a:buSzPts val="1200"/>
              <a:buFont typeface="Nunito Sans"/>
              <a:buChar char="●"/>
              <a:defRPr sz="1200">
                <a:solidFill>
                  <a:schemeClr val="dk1"/>
                </a:solidFill>
                <a:latin typeface="Nunito Sans"/>
                <a:ea typeface="Nunito Sans"/>
                <a:cs typeface="Nunito Sans"/>
                <a:sym typeface="Nunito Sans"/>
              </a:defRPr>
            </a:lvl4pPr>
            <a:lvl5pPr marL="2286000" lvl="4" indent="-304800">
              <a:lnSpc>
                <a:spcPct val="115000"/>
              </a:lnSpc>
              <a:spcBef>
                <a:spcPts val="800"/>
              </a:spcBef>
              <a:spcAft>
                <a:spcPts val="0"/>
              </a:spcAft>
              <a:buClr>
                <a:schemeClr val="dk1"/>
              </a:buClr>
              <a:buSzPts val="1200"/>
              <a:buFont typeface="Nunito Sans"/>
              <a:buChar char="○"/>
              <a:defRPr sz="1200">
                <a:solidFill>
                  <a:schemeClr val="dk1"/>
                </a:solidFill>
                <a:latin typeface="Nunito Sans"/>
                <a:ea typeface="Nunito Sans"/>
                <a:cs typeface="Nunito Sans"/>
                <a:sym typeface="Nunito Sans"/>
              </a:defRPr>
            </a:lvl5pPr>
            <a:lvl6pPr marL="2743200" lvl="5" indent="-304800">
              <a:lnSpc>
                <a:spcPct val="115000"/>
              </a:lnSpc>
              <a:spcBef>
                <a:spcPts val="800"/>
              </a:spcBef>
              <a:spcAft>
                <a:spcPts val="0"/>
              </a:spcAft>
              <a:buClr>
                <a:schemeClr val="dk1"/>
              </a:buClr>
              <a:buSzPts val="1200"/>
              <a:buFont typeface="Nunito Sans"/>
              <a:buChar char="■"/>
              <a:defRPr sz="1200">
                <a:solidFill>
                  <a:schemeClr val="dk1"/>
                </a:solidFill>
                <a:latin typeface="Nunito Sans"/>
                <a:ea typeface="Nunito Sans"/>
                <a:cs typeface="Nunito Sans"/>
                <a:sym typeface="Nunito Sans"/>
              </a:defRPr>
            </a:lvl6pPr>
            <a:lvl7pPr marL="3200400" lvl="6" indent="-304800">
              <a:lnSpc>
                <a:spcPct val="115000"/>
              </a:lnSpc>
              <a:spcBef>
                <a:spcPts val="800"/>
              </a:spcBef>
              <a:spcAft>
                <a:spcPts val="0"/>
              </a:spcAft>
              <a:buClr>
                <a:schemeClr val="dk1"/>
              </a:buClr>
              <a:buSzPts val="1200"/>
              <a:buFont typeface="Nunito Sans"/>
              <a:buChar char="●"/>
              <a:defRPr sz="1200">
                <a:solidFill>
                  <a:schemeClr val="dk1"/>
                </a:solidFill>
                <a:latin typeface="Nunito Sans"/>
                <a:ea typeface="Nunito Sans"/>
                <a:cs typeface="Nunito Sans"/>
                <a:sym typeface="Nunito Sans"/>
              </a:defRPr>
            </a:lvl7pPr>
            <a:lvl8pPr marL="3657600" lvl="7" indent="-304800">
              <a:lnSpc>
                <a:spcPct val="115000"/>
              </a:lnSpc>
              <a:spcBef>
                <a:spcPts val="800"/>
              </a:spcBef>
              <a:spcAft>
                <a:spcPts val="0"/>
              </a:spcAft>
              <a:buClr>
                <a:schemeClr val="dk1"/>
              </a:buClr>
              <a:buSzPts val="1200"/>
              <a:buFont typeface="Nunito Sans"/>
              <a:buChar char="○"/>
              <a:defRPr sz="1200">
                <a:solidFill>
                  <a:schemeClr val="dk1"/>
                </a:solidFill>
                <a:latin typeface="Nunito Sans"/>
                <a:ea typeface="Nunito Sans"/>
                <a:cs typeface="Nunito Sans"/>
                <a:sym typeface="Nunito Sans"/>
              </a:defRPr>
            </a:lvl8pPr>
            <a:lvl9pPr marL="4114800" lvl="8" indent="-304800">
              <a:lnSpc>
                <a:spcPct val="115000"/>
              </a:lnSpc>
              <a:spcBef>
                <a:spcPts val="800"/>
              </a:spcBef>
              <a:spcAft>
                <a:spcPts val="800"/>
              </a:spcAft>
              <a:buClr>
                <a:schemeClr val="dk1"/>
              </a:buClr>
              <a:buSzPts val="1200"/>
              <a:buFont typeface="Nunito Sans"/>
              <a:buChar char="■"/>
              <a:defRPr sz="1200">
                <a:solidFill>
                  <a:schemeClr val="dk1"/>
                </a:solidFill>
                <a:latin typeface="Nunito Sans"/>
                <a:ea typeface="Nunito Sans"/>
                <a:cs typeface="Nunito Sans"/>
                <a:sym typeface="Nunito Sans"/>
              </a:defRPr>
            </a:lvl9pPr>
          </a:lstStyle>
          <a:p>
            <a:endParaRPr/>
          </a:p>
        </p:txBody>
      </p:sp>
      <p:sp>
        <p:nvSpPr>
          <p:cNvPr id="7" name="Google Shape;7;p1"/>
          <p:cNvSpPr txBox="1">
            <a:spLocks noGrp="1"/>
          </p:cNvSpPr>
          <p:nvPr>
            <p:ph type="title"/>
          </p:nvPr>
        </p:nvSpPr>
        <p:spPr>
          <a:xfrm>
            <a:off x="228600" y="256925"/>
            <a:ext cx="5707200" cy="587700"/>
          </a:xfrm>
          <a:prstGeom prst="rect">
            <a:avLst/>
          </a:prstGeom>
          <a:noFill/>
          <a:ln>
            <a:noFill/>
          </a:ln>
        </p:spPr>
        <p:txBody>
          <a:bodyPr spcFirstLastPara="1" wrap="square" lIns="91425" tIns="91425" rIns="91425" bIns="91425" anchor="t" anchorCtr="0">
            <a:spAutoFit/>
          </a:bodyPr>
          <a:lstStyle>
            <a:lvl1pPr lvl="0">
              <a:spcBef>
                <a:spcPts val="0"/>
              </a:spcBef>
              <a:spcAft>
                <a:spcPts val="0"/>
              </a:spcAft>
              <a:buNone/>
              <a:defRPr sz="2800" b="1">
                <a:solidFill>
                  <a:schemeClr val="dk1"/>
                </a:solidFill>
                <a:latin typeface="Poppins"/>
                <a:ea typeface="Poppins"/>
                <a:cs typeface="Poppins"/>
                <a:sym typeface="Poppins"/>
              </a:defRPr>
            </a:lvl1pPr>
            <a:lvl2pPr lvl="1">
              <a:spcBef>
                <a:spcPts val="0"/>
              </a:spcBef>
              <a:spcAft>
                <a:spcPts val="0"/>
              </a:spcAft>
              <a:buNone/>
              <a:defRPr sz="2800">
                <a:solidFill>
                  <a:schemeClr val="dk1"/>
                </a:solidFill>
                <a:latin typeface="Poppins SemiBold"/>
                <a:ea typeface="Poppins SemiBold"/>
                <a:cs typeface="Poppins SemiBold"/>
                <a:sym typeface="Poppins SemiBold"/>
              </a:defRPr>
            </a:lvl2pPr>
            <a:lvl3pPr lvl="2">
              <a:spcBef>
                <a:spcPts val="0"/>
              </a:spcBef>
              <a:spcAft>
                <a:spcPts val="0"/>
              </a:spcAft>
              <a:buNone/>
              <a:defRPr sz="2800">
                <a:solidFill>
                  <a:schemeClr val="dk1"/>
                </a:solidFill>
                <a:latin typeface="Poppins SemiBold"/>
                <a:ea typeface="Poppins SemiBold"/>
                <a:cs typeface="Poppins SemiBold"/>
                <a:sym typeface="Poppins SemiBold"/>
              </a:defRPr>
            </a:lvl3pPr>
            <a:lvl4pPr lvl="3">
              <a:spcBef>
                <a:spcPts val="0"/>
              </a:spcBef>
              <a:spcAft>
                <a:spcPts val="0"/>
              </a:spcAft>
              <a:buNone/>
              <a:defRPr sz="2800">
                <a:solidFill>
                  <a:schemeClr val="dk1"/>
                </a:solidFill>
                <a:latin typeface="Poppins SemiBold"/>
                <a:ea typeface="Poppins SemiBold"/>
                <a:cs typeface="Poppins SemiBold"/>
                <a:sym typeface="Poppins SemiBold"/>
              </a:defRPr>
            </a:lvl4pPr>
            <a:lvl5pPr lvl="4">
              <a:spcBef>
                <a:spcPts val="0"/>
              </a:spcBef>
              <a:spcAft>
                <a:spcPts val="0"/>
              </a:spcAft>
              <a:buNone/>
              <a:defRPr sz="2800">
                <a:solidFill>
                  <a:schemeClr val="dk1"/>
                </a:solidFill>
                <a:latin typeface="Poppins SemiBold"/>
                <a:ea typeface="Poppins SemiBold"/>
                <a:cs typeface="Poppins SemiBold"/>
                <a:sym typeface="Poppins SemiBold"/>
              </a:defRPr>
            </a:lvl5pPr>
            <a:lvl6pPr lvl="5">
              <a:spcBef>
                <a:spcPts val="0"/>
              </a:spcBef>
              <a:spcAft>
                <a:spcPts val="0"/>
              </a:spcAft>
              <a:buNone/>
              <a:defRPr sz="2800">
                <a:solidFill>
                  <a:schemeClr val="dk1"/>
                </a:solidFill>
                <a:latin typeface="Poppins SemiBold"/>
                <a:ea typeface="Poppins SemiBold"/>
                <a:cs typeface="Poppins SemiBold"/>
                <a:sym typeface="Poppins SemiBold"/>
              </a:defRPr>
            </a:lvl6pPr>
            <a:lvl7pPr lvl="6">
              <a:spcBef>
                <a:spcPts val="0"/>
              </a:spcBef>
              <a:spcAft>
                <a:spcPts val="0"/>
              </a:spcAft>
              <a:buNone/>
              <a:defRPr sz="2800">
                <a:solidFill>
                  <a:schemeClr val="dk1"/>
                </a:solidFill>
                <a:latin typeface="Poppins SemiBold"/>
                <a:ea typeface="Poppins SemiBold"/>
                <a:cs typeface="Poppins SemiBold"/>
                <a:sym typeface="Poppins SemiBold"/>
              </a:defRPr>
            </a:lvl7pPr>
            <a:lvl8pPr lvl="7">
              <a:spcBef>
                <a:spcPts val="0"/>
              </a:spcBef>
              <a:spcAft>
                <a:spcPts val="0"/>
              </a:spcAft>
              <a:buNone/>
              <a:defRPr sz="2800">
                <a:solidFill>
                  <a:schemeClr val="dk1"/>
                </a:solidFill>
                <a:latin typeface="Poppins SemiBold"/>
                <a:ea typeface="Poppins SemiBold"/>
                <a:cs typeface="Poppins SemiBold"/>
                <a:sym typeface="Poppins SemiBold"/>
              </a:defRPr>
            </a:lvl8pPr>
            <a:lvl9pPr lvl="8">
              <a:spcBef>
                <a:spcPts val="0"/>
              </a:spcBef>
              <a:spcAft>
                <a:spcPts val="0"/>
              </a:spcAft>
              <a:buNone/>
              <a:defRPr sz="2800">
                <a:solidFill>
                  <a:schemeClr val="dk1"/>
                </a:solidFill>
                <a:latin typeface="Poppins SemiBold"/>
                <a:ea typeface="Poppins SemiBold"/>
                <a:cs typeface="Poppins SemiBold"/>
                <a:sym typeface="Poppins SemiBold"/>
              </a:defRPr>
            </a:lvl9pPr>
          </a:lstStyle>
          <a:p>
            <a:endParaRPr/>
          </a:p>
        </p:txBody>
      </p:sp>
      <p:sp>
        <p:nvSpPr>
          <p:cNvPr id="8" name="Google Shape;8;p1"/>
          <p:cNvSpPr txBox="1">
            <a:spLocks noGrp="1"/>
          </p:cNvSpPr>
          <p:nvPr>
            <p:ph type="body" idx="2"/>
          </p:nvPr>
        </p:nvSpPr>
        <p:spPr>
          <a:xfrm>
            <a:off x="4392125" y="1843600"/>
            <a:ext cx="3919500" cy="2773200"/>
          </a:xfrm>
          <a:prstGeom prst="rect">
            <a:avLst/>
          </a:prstGeom>
          <a:noFill/>
          <a:ln>
            <a:noFill/>
          </a:ln>
        </p:spPr>
        <p:txBody>
          <a:bodyPr spcFirstLastPara="1" wrap="square" lIns="91425" tIns="91425" rIns="91425" bIns="91425" anchor="t" anchorCtr="0">
            <a:noAutofit/>
          </a:bodyPr>
          <a:lstStyle>
            <a:lvl1pPr marL="457200" lvl="0" indent="-304800">
              <a:spcBef>
                <a:spcPts val="0"/>
              </a:spcBef>
              <a:spcAft>
                <a:spcPts val="0"/>
              </a:spcAft>
              <a:buClr>
                <a:schemeClr val="dk1"/>
              </a:buClr>
              <a:buSzPts val="1200"/>
              <a:buFont typeface="Nunito Sans"/>
              <a:buChar char="●"/>
              <a:defRPr sz="1200">
                <a:solidFill>
                  <a:schemeClr val="dk1"/>
                </a:solidFill>
                <a:latin typeface="Nunito Sans"/>
                <a:ea typeface="Nunito Sans"/>
                <a:cs typeface="Nunito Sans"/>
                <a:sym typeface="Nunito Sans"/>
              </a:defRPr>
            </a:lvl1pPr>
            <a:lvl2pPr marL="914400" lvl="1" indent="-304800">
              <a:spcBef>
                <a:spcPts val="0"/>
              </a:spcBef>
              <a:spcAft>
                <a:spcPts val="0"/>
              </a:spcAft>
              <a:buClr>
                <a:schemeClr val="dk1"/>
              </a:buClr>
              <a:buSzPts val="1200"/>
              <a:buFont typeface="Nunito Sans"/>
              <a:buChar char="○"/>
              <a:defRPr sz="1200">
                <a:solidFill>
                  <a:schemeClr val="dk1"/>
                </a:solidFill>
                <a:latin typeface="Nunito Sans"/>
                <a:ea typeface="Nunito Sans"/>
                <a:cs typeface="Nunito Sans"/>
                <a:sym typeface="Nunito Sans"/>
              </a:defRPr>
            </a:lvl2pPr>
            <a:lvl3pPr marL="1371600" lvl="2" indent="-304800">
              <a:spcBef>
                <a:spcPts val="0"/>
              </a:spcBef>
              <a:spcAft>
                <a:spcPts val="0"/>
              </a:spcAft>
              <a:buClr>
                <a:schemeClr val="dk1"/>
              </a:buClr>
              <a:buSzPts val="1200"/>
              <a:buFont typeface="Nunito Sans"/>
              <a:buChar char="■"/>
              <a:defRPr sz="1200">
                <a:solidFill>
                  <a:schemeClr val="dk1"/>
                </a:solidFill>
                <a:latin typeface="Nunito Sans"/>
                <a:ea typeface="Nunito Sans"/>
                <a:cs typeface="Nunito Sans"/>
                <a:sym typeface="Nunito Sans"/>
              </a:defRPr>
            </a:lvl3pPr>
            <a:lvl4pPr marL="1828800" lvl="3" indent="-304800">
              <a:spcBef>
                <a:spcPts val="0"/>
              </a:spcBef>
              <a:spcAft>
                <a:spcPts val="0"/>
              </a:spcAft>
              <a:buClr>
                <a:schemeClr val="dk1"/>
              </a:buClr>
              <a:buSzPts val="1200"/>
              <a:buFont typeface="Nunito Sans"/>
              <a:buChar char="●"/>
              <a:defRPr sz="1200">
                <a:solidFill>
                  <a:schemeClr val="dk1"/>
                </a:solidFill>
                <a:latin typeface="Nunito Sans"/>
                <a:ea typeface="Nunito Sans"/>
                <a:cs typeface="Nunito Sans"/>
                <a:sym typeface="Nunito Sans"/>
              </a:defRPr>
            </a:lvl4pPr>
            <a:lvl5pPr marL="2286000" lvl="4" indent="-304800">
              <a:spcBef>
                <a:spcPts val="0"/>
              </a:spcBef>
              <a:spcAft>
                <a:spcPts val="0"/>
              </a:spcAft>
              <a:buClr>
                <a:schemeClr val="dk1"/>
              </a:buClr>
              <a:buSzPts val="1200"/>
              <a:buFont typeface="Nunito Sans"/>
              <a:buChar char="○"/>
              <a:defRPr sz="1200">
                <a:solidFill>
                  <a:schemeClr val="dk1"/>
                </a:solidFill>
                <a:latin typeface="Nunito Sans"/>
                <a:ea typeface="Nunito Sans"/>
                <a:cs typeface="Nunito Sans"/>
                <a:sym typeface="Nunito Sans"/>
              </a:defRPr>
            </a:lvl5pPr>
            <a:lvl6pPr marL="2743200" lvl="5" indent="-304800">
              <a:spcBef>
                <a:spcPts val="0"/>
              </a:spcBef>
              <a:spcAft>
                <a:spcPts val="0"/>
              </a:spcAft>
              <a:buClr>
                <a:schemeClr val="dk1"/>
              </a:buClr>
              <a:buSzPts val="1200"/>
              <a:buFont typeface="Nunito Sans"/>
              <a:buChar char="■"/>
              <a:defRPr sz="1200">
                <a:solidFill>
                  <a:schemeClr val="dk1"/>
                </a:solidFill>
                <a:latin typeface="Nunito Sans"/>
                <a:ea typeface="Nunito Sans"/>
                <a:cs typeface="Nunito Sans"/>
                <a:sym typeface="Nunito Sans"/>
              </a:defRPr>
            </a:lvl6pPr>
            <a:lvl7pPr marL="3200400" lvl="6" indent="-304800">
              <a:spcBef>
                <a:spcPts val="0"/>
              </a:spcBef>
              <a:spcAft>
                <a:spcPts val="0"/>
              </a:spcAft>
              <a:buClr>
                <a:schemeClr val="dk1"/>
              </a:buClr>
              <a:buSzPts val="1200"/>
              <a:buFont typeface="Nunito Sans"/>
              <a:buChar char="●"/>
              <a:defRPr sz="1200">
                <a:solidFill>
                  <a:schemeClr val="dk1"/>
                </a:solidFill>
                <a:latin typeface="Nunito Sans"/>
                <a:ea typeface="Nunito Sans"/>
                <a:cs typeface="Nunito Sans"/>
                <a:sym typeface="Nunito Sans"/>
              </a:defRPr>
            </a:lvl7pPr>
            <a:lvl8pPr marL="3657600" lvl="7" indent="-304800">
              <a:spcBef>
                <a:spcPts val="0"/>
              </a:spcBef>
              <a:spcAft>
                <a:spcPts val="0"/>
              </a:spcAft>
              <a:buClr>
                <a:schemeClr val="dk1"/>
              </a:buClr>
              <a:buSzPts val="1200"/>
              <a:buFont typeface="Nunito Sans"/>
              <a:buChar char="○"/>
              <a:defRPr sz="1200">
                <a:solidFill>
                  <a:schemeClr val="dk1"/>
                </a:solidFill>
                <a:latin typeface="Nunito Sans"/>
                <a:ea typeface="Nunito Sans"/>
                <a:cs typeface="Nunito Sans"/>
                <a:sym typeface="Nunito Sans"/>
              </a:defRPr>
            </a:lvl8pPr>
            <a:lvl9pPr marL="4114800" lvl="8" indent="-304800">
              <a:spcBef>
                <a:spcPts val="0"/>
              </a:spcBef>
              <a:spcAft>
                <a:spcPts val="0"/>
              </a:spcAft>
              <a:buClr>
                <a:schemeClr val="dk1"/>
              </a:buClr>
              <a:buSzPts val="1200"/>
              <a:buFont typeface="Nunito Sans"/>
              <a:buChar char="■"/>
              <a:defRPr sz="1200">
                <a:solidFill>
                  <a:schemeClr val="dk1"/>
                </a:solidFill>
                <a:latin typeface="Nunito Sans"/>
                <a:ea typeface="Nunito Sans"/>
                <a:cs typeface="Nunito Sans"/>
                <a:sym typeface="Nunito Sans"/>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 id="2147483676" r:id="rId29"/>
    <p:sldLayoutId id="2147483677" r:id="rId30"/>
    <p:sldLayoutId id="2147483678" r:id="rId31"/>
    <p:sldLayoutId id="2147483679" r:id="rId32"/>
    <p:sldLayoutId id="2147483680" r:id="rId33"/>
    <p:sldLayoutId id="2147483681" r:id="rId34"/>
    <p:sldLayoutId id="2147483682" r:id="rId35"/>
    <p:sldLayoutId id="2147483683" r:id="rId36"/>
    <p:sldLayoutId id="2147483684" r:id="rId37"/>
    <p:sldLayoutId id="2147483685" r:id="rId38"/>
    <p:sldLayoutId id="2147483686" r:id="rId39"/>
    <p:sldLayoutId id="2147483687" r:id="rId40"/>
    <p:sldLayoutId id="2147483688" r:id="rId41"/>
    <p:sldLayoutId id="2147483689" r:id="rId42"/>
    <p:sldLayoutId id="2147483690" r:id="rId4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5616">
          <p15:clr>
            <a:srgbClr val="E46962"/>
          </p15:clr>
        </p15:guide>
        <p15:guide id="2" pos="144">
          <p15:clr>
            <a:srgbClr val="E46962"/>
          </p15:clr>
        </p15:guide>
        <p15:guide id="3" orient="horz" pos="144">
          <p15:clr>
            <a:srgbClr val="E46962"/>
          </p15:clr>
        </p15:guide>
        <p15:guide id="4" orient="horz" pos="3094">
          <p15:clr>
            <a:srgbClr val="E46962"/>
          </p15:clr>
        </p15:guide>
        <p15:guide id="5" pos="2850">
          <p15:clr>
            <a:srgbClr val="E46962"/>
          </p15:clr>
        </p15:guide>
        <p15:guide id="6" pos="2910">
          <p15:clr>
            <a:srgbClr val="E46962"/>
          </p15:clr>
        </p15:guide>
        <p15:guide id="7" pos="1468">
          <p15:clr>
            <a:srgbClr val="E46962"/>
          </p15:clr>
        </p15:guide>
        <p15:guide id="8" pos="1527">
          <p15:clr>
            <a:srgbClr val="E46962"/>
          </p15:clr>
        </p15:guide>
        <p15:guide id="9" pos="4226">
          <p15:clr>
            <a:srgbClr val="E46962"/>
          </p15:clr>
        </p15:guide>
        <p15:guide id="10" pos="4285">
          <p15:clr>
            <a:srgbClr val="E46962"/>
          </p15:clr>
        </p15:guide>
        <p15:guide id="11" pos="3773">
          <p15:clr>
            <a:srgbClr val="E46962"/>
          </p15:clr>
        </p15:guide>
        <p15:guide id="12" pos="3830">
          <p15:clr>
            <a:srgbClr val="E46962"/>
          </p15:clr>
        </p15:guide>
        <p15:guide id="13" pos="1930">
          <p15:clr>
            <a:srgbClr val="E46962"/>
          </p15:clr>
        </p15:guide>
        <p15:guide id="14" pos="1987">
          <p15:clr>
            <a:srgbClr val="E46962"/>
          </p15:clr>
        </p15:guide>
        <p15:guide id="15" orient="horz" pos="288">
          <p15:clr>
            <a:srgbClr val="E46962"/>
          </p15:clr>
        </p15:guide>
        <p15:guide id="16" orient="horz" pos="2950">
          <p15:clr>
            <a:srgbClr val="E46962"/>
          </p15:clr>
        </p15:guide>
        <p15:guide id="17" orient="horz" pos="1135">
          <p15:clr>
            <a:srgbClr val="E46962"/>
          </p15:clr>
        </p15:guide>
        <p15:guide id="18" orient="horz" pos="1194">
          <p15:clr>
            <a:srgbClr val="E46962"/>
          </p15:clr>
        </p15:guide>
        <p15:guide id="19" orient="horz" pos="2043">
          <p15:clr>
            <a:srgbClr val="E46962"/>
          </p15:clr>
        </p15:guide>
        <p15:guide id="20" orient="horz" pos="2103">
          <p15:clr>
            <a:srgbClr val="E46962"/>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22"/>
        <p:cNvGrpSpPr/>
        <p:nvPr/>
      </p:nvGrpSpPr>
      <p:grpSpPr>
        <a:xfrm>
          <a:off x="0" y="0"/>
          <a:ext cx="0" cy="0"/>
          <a:chOff x="0" y="0"/>
          <a:chExt cx="0" cy="0"/>
        </a:xfrm>
      </p:grpSpPr>
      <p:sp>
        <p:nvSpPr>
          <p:cNvPr id="423" name="Google Shape;423;p45"/>
          <p:cNvSpPr txBox="1">
            <a:spLocks noGrp="1"/>
          </p:cNvSpPr>
          <p:nvPr>
            <p:ph type="title"/>
          </p:nvPr>
        </p:nvSpPr>
        <p:spPr>
          <a:xfrm>
            <a:off x="323380" y="213907"/>
            <a:ext cx="7990200" cy="723900"/>
          </a:xfrm>
          <a:prstGeom prst="rect">
            <a:avLst/>
          </a:prstGeom>
          <a:noFill/>
          <a:ln>
            <a:noFill/>
          </a:ln>
        </p:spPr>
        <p:txBody>
          <a:bodyPr spcFirstLastPara="1" wrap="square" lIns="68575" tIns="34275" rIns="68575" bIns="34275" anchor="b" anchorCtr="0">
            <a:normAutofit/>
          </a:bodyPr>
          <a:lstStyle>
            <a:lvl1pPr marR="0" lvl="0" algn="l">
              <a:lnSpc>
                <a:spcPct val="9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a:endParaRPr/>
          </a:p>
        </p:txBody>
      </p:sp>
      <p:sp>
        <p:nvSpPr>
          <p:cNvPr id="424" name="Google Shape;424;p45"/>
          <p:cNvSpPr txBox="1">
            <a:spLocks noGrp="1"/>
          </p:cNvSpPr>
          <p:nvPr>
            <p:ph type="body" idx="1"/>
          </p:nvPr>
        </p:nvSpPr>
        <p:spPr>
          <a:xfrm>
            <a:off x="323379" y="1038635"/>
            <a:ext cx="7990200" cy="3678900"/>
          </a:xfrm>
          <a:prstGeom prst="rect">
            <a:avLst/>
          </a:prstGeom>
          <a:noFill/>
          <a:ln>
            <a:noFill/>
          </a:ln>
        </p:spPr>
        <p:txBody>
          <a:bodyPr spcFirstLastPara="1" wrap="square" lIns="68575" tIns="34275" rIns="68575" bIns="34275" anchor="t" anchorCtr="0">
            <a:normAutofit/>
          </a:bodyPr>
          <a:lstStyle>
            <a:lvl1pPr marL="457200" marR="0" lvl="0" indent="-317500" algn="l">
              <a:lnSpc>
                <a:spcPct val="120000"/>
              </a:lnSpc>
              <a:spcBef>
                <a:spcPts val="8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1pPr>
            <a:lvl2pPr marL="914400" marR="0" lvl="1" indent="-304800" algn="l">
              <a:lnSpc>
                <a:spcPct val="120000"/>
              </a:lnSpc>
              <a:spcBef>
                <a:spcPts val="4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2pPr>
            <a:lvl3pPr marL="1371600" marR="0" lvl="2" indent="-298450" algn="l">
              <a:lnSpc>
                <a:spcPct val="120000"/>
              </a:lnSpc>
              <a:spcBef>
                <a:spcPts val="400"/>
              </a:spcBef>
              <a:spcAft>
                <a:spcPts val="0"/>
              </a:spcAft>
              <a:buClr>
                <a:schemeClr val="dk1"/>
              </a:buClr>
              <a:buSzPts val="1100"/>
              <a:buFont typeface="Arial"/>
              <a:buChar char="•"/>
              <a:defRPr sz="1100" b="0" i="0" u="none" strike="noStrike" cap="none">
                <a:solidFill>
                  <a:schemeClr val="dk1"/>
                </a:solidFill>
                <a:latin typeface="Arial"/>
                <a:ea typeface="Arial"/>
                <a:cs typeface="Arial"/>
                <a:sym typeface="Arial"/>
              </a:defRPr>
            </a:lvl3pPr>
            <a:lvl4pPr marL="1828800" marR="0" lvl="3" indent="-285750" algn="l">
              <a:lnSpc>
                <a:spcPct val="120000"/>
              </a:lnSpc>
              <a:spcBef>
                <a:spcPts val="400"/>
              </a:spcBef>
              <a:spcAft>
                <a:spcPts val="0"/>
              </a:spcAft>
              <a:buClr>
                <a:schemeClr val="dk1"/>
              </a:buClr>
              <a:buSzPts val="900"/>
              <a:buFont typeface="Arial"/>
              <a:buChar char="•"/>
              <a:defRPr sz="900" b="0" i="0" u="none" strike="noStrike" cap="none">
                <a:solidFill>
                  <a:schemeClr val="dk1"/>
                </a:solidFill>
                <a:latin typeface="Arial"/>
                <a:ea typeface="Arial"/>
                <a:cs typeface="Arial"/>
                <a:sym typeface="Arial"/>
              </a:defRPr>
            </a:lvl4pPr>
            <a:lvl5pPr marL="2286000" marR="0" lvl="4" indent="-279400" algn="l">
              <a:lnSpc>
                <a:spcPct val="120000"/>
              </a:lnSpc>
              <a:spcBef>
                <a:spcPts val="400"/>
              </a:spcBef>
              <a:spcAft>
                <a:spcPts val="0"/>
              </a:spcAft>
              <a:buClr>
                <a:schemeClr val="dk1"/>
              </a:buClr>
              <a:buSzPts val="800"/>
              <a:buFont typeface="Arial"/>
              <a:buChar char="•"/>
              <a:defRPr sz="800" b="0" i="0" u="none" strike="noStrike" cap="none">
                <a:solidFill>
                  <a:schemeClr val="dk1"/>
                </a:solidFill>
                <a:latin typeface="Arial"/>
                <a:ea typeface="Arial"/>
                <a:cs typeface="Arial"/>
                <a:sym typeface="Arial"/>
              </a:defRPr>
            </a:lvl5pPr>
            <a:lvl6pPr marL="2743200" marR="0" lvl="5"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425" name="Google Shape;425;p45"/>
          <p:cNvSpPr txBox="1">
            <a:spLocks noGrp="1"/>
          </p:cNvSpPr>
          <p:nvPr>
            <p:ph type="dt" idx="10"/>
          </p:nvPr>
        </p:nvSpPr>
        <p:spPr>
          <a:xfrm>
            <a:off x="323379" y="4867893"/>
            <a:ext cx="2131500" cy="252000"/>
          </a:xfrm>
          <a:prstGeom prst="rect">
            <a:avLst/>
          </a:prstGeom>
          <a:noFill/>
          <a:ln>
            <a:noFill/>
          </a:ln>
        </p:spPr>
        <p:txBody>
          <a:bodyPr spcFirstLastPara="1" wrap="square" lIns="68575" tIns="34275" rIns="68575" bIns="34275" anchor="ctr" anchorCtr="0">
            <a:noAutofit/>
          </a:bodyPr>
          <a:lstStyle>
            <a:lvl1pPr marR="0" lvl="0" algn="l">
              <a:spcBef>
                <a:spcPts val="0"/>
              </a:spcBef>
              <a:spcAft>
                <a:spcPts val="0"/>
              </a:spcAft>
              <a:buSzPts val="1100"/>
              <a:buNone/>
              <a:defRPr sz="600" b="0" i="0" u="none" strike="noStrike" cap="none">
                <a:solidFill>
                  <a:schemeClr val="dk1"/>
                </a:solidFill>
                <a:latin typeface="Arial"/>
                <a:ea typeface="Arial"/>
                <a:cs typeface="Arial"/>
                <a:sym typeface="Arial"/>
              </a:defRPr>
            </a:lvl1pPr>
            <a:lvl2pPr marR="0" lvl="1" algn="l">
              <a:spcBef>
                <a:spcPts val="0"/>
              </a:spcBef>
              <a:spcAft>
                <a:spcPts val="0"/>
              </a:spcAft>
              <a:buSzPts val="1100"/>
              <a:buNone/>
              <a:defRPr sz="1400" b="0" i="0" u="none" strike="noStrike" cap="none">
                <a:solidFill>
                  <a:schemeClr val="dk1"/>
                </a:solidFill>
                <a:latin typeface="Arial"/>
                <a:ea typeface="Arial"/>
                <a:cs typeface="Arial"/>
                <a:sym typeface="Arial"/>
              </a:defRPr>
            </a:lvl2pPr>
            <a:lvl3pPr marR="0" lvl="2" algn="l">
              <a:spcBef>
                <a:spcPts val="0"/>
              </a:spcBef>
              <a:spcAft>
                <a:spcPts val="0"/>
              </a:spcAft>
              <a:buSzPts val="1100"/>
              <a:buNone/>
              <a:defRPr sz="1400" b="0" i="0" u="none" strike="noStrike" cap="none">
                <a:solidFill>
                  <a:schemeClr val="dk1"/>
                </a:solidFill>
                <a:latin typeface="Arial"/>
                <a:ea typeface="Arial"/>
                <a:cs typeface="Arial"/>
                <a:sym typeface="Arial"/>
              </a:defRPr>
            </a:lvl3pPr>
            <a:lvl4pPr marR="0" lvl="3" algn="l">
              <a:spcBef>
                <a:spcPts val="0"/>
              </a:spcBef>
              <a:spcAft>
                <a:spcPts val="0"/>
              </a:spcAft>
              <a:buSzPts val="1100"/>
              <a:buNone/>
              <a:defRPr sz="1400" b="0" i="0" u="none" strike="noStrike" cap="none">
                <a:solidFill>
                  <a:schemeClr val="dk1"/>
                </a:solidFill>
                <a:latin typeface="Arial"/>
                <a:ea typeface="Arial"/>
                <a:cs typeface="Arial"/>
                <a:sym typeface="Arial"/>
              </a:defRPr>
            </a:lvl4pPr>
            <a:lvl5pPr marR="0" lvl="4" algn="l">
              <a:spcBef>
                <a:spcPts val="0"/>
              </a:spcBef>
              <a:spcAft>
                <a:spcPts val="0"/>
              </a:spcAft>
              <a:buSzPts val="1100"/>
              <a:buNone/>
              <a:defRPr sz="1400" b="0" i="0" u="none" strike="noStrike" cap="none">
                <a:solidFill>
                  <a:schemeClr val="dk1"/>
                </a:solidFill>
                <a:latin typeface="Arial"/>
                <a:ea typeface="Arial"/>
                <a:cs typeface="Arial"/>
                <a:sym typeface="Arial"/>
              </a:defRPr>
            </a:lvl5pPr>
            <a:lvl6pPr marR="0" lvl="5" algn="l">
              <a:spcBef>
                <a:spcPts val="0"/>
              </a:spcBef>
              <a:spcAft>
                <a:spcPts val="0"/>
              </a:spcAft>
              <a:buSzPts val="1100"/>
              <a:buNone/>
              <a:defRPr sz="1400" b="0" i="0" u="none" strike="noStrike" cap="none">
                <a:solidFill>
                  <a:schemeClr val="dk1"/>
                </a:solidFill>
                <a:latin typeface="Arial"/>
                <a:ea typeface="Arial"/>
                <a:cs typeface="Arial"/>
                <a:sym typeface="Arial"/>
              </a:defRPr>
            </a:lvl6pPr>
            <a:lvl7pPr marR="0" lvl="6" algn="l">
              <a:spcBef>
                <a:spcPts val="0"/>
              </a:spcBef>
              <a:spcAft>
                <a:spcPts val="0"/>
              </a:spcAft>
              <a:buSzPts val="1100"/>
              <a:buNone/>
              <a:defRPr sz="1400" b="0" i="0" u="none" strike="noStrike" cap="none">
                <a:solidFill>
                  <a:schemeClr val="dk1"/>
                </a:solidFill>
                <a:latin typeface="Arial"/>
                <a:ea typeface="Arial"/>
                <a:cs typeface="Arial"/>
                <a:sym typeface="Arial"/>
              </a:defRPr>
            </a:lvl7pPr>
            <a:lvl8pPr marR="0" lvl="7" algn="l">
              <a:spcBef>
                <a:spcPts val="0"/>
              </a:spcBef>
              <a:spcAft>
                <a:spcPts val="0"/>
              </a:spcAft>
              <a:buSzPts val="1100"/>
              <a:buNone/>
              <a:defRPr sz="1400" b="0" i="0" u="none" strike="noStrike" cap="none">
                <a:solidFill>
                  <a:schemeClr val="dk1"/>
                </a:solidFill>
                <a:latin typeface="Arial"/>
                <a:ea typeface="Arial"/>
                <a:cs typeface="Arial"/>
                <a:sym typeface="Arial"/>
              </a:defRPr>
            </a:lvl8pPr>
            <a:lvl9pPr marR="0" lvl="8" algn="l">
              <a:spcBef>
                <a:spcPts val="0"/>
              </a:spcBef>
              <a:spcAft>
                <a:spcPts val="0"/>
              </a:spcAft>
              <a:buSzPts val="1100"/>
              <a:buNone/>
              <a:defRPr sz="1400" b="0" i="0" u="none" strike="noStrike" cap="none">
                <a:solidFill>
                  <a:schemeClr val="dk1"/>
                </a:solidFill>
                <a:latin typeface="Arial"/>
                <a:ea typeface="Arial"/>
                <a:cs typeface="Arial"/>
                <a:sym typeface="Arial"/>
              </a:defRPr>
            </a:lvl9pPr>
          </a:lstStyle>
          <a:p>
            <a:endParaRPr/>
          </a:p>
        </p:txBody>
      </p:sp>
      <p:sp>
        <p:nvSpPr>
          <p:cNvPr id="426" name="Google Shape;426;p45"/>
          <p:cNvSpPr txBox="1">
            <a:spLocks noGrp="1"/>
          </p:cNvSpPr>
          <p:nvPr>
            <p:ph type="ftr" idx="11"/>
          </p:nvPr>
        </p:nvSpPr>
        <p:spPr>
          <a:xfrm>
            <a:off x="6670027" y="4867893"/>
            <a:ext cx="1997100" cy="252000"/>
          </a:xfrm>
          <a:prstGeom prst="rect">
            <a:avLst/>
          </a:prstGeom>
          <a:noFill/>
          <a:ln>
            <a:noFill/>
          </a:ln>
        </p:spPr>
        <p:txBody>
          <a:bodyPr spcFirstLastPara="1" wrap="square" lIns="68575" tIns="34275" rIns="68575" bIns="34275" anchor="ctr" anchorCtr="0">
            <a:noAutofit/>
          </a:bodyPr>
          <a:lstStyle>
            <a:lvl1pPr marR="0" lvl="0" algn="r">
              <a:spcBef>
                <a:spcPts val="0"/>
              </a:spcBef>
              <a:spcAft>
                <a:spcPts val="0"/>
              </a:spcAft>
              <a:buSzPts val="1100"/>
              <a:buNone/>
              <a:defRPr sz="600" b="0" i="0" u="none" strike="noStrike" cap="none">
                <a:solidFill>
                  <a:schemeClr val="dk1"/>
                </a:solidFill>
                <a:latin typeface="Arial"/>
                <a:ea typeface="Arial"/>
                <a:cs typeface="Arial"/>
                <a:sym typeface="Arial"/>
              </a:defRPr>
            </a:lvl1pPr>
            <a:lvl2pPr marR="0" lvl="1" algn="l">
              <a:spcBef>
                <a:spcPts val="0"/>
              </a:spcBef>
              <a:spcAft>
                <a:spcPts val="0"/>
              </a:spcAft>
              <a:buSzPts val="1100"/>
              <a:buNone/>
              <a:defRPr sz="1400" b="0" i="0" u="none" strike="noStrike" cap="none">
                <a:solidFill>
                  <a:schemeClr val="dk1"/>
                </a:solidFill>
                <a:latin typeface="Arial"/>
                <a:ea typeface="Arial"/>
                <a:cs typeface="Arial"/>
                <a:sym typeface="Arial"/>
              </a:defRPr>
            </a:lvl2pPr>
            <a:lvl3pPr marR="0" lvl="2" algn="l">
              <a:spcBef>
                <a:spcPts val="0"/>
              </a:spcBef>
              <a:spcAft>
                <a:spcPts val="0"/>
              </a:spcAft>
              <a:buSzPts val="1100"/>
              <a:buNone/>
              <a:defRPr sz="1400" b="0" i="0" u="none" strike="noStrike" cap="none">
                <a:solidFill>
                  <a:schemeClr val="dk1"/>
                </a:solidFill>
                <a:latin typeface="Arial"/>
                <a:ea typeface="Arial"/>
                <a:cs typeface="Arial"/>
                <a:sym typeface="Arial"/>
              </a:defRPr>
            </a:lvl3pPr>
            <a:lvl4pPr marR="0" lvl="3" algn="l">
              <a:spcBef>
                <a:spcPts val="0"/>
              </a:spcBef>
              <a:spcAft>
                <a:spcPts val="0"/>
              </a:spcAft>
              <a:buSzPts val="1100"/>
              <a:buNone/>
              <a:defRPr sz="1400" b="0" i="0" u="none" strike="noStrike" cap="none">
                <a:solidFill>
                  <a:schemeClr val="dk1"/>
                </a:solidFill>
                <a:latin typeface="Arial"/>
                <a:ea typeface="Arial"/>
                <a:cs typeface="Arial"/>
                <a:sym typeface="Arial"/>
              </a:defRPr>
            </a:lvl4pPr>
            <a:lvl5pPr marR="0" lvl="4" algn="l">
              <a:spcBef>
                <a:spcPts val="0"/>
              </a:spcBef>
              <a:spcAft>
                <a:spcPts val="0"/>
              </a:spcAft>
              <a:buSzPts val="1100"/>
              <a:buNone/>
              <a:defRPr sz="1400" b="0" i="0" u="none" strike="noStrike" cap="none">
                <a:solidFill>
                  <a:schemeClr val="dk1"/>
                </a:solidFill>
                <a:latin typeface="Arial"/>
                <a:ea typeface="Arial"/>
                <a:cs typeface="Arial"/>
                <a:sym typeface="Arial"/>
              </a:defRPr>
            </a:lvl5pPr>
            <a:lvl6pPr marR="0" lvl="5" algn="l">
              <a:spcBef>
                <a:spcPts val="0"/>
              </a:spcBef>
              <a:spcAft>
                <a:spcPts val="0"/>
              </a:spcAft>
              <a:buSzPts val="1100"/>
              <a:buNone/>
              <a:defRPr sz="1400" b="0" i="0" u="none" strike="noStrike" cap="none">
                <a:solidFill>
                  <a:schemeClr val="dk1"/>
                </a:solidFill>
                <a:latin typeface="Arial"/>
                <a:ea typeface="Arial"/>
                <a:cs typeface="Arial"/>
                <a:sym typeface="Arial"/>
              </a:defRPr>
            </a:lvl6pPr>
            <a:lvl7pPr marR="0" lvl="6" algn="l">
              <a:spcBef>
                <a:spcPts val="0"/>
              </a:spcBef>
              <a:spcAft>
                <a:spcPts val="0"/>
              </a:spcAft>
              <a:buSzPts val="1100"/>
              <a:buNone/>
              <a:defRPr sz="1400" b="0" i="0" u="none" strike="noStrike" cap="none">
                <a:solidFill>
                  <a:schemeClr val="dk1"/>
                </a:solidFill>
                <a:latin typeface="Arial"/>
                <a:ea typeface="Arial"/>
                <a:cs typeface="Arial"/>
                <a:sym typeface="Arial"/>
              </a:defRPr>
            </a:lvl7pPr>
            <a:lvl8pPr marR="0" lvl="7" algn="l">
              <a:spcBef>
                <a:spcPts val="0"/>
              </a:spcBef>
              <a:spcAft>
                <a:spcPts val="0"/>
              </a:spcAft>
              <a:buSzPts val="1100"/>
              <a:buNone/>
              <a:defRPr sz="1400" b="0" i="0" u="none" strike="noStrike" cap="none">
                <a:solidFill>
                  <a:schemeClr val="dk1"/>
                </a:solidFill>
                <a:latin typeface="Arial"/>
                <a:ea typeface="Arial"/>
                <a:cs typeface="Arial"/>
                <a:sym typeface="Arial"/>
              </a:defRPr>
            </a:lvl8pPr>
            <a:lvl9pPr marR="0" lvl="8" algn="l">
              <a:spcBef>
                <a:spcPts val="0"/>
              </a:spcBef>
              <a:spcAft>
                <a:spcPts val="0"/>
              </a:spcAft>
              <a:buSzPts val="1100"/>
              <a:buNone/>
              <a:defRPr sz="1400" b="0" i="0" u="none" strike="noStrike" cap="none">
                <a:solidFill>
                  <a:schemeClr val="dk1"/>
                </a:solidFill>
                <a:latin typeface="Arial"/>
                <a:ea typeface="Arial"/>
                <a:cs typeface="Arial"/>
                <a:sym typeface="Arial"/>
              </a:defRPr>
            </a:lvl9pPr>
          </a:lstStyle>
          <a:p>
            <a:endParaRPr/>
          </a:p>
        </p:txBody>
      </p:sp>
      <p:sp>
        <p:nvSpPr>
          <p:cNvPr id="427" name="Google Shape;427;p45"/>
          <p:cNvSpPr txBox="1">
            <a:spLocks noGrp="1"/>
          </p:cNvSpPr>
          <p:nvPr>
            <p:ph type="sldNum" idx="12"/>
          </p:nvPr>
        </p:nvSpPr>
        <p:spPr>
          <a:xfrm>
            <a:off x="8736323" y="4867893"/>
            <a:ext cx="342900" cy="252000"/>
          </a:xfrm>
          <a:prstGeom prst="rect">
            <a:avLst/>
          </a:prstGeom>
          <a:noFill/>
          <a:ln>
            <a:noFill/>
          </a:ln>
        </p:spPr>
        <p:txBody>
          <a:bodyPr spcFirstLastPara="1" wrap="square" lIns="68575" tIns="34275" rIns="68575" bIns="34275" anchor="ctr" anchorCtr="0">
            <a:noAutofit/>
          </a:bodyPr>
          <a:lstStyle>
            <a:lvl1pPr marL="0" marR="0" lvl="0" indent="0" algn="r">
              <a:spcBef>
                <a:spcPts val="0"/>
              </a:spcBef>
              <a:buNone/>
              <a:defRPr sz="600" b="0" i="0" u="none" strike="noStrike" cap="none">
                <a:solidFill>
                  <a:schemeClr val="dk1"/>
                </a:solidFill>
                <a:latin typeface="Arial"/>
                <a:ea typeface="Arial"/>
                <a:cs typeface="Arial"/>
                <a:sym typeface="Arial"/>
              </a:defRPr>
            </a:lvl1pPr>
            <a:lvl2pPr marL="0" marR="0" lvl="1" indent="0" algn="r">
              <a:spcBef>
                <a:spcPts val="0"/>
              </a:spcBef>
              <a:buNone/>
              <a:defRPr sz="600" b="0" i="0" u="none" strike="noStrike" cap="none">
                <a:solidFill>
                  <a:schemeClr val="dk1"/>
                </a:solidFill>
                <a:latin typeface="Arial"/>
                <a:ea typeface="Arial"/>
                <a:cs typeface="Arial"/>
                <a:sym typeface="Arial"/>
              </a:defRPr>
            </a:lvl2pPr>
            <a:lvl3pPr marL="0" marR="0" lvl="2" indent="0" algn="r">
              <a:spcBef>
                <a:spcPts val="0"/>
              </a:spcBef>
              <a:buNone/>
              <a:defRPr sz="600" b="0" i="0" u="none" strike="noStrike" cap="none">
                <a:solidFill>
                  <a:schemeClr val="dk1"/>
                </a:solidFill>
                <a:latin typeface="Arial"/>
                <a:ea typeface="Arial"/>
                <a:cs typeface="Arial"/>
                <a:sym typeface="Arial"/>
              </a:defRPr>
            </a:lvl3pPr>
            <a:lvl4pPr marL="0" marR="0" lvl="3" indent="0" algn="r">
              <a:spcBef>
                <a:spcPts val="0"/>
              </a:spcBef>
              <a:buNone/>
              <a:defRPr sz="600" b="0" i="0" u="none" strike="noStrike" cap="none">
                <a:solidFill>
                  <a:schemeClr val="dk1"/>
                </a:solidFill>
                <a:latin typeface="Arial"/>
                <a:ea typeface="Arial"/>
                <a:cs typeface="Arial"/>
                <a:sym typeface="Arial"/>
              </a:defRPr>
            </a:lvl4pPr>
            <a:lvl5pPr marL="0" marR="0" lvl="4" indent="0" algn="r">
              <a:spcBef>
                <a:spcPts val="0"/>
              </a:spcBef>
              <a:buNone/>
              <a:defRPr sz="600" b="0" i="0" u="none" strike="noStrike" cap="none">
                <a:solidFill>
                  <a:schemeClr val="dk1"/>
                </a:solidFill>
                <a:latin typeface="Arial"/>
                <a:ea typeface="Arial"/>
                <a:cs typeface="Arial"/>
                <a:sym typeface="Arial"/>
              </a:defRPr>
            </a:lvl5pPr>
            <a:lvl6pPr marL="0" marR="0" lvl="5" indent="0" algn="r">
              <a:spcBef>
                <a:spcPts val="0"/>
              </a:spcBef>
              <a:buNone/>
              <a:defRPr sz="600" b="0" i="0" u="none" strike="noStrike" cap="none">
                <a:solidFill>
                  <a:schemeClr val="dk1"/>
                </a:solidFill>
                <a:latin typeface="Arial"/>
                <a:ea typeface="Arial"/>
                <a:cs typeface="Arial"/>
                <a:sym typeface="Arial"/>
              </a:defRPr>
            </a:lvl6pPr>
            <a:lvl7pPr marL="0" marR="0" lvl="6" indent="0" algn="r">
              <a:spcBef>
                <a:spcPts val="0"/>
              </a:spcBef>
              <a:buNone/>
              <a:defRPr sz="600" b="0" i="0" u="none" strike="noStrike" cap="none">
                <a:solidFill>
                  <a:schemeClr val="dk1"/>
                </a:solidFill>
                <a:latin typeface="Arial"/>
                <a:ea typeface="Arial"/>
                <a:cs typeface="Arial"/>
                <a:sym typeface="Arial"/>
              </a:defRPr>
            </a:lvl7pPr>
            <a:lvl8pPr marL="0" marR="0" lvl="7" indent="0" algn="r">
              <a:spcBef>
                <a:spcPts val="0"/>
              </a:spcBef>
              <a:buNone/>
              <a:defRPr sz="600" b="0" i="0" u="none" strike="noStrike" cap="none">
                <a:solidFill>
                  <a:schemeClr val="dk1"/>
                </a:solidFill>
                <a:latin typeface="Arial"/>
                <a:ea typeface="Arial"/>
                <a:cs typeface="Arial"/>
                <a:sym typeface="Arial"/>
              </a:defRPr>
            </a:lvl8pPr>
            <a:lvl9pPr marL="0" marR="0" lvl="8" indent="0" algn="r">
              <a:spcBef>
                <a:spcPts val="0"/>
              </a:spcBef>
              <a:buNone/>
              <a:defRPr sz="6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 id="2147483703" r:id="rId13"/>
    <p:sldLayoutId id="2147483704" r:id="rId14"/>
    <p:sldLayoutId id="2147483705" r:id="rId15"/>
    <p:sldLayoutId id="2147483706" r:id="rId16"/>
    <p:sldLayoutId id="2147483707" r:id="rId17"/>
    <p:sldLayoutId id="2147483708" r:id="rId18"/>
    <p:sldLayoutId id="2147483709" r:id="rId19"/>
    <p:sldLayoutId id="2147483710" r:id="rId20"/>
    <p:sldLayoutId id="2147483711" r:id="rId21"/>
    <p:sldLayoutId id="2147483712" r:id="rId22"/>
    <p:sldLayoutId id="2147483713" r:id="rId23"/>
    <p:sldLayoutId id="2147483714" r:id="rId24"/>
    <p:sldLayoutId id="2147483715" r:id="rId25"/>
    <p:sldLayoutId id="2147483716" r:id="rId26"/>
    <p:sldLayoutId id="2147483717" r:id="rId27"/>
    <p:sldLayoutId id="2147483718" r:id="rId28"/>
    <p:sldLayoutId id="2147483719" r:id="rId29"/>
    <p:sldLayoutId id="2147483720" r:id="rId30"/>
    <p:sldLayoutId id="2147483721" r:id="rId31"/>
    <p:sldLayoutId id="2147483722" r:id="rId32"/>
    <p:sldLayoutId id="2147483723" r:id="rId33"/>
    <p:sldLayoutId id="2147483724" r:id="rId34"/>
    <p:sldLayoutId id="2147483725" r:id="rId35"/>
    <p:sldLayoutId id="2147483726" r:id="rId36"/>
    <p:sldLayoutId id="2147483727" r:id="rId37"/>
    <p:sldLayoutId id="2147483728" r:id="rId38"/>
    <p:sldLayoutId id="2147483729" r:id="rId39"/>
    <p:sldLayoutId id="2147483730" r:id="rId40"/>
    <p:sldLayoutId id="2147483731" r:id="rId41"/>
    <p:sldLayoutId id="2147483732" r:id="rId42"/>
    <p:sldLayoutId id="2147483733" r:id="rId43"/>
    <p:sldLayoutId id="2147483734" r:id="rId44"/>
    <p:sldLayoutId id="2147483735" r:id="rId45"/>
    <p:sldLayoutId id="2147483736" r:id="rId4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1620">
          <p15:clr>
            <a:srgbClr val="F26B43"/>
          </p15:clr>
        </p15:guide>
        <p15:guide id="2" pos="288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0.xml"/><Relationship Id="rId1" Type="http://schemas.openxmlformats.org/officeDocument/2006/relationships/slideLayout" Target="../slideLayouts/slideLayout49.xml"/><Relationship Id="rId5" Type="http://schemas.openxmlformats.org/officeDocument/2006/relationships/image" Target="../media/image31.jpg"/><Relationship Id="rId4" Type="http://schemas.openxmlformats.org/officeDocument/2006/relationships/image" Target="../media/image30.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8.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0.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0.xml"/></Relationships>
</file>

<file path=ppt/slides/_rels/slide14.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4.xml"/><Relationship Id="rId1" Type="http://schemas.openxmlformats.org/officeDocument/2006/relationships/slideLayout" Target="../slideLayouts/slideLayout5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53.xml"/></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hyperlink" Target="https://www.alz.org/getmedia/ef8f48f9-ad36-48ea-87f9-b74034635c1e/alzheimers-facts-and-figures.pdf" TargetMode="External"/><Relationship Id="rId2" Type="http://schemas.openxmlformats.org/officeDocument/2006/relationships/notesSlide" Target="../notesSlides/notesSlide18.xml"/><Relationship Id="rId1" Type="http://schemas.openxmlformats.org/officeDocument/2006/relationships/slideLayout" Target="../slideLayouts/slideLayout16.xml"/></Relationships>
</file>

<file path=ppt/slides/_rels/slide19.xml.rels><?xml version="1.0" encoding="UTF-8" standalone="yes"?>
<Relationships xmlns="http://schemas.openxmlformats.org/package/2006/relationships"><Relationship Id="rId3" Type="http://schemas.openxmlformats.org/officeDocument/2006/relationships/hyperlink" Target="https://annals-general-psychiatry.biomedcentral.com/articles/10.1186/s12991-021-00375-x" TargetMode="External"/><Relationship Id="rId2" Type="http://schemas.openxmlformats.org/officeDocument/2006/relationships/notesSlide" Target="../notesSlides/notesSlide19.xml"/><Relationship Id="rId1" Type="http://schemas.openxmlformats.org/officeDocument/2006/relationships/slideLayout" Target="../slideLayouts/slideLayout16.xml"/><Relationship Id="rId6" Type="http://schemas.openxmlformats.org/officeDocument/2006/relationships/hyperlink" Target="https://pixabay.com/vectors/elderly-senior-man-thought-9792507/" TargetMode="External"/><Relationship Id="rId5" Type="http://schemas.openxmlformats.org/officeDocument/2006/relationships/image" Target="../media/image34.png"/><Relationship Id="rId4" Type="http://schemas.openxmlformats.org/officeDocument/2006/relationships/hyperlink" Target="https://doi.org/10.18773/austprescr.2015.071"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0.xml"/><Relationship Id="rId1" Type="http://schemas.openxmlformats.org/officeDocument/2006/relationships/slideLayout" Target="../slideLayouts/slideLayout16.xml"/><Relationship Id="rId5" Type="http://schemas.openxmlformats.org/officeDocument/2006/relationships/image" Target="../media/image37.png"/><Relationship Id="rId4" Type="http://schemas.openxmlformats.org/officeDocument/2006/relationships/image" Target="../media/image36.png"/></Relationships>
</file>

<file path=ppt/slides/_rels/slide2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1.xml"/><Relationship Id="rId1" Type="http://schemas.openxmlformats.org/officeDocument/2006/relationships/slideLayout" Target="../slideLayouts/slideLayout16.xml"/></Relationships>
</file>

<file path=ppt/slides/_rels/slide2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2.xml"/><Relationship Id="rId1" Type="http://schemas.openxmlformats.org/officeDocument/2006/relationships/slideLayout" Target="../slideLayouts/slideLayout16.xml"/></Relationships>
</file>

<file path=ppt/slides/_rels/slide2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3.xml"/><Relationship Id="rId1" Type="http://schemas.openxmlformats.org/officeDocument/2006/relationships/slideLayout" Target="../slideLayouts/slideLayout16.xml"/></Relationships>
</file>

<file path=ppt/slides/_rels/slide2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4.xml"/><Relationship Id="rId1" Type="http://schemas.openxmlformats.org/officeDocument/2006/relationships/slideLayout" Target="../slideLayouts/slideLayout16.xml"/></Relationships>
</file>

<file path=ppt/slides/_rels/slide25.xml.rels><?xml version="1.0" encoding="UTF-8" standalone="yes"?>
<Relationships xmlns="http://schemas.openxmlformats.org/package/2006/relationships"><Relationship Id="rId3" Type="http://schemas.openxmlformats.org/officeDocument/2006/relationships/hyperlink" Target="https://talesandtravelmemories.com" TargetMode="External"/><Relationship Id="rId2" Type="http://schemas.openxmlformats.org/officeDocument/2006/relationships/notesSlide" Target="../notesSlides/notesSlide25.xml"/><Relationship Id="rId1" Type="http://schemas.openxmlformats.org/officeDocument/2006/relationships/slideLayout" Target="../slideLayouts/slideLayout16.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hyperlink" Target="https://talesandtravelmemories.com/excursions/"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6.xml"/><Relationship Id="rId1" Type="http://schemas.openxmlformats.org/officeDocument/2006/relationships/slideLayout" Target="../slideLayouts/slideLayout16.xml"/></Relationships>
</file>

<file path=ppt/slides/_rels/slide2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8.xml"/><Relationship Id="rId1" Type="http://schemas.openxmlformats.org/officeDocument/2006/relationships/slideLayout" Target="../slideLayouts/slideLayout8.xml"/><Relationship Id="rId4" Type="http://schemas.openxmlformats.org/officeDocument/2006/relationships/image" Target="../media/image47.png"/></Relationships>
</file>

<file path=ppt/slides/_rels/slide2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9.xml"/><Relationship Id="rId1" Type="http://schemas.openxmlformats.org/officeDocument/2006/relationships/slideLayout" Target="../slideLayouts/slideLayout8.xml"/><Relationship Id="rId4" Type="http://schemas.openxmlformats.org/officeDocument/2006/relationships/image" Target="../media/image47.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4.xml"/></Relationships>
</file>

<file path=ppt/slides/_rels/slide3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0.xml"/><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3" Type="http://schemas.openxmlformats.org/officeDocument/2006/relationships/hyperlink" Target="mailto:madisonb@mortonlibrary.org" TargetMode="External"/><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hyperlink" Target="mailto:cbarnett@chillipld.org" TargetMode="External"/><Relationship Id="rId4" Type="http://schemas.openxmlformats.org/officeDocument/2006/relationships/hyperlink" Target="mailto:cindywright@peoriapubliclibrary.org"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4.xml"/><Relationship Id="rId1" Type="http://schemas.openxmlformats.org/officeDocument/2006/relationships/slideLayout" Target="../slideLayouts/slideLayout4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6.xml"/></Relationships>
</file>

<file path=ppt/slides/_rels/slide7.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7.xml"/><Relationship Id="rId1" Type="http://schemas.openxmlformats.org/officeDocument/2006/relationships/slideLayout" Target="../slideLayouts/slideLayout47.xml"/><Relationship Id="rId4" Type="http://schemas.openxmlformats.org/officeDocument/2006/relationships/image" Target="../media/image9.jpg"/></Relationships>
</file>

<file path=ppt/slides/_rels/slide8.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8.xml"/><Relationship Id="rId1" Type="http://schemas.openxmlformats.org/officeDocument/2006/relationships/slideLayout" Target="../slideLayouts/slideLayout47.xml"/><Relationship Id="rId4" Type="http://schemas.openxmlformats.org/officeDocument/2006/relationships/image" Target="../media/image9.jp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738"/>
        <p:cNvGrpSpPr/>
        <p:nvPr/>
      </p:nvGrpSpPr>
      <p:grpSpPr>
        <a:xfrm>
          <a:off x="0" y="0"/>
          <a:ext cx="0" cy="0"/>
          <a:chOff x="0" y="0"/>
          <a:chExt cx="0" cy="0"/>
        </a:xfrm>
      </p:grpSpPr>
      <p:sp>
        <p:nvSpPr>
          <p:cNvPr id="739" name="Google Shape;739;p92"/>
          <p:cNvSpPr txBox="1">
            <a:spLocks noGrp="1"/>
          </p:cNvSpPr>
          <p:nvPr>
            <p:ph type="title"/>
          </p:nvPr>
        </p:nvSpPr>
        <p:spPr>
          <a:xfrm>
            <a:off x="1230200" y="1565531"/>
            <a:ext cx="6683700" cy="17265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Senior Programming &amp; Outreach</a:t>
            </a:r>
            <a:endParaRPr/>
          </a:p>
        </p:txBody>
      </p:sp>
      <p:sp>
        <p:nvSpPr>
          <p:cNvPr id="740" name="Google Shape;740;p92"/>
          <p:cNvSpPr txBox="1">
            <a:spLocks noGrp="1"/>
          </p:cNvSpPr>
          <p:nvPr>
            <p:ph type="subTitle" idx="1"/>
          </p:nvPr>
        </p:nvSpPr>
        <p:spPr>
          <a:xfrm>
            <a:off x="2423700" y="1121975"/>
            <a:ext cx="4346700" cy="4527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RSA Day – April 8, 2026</a:t>
            </a:r>
            <a:endParaRPr/>
          </a:p>
        </p:txBody>
      </p:sp>
      <p:sp>
        <p:nvSpPr>
          <p:cNvPr id="741" name="Google Shape;741;p92"/>
          <p:cNvSpPr/>
          <p:nvPr/>
        </p:nvSpPr>
        <p:spPr>
          <a:xfrm rot="-395291">
            <a:off x="3110326" y="3881933"/>
            <a:ext cx="3041752" cy="281119"/>
          </a:xfrm>
          <a:custGeom>
            <a:avLst/>
            <a:gdLst/>
            <a:ahLst/>
            <a:cxnLst/>
            <a:rect l="l" t="t" r="r" b="b"/>
            <a:pathLst>
              <a:path w="182716" h="17616" extrusionOk="0">
                <a:moveTo>
                  <a:pt x="0" y="0"/>
                </a:moveTo>
                <a:cubicBezTo>
                  <a:pt x="61188" y="0"/>
                  <a:pt x="122876" y="4843"/>
                  <a:pt x="182716" y="17616"/>
                </a:cubicBezTo>
              </a:path>
            </a:pathLst>
          </a:custGeom>
          <a:noFill/>
          <a:ln w="19050" cap="flat" cmpd="sng">
            <a:solidFill>
              <a:schemeClr val="lt2"/>
            </a:solidFill>
            <a:prstDash val="solid"/>
            <a:round/>
            <a:headEnd type="none" w="med" len="med"/>
            <a:tailEnd type="none" w="med" len="med"/>
          </a:ln>
        </p:spPr>
        <p:txBody>
          <a:bodyPr/>
          <a:lstStyle/>
          <a:p>
            <a:endParaRPr lang="en-US"/>
          </a:p>
        </p:txBody>
      </p:sp>
      <p:sp>
        <p:nvSpPr>
          <p:cNvPr id="742" name="Google Shape;742;p92"/>
          <p:cNvSpPr/>
          <p:nvPr/>
        </p:nvSpPr>
        <p:spPr>
          <a:xfrm rot="-509448">
            <a:off x="4276371" y="4004999"/>
            <a:ext cx="1877891" cy="123212"/>
          </a:xfrm>
          <a:custGeom>
            <a:avLst/>
            <a:gdLst/>
            <a:ahLst/>
            <a:cxnLst/>
            <a:rect l="l" t="t" r="r" b="b"/>
            <a:pathLst>
              <a:path w="182716" h="17616" extrusionOk="0">
                <a:moveTo>
                  <a:pt x="0" y="0"/>
                </a:moveTo>
                <a:cubicBezTo>
                  <a:pt x="61188" y="0"/>
                  <a:pt x="122876" y="4843"/>
                  <a:pt x="182716" y="17616"/>
                </a:cubicBezTo>
              </a:path>
            </a:pathLst>
          </a:custGeom>
          <a:noFill/>
          <a:ln w="19050" cap="flat" cmpd="sng">
            <a:solidFill>
              <a:schemeClr val="lt2"/>
            </a:solidFill>
            <a:prstDash val="solid"/>
            <a:round/>
            <a:headEnd type="none" w="med" len="med"/>
            <a:tailEnd type="none" w="med" len="med"/>
          </a:ln>
        </p:spPr>
        <p:txBody>
          <a:bodyPr/>
          <a:lstStyle/>
          <a:p>
            <a:endParaRPr lang="en-US"/>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813"/>
        <p:cNvGrpSpPr/>
        <p:nvPr/>
      </p:nvGrpSpPr>
      <p:grpSpPr>
        <a:xfrm>
          <a:off x="0" y="0"/>
          <a:ext cx="0" cy="0"/>
          <a:chOff x="0" y="0"/>
          <a:chExt cx="0" cy="0"/>
        </a:xfrm>
      </p:grpSpPr>
      <p:sp>
        <p:nvSpPr>
          <p:cNvPr id="814" name="Google Shape;814;p101"/>
          <p:cNvSpPr txBox="1">
            <a:spLocks noGrp="1"/>
          </p:cNvSpPr>
          <p:nvPr>
            <p:ph type="title"/>
          </p:nvPr>
        </p:nvSpPr>
        <p:spPr>
          <a:xfrm>
            <a:off x="322326" y="412664"/>
            <a:ext cx="2870700" cy="1090500"/>
          </a:xfrm>
          <a:prstGeom prst="rect">
            <a:avLst/>
          </a:prstGeom>
          <a:noFill/>
          <a:ln>
            <a:noFill/>
          </a:ln>
        </p:spPr>
        <p:txBody>
          <a:bodyPr spcFirstLastPara="1" wrap="square" lIns="68575" tIns="34275" rIns="68575" bIns="34275" anchor="t" anchorCtr="0">
            <a:normAutofit/>
          </a:bodyPr>
          <a:lstStyle/>
          <a:p>
            <a:pPr marL="0" lvl="0" indent="0" algn="l" rtl="0">
              <a:lnSpc>
                <a:spcPct val="90000"/>
              </a:lnSpc>
              <a:spcBef>
                <a:spcPts val="0"/>
              </a:spcBef>
              <a:spcAft>
                <a:spcPts val="0"/>
              </a:spcAft>
              <a:buClr>
                <a:schemeClr val="dk1"/>
              </a:buClr>
              <a:buSzPts val="2400"/>
              <a:buFont typeface="Arial"/>
              <a:buNone/>
            </a:pPr>
            <a:r>
              <a:rPr lang="en"/>
              <a:t>INTRODUCING AUDIO &amp; EBOOKS</a:t>
            </a:r>
            <a:endParaRPr/>
          </a:p>
        </p:txBody>
      </p:sp>
      <p:sp>
        <p:nvSpPr>
          <p:cNvPr id="815" name="Google Shape;815;p101"/>
          <p:cNvSpPr txBox="1">
            <a:spLocks noGrp="1"/>
          </p:cNvSpPr>
          <p:nvPr>
            <p:ph type="body" idx="1"/>
          </p:nvPr>
        </p:nvSpPr>
        <p:spPr>
          <a:xfrm>
            <a:off x="3840590" y="907366"/>
            <a:ext cx="4920900" cy="3845700"/>
          </a:xfrm>
          <a:prstGeom prst="rect">
            <a:avLst/>
          </a:prstGeom>
          <a:noFill/>
          <a:ln>
            <a:noFill/>
          </a:ln>
        </p:spPr>
        <p:txBody>
          <a:bodyPr spcFirstLastPara="1" wrap="square" lIns="68575" tIns="34275" rIns="68575" bIns="34275" anchor="t" anchorCtr="0">
            <a:normAutofit/>
          </a:bodyPr>
          <a:lstStyle/>
          <a:p>
            <a:pPr marL="0" lvl="0" indent="0" algn="l" rtl="0">
              <a:lnSpc>
                <a:spcPct val="120000"/>
              </a:lnSpc>
              <a:spcBef>
                <a:spcPts val="0"/>
              </a:spcBef>
              <a:spcAft>
                <a:spcPts val="0"/>
              </a:spcAft>
              <a:buClr>
                <a:schemeClr val="dk1"/>
              </a:buClr>
              <a:buSzPts val="1400"/>
              <a:buNone/>
            </a:pPr>
            <a:r>
              <a:rPr lang="en" sz="1400" b="1"/>
              <a:t>	</a:t>
            </a:r>
            <a:endParaRPr/>
          </a:p>
          <a:p>
            <a:pPr marL="0" lvl="0" indent="0" algn="l" rtl="0">
              <a:lnSpc>
                <a:spcPct val="120000"/>
              </a:lnSpc>
              <a:spcBef>
                <a:spcPts val="800"/>
              </a:spcBef>
              <a:spcAft>
                <a:spcPts val="0"/>
              </a:spcAft>
              <a:buClr>
                <a:schemeClr val="dk1"/>
              </a:buClr>
              <a:buSzPts val="1700"/>
              <a:buNone/>
            </a:pPr>
            <a:r>
              <a:rPr lang="en" sz="1700" b="1"/>
              <a:t>Tech Programming at Outreach Facilities: </a:t>
            </a:r>
            <a:endParaRPr/>
          </a:p>
          <a:p>
            <a:pPr marL="0" lvl="0" indent="0" algn="l" rtl="0">
              <a:lnSpc>
                <a:spcPct val="120000"/>
              </a:lnSpc>
              <a:spcBef>
                <a:spcPts val="800"/>
              </a:spcBef>
              <a:spcAft>
                <a:spcPts val="0"/>
              </a:spcAft>
              <a:buClr>
                <a:schemeClr val="dk1"/>
              </a:buClr>
              <a:buSzPts val="1700"/>
              <a:buNone/>
            </a:pPr>
            <a:r>
              <a:rPr lang="en" sz="1700"/>
              <a:t>While some patrons may be accessing apps on their own, others may need help getting introduced. </a:t>
            </a:r>
            <a:endParaRPr/>
          </a:p>
          <a:p>
            <a:pPr marL="0" lvl="0" indent="0" algn="l" rtl="0">
              <a:lnSpc>
                <a:spcPct val="120000"/>
              </a:lnSpc>
              <a:spcBef>
                <a:spcPts val="800"/>
              </a:spcBef>
              <a:spcAft>
                <a:spcPts val="0"/>
              </a:spcAft>
              <a:buClr>
                <a:schemeClr val="dk1"/>
              </a:buClr>
              <a:buSzPts val="1700"/>
              <a:buNone/>
            </a:pPr>
            <a:r>
              <a:rPr lang="en" sz="1700" b="1"/>
              <a:t>You Can:</a:t>
            </a:r>
            <a:endParaRPr/>
          </a:p>
          <a:p>
            <a:pPr marL="177800" lvl="0" indent="-184150" algn="l" rtl="0">
              <a:lnSpc>
                <a:spcPct val="120000"/>
              </a:lnSpc>
              <a:spcBef>
                <a:spcPts val="0"/>
              </a:spcBef>
              <a:spcAft>
                <a:spcPts val="0"/>
              </a:spcAft>
              <a:buClr>
                <a:schemeClr val="dk1"/>
              </a:buClr>
              <a:buSzPts val="1700"/>
              <a:buChar char="•"/>
            </a:pPr>
            <a:r>
              <a:rPr lang="en" sz="1700"/>
              <a:t>Provide tech programs, once a month to begin introducing apps to your patrons. </a:t>
            </a:r>
            <a:endParaRPr/>
          </a:p>
          <a:p>
            <a:pPr marL="177800" lvl="0" indent="-184150" algn="l" rtl="0">
              <a:lnSpc>
                <a:spcPct val="120000"/>
              </a:lnSpc>
              <a:spcBef>
                <a:spcPts val="800"/>
              </a:spcBef>
              <a:spcAft>
                <a:spcPts val="0"/>
              </a:spcAft>
              <a:buClr>
                <a:schemeClr val="dk1"/>
              </a:buClr>
              <a:buSzPts val="1700"/>
              <a:buChar char="•"/>
            </a:pPr>
            <a:r>
              <a:rPr lang="en" sz="1700"/>
              <a:t>Each program would focus on one app, offering one on one help to get set up at the end. </a:t>
            </a:r>
            <a:endParaRPr/>
          </a:p>
        </p:txBody>
      </p:sp>
      <p:sp>
        <p:nvSpPr>
          <p:cNvPr id="816" name="Google Shape;816;p101"/>
          <p:cNvSpPr txBox="1">
            <a:spLocks noGrp="1"/>
          </p:cNvSpPr>
          <p:nvPr>
            <p:ph type="sldNum" idx="12"/>
          </p:nvPr>
        </p:nvSpPr>
        <p:spPr>
          <a:xfrm>
            <a:off x="8736323" y="4867893"/>
            <a:ext cx="342900" cy="252000"/>
          </a:xfrm>
          <a:prstGeom prst="rect">
            <a:avLst/>
          </a:prstGeom>
          <a:noFill/>
          <a:ln>
            <a:noFill/>
          </a:ln>
        </p:spPr>
        <p:txBody>
          <a:bodyPr spcFirstLastPara="1" wrap="square" lIns="68575" tIns="34275" rIns="68575" bIns="34275" anchor="ctr" anchorCtr="0">
            <a:noAutofit/>
          </a:bodyPr>
          <a:lstStyle/>
          <a:p>
            <a:pPr marL="0" lvl="0" indent="0" algn="r" rtl="0">
              <a:spcBef>
                <a:spcPts val="0"/>
              </a:spcBef>
              <a:spcAft>
                <a:spcPts val="0"/>
              </a:spcAft>
              <a:buNone/>
            </a:pPr>
            <a:fld id="{00000000-1234-1234-1234-123412341234}" type="slidenum">
              <a:rPr lang="en"/>
              <a:t>10</a:t>
            </a:fld>
            <a:endParaRPr/>
          </a:p>
        </p:txBody>
      </p:sp>
      <p:pic>
        <p:nvPicPr>
          <p:cNvPr id="817" name="Google Shape;817;p101"/>
          <p:cNvPicPr preferRelativeResize="0"/>
          <p:nvPr/>
        </p:nvPicPr>
        <p:blipFill rotWithShape="1">
          <a:blip r:embed="rId3">
            <a:alphaModFix/>
          </a:blip>
          <a:srcRect/>
          <a:stretch/>
        </p:blipFill>
        <p:spPr>
          <a:xfrm>
            <a:off x="1057381" y="3299983"/>
            <a:ext cx="1607344" cy="1607344"/>
          </a:xfrm>
          <a:prstGeom prst="rect">
            <a:avLst/>
          </a:prstGeom>
          <a:noFill/>
          <a:ln>
            <a:noFill/>
          </a:ln>
        </p:spPr>
      </p:pic>
      <p:pic>
        <p:nvPicPr>
          <p:cNvPr id="818" name="Google Shape;818;p101" descr="Guide to the Libby App Update ..."/>
          <p:cNvPicPr preferRelativeResize="0"/>
          <p:nvPr/>
        </p:nvPicPr>
        <p:blipFill rotWithShape="1">
          <a:blip r:embed="rId4">
            <a:alphaModFix/>
          </a:blip>
          <a:srcRect/>
          <a:stretch/>
        </p:blipFill>
        <p:spPr>
          <a:xfrm>
            <a:off x="1964491" y="1678352"/>
            <a:ext cx="1585913" cy="1621631"/>
          </a:xfrm>
          <a:prstGeom prst="rect">
            <a:avLst/>
          </a:prstGeom>
          <a:noFill/>
          <a:ln>
            <a:noFill/>
          </a:ln>
        </p:spPr>
      </p:pic>
      <p:pic>
        <p:nvPicPr>
          <p:cNvPr id="819" name="Google Shape;819;p101" descr="Hoopla: Your Library, Anywhere - Apps ..."/>
          <p:cNvPicPr preferRelativeResize="0"/>
          <p:nvPr/>
        </p:nvPicPr>
        <p:blipFill rotWithShape="1">
          <a:blip r:embed="rId5">
            <a:alphaModFix/>
          </a:blip>
          <a:srcRect/>
          <a:stretch/>
        </p:blipFill>
        <p:spPr>
          <a:xfrm>
            <a:off x="135983" y="1678352"/>
            <a:ext cx="1621631" cy="1621631"/>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823"/>
        <p:cNvGrpSpPr/>
        <p:nvPr/>
      </p:nvGrpSpPr>
      <p:grpSpPr>
        <a:xfrm>
          <a:off x="0" y="0"/>
          <a:ext cx="0" cy="0"/>
          <a:chOff x="0" y="0"/>
          <a:chExt cx="0" cy="0"/>
        </a:xfrm>
      </p:grpSpPr>
      <p:sp>
        <p:nvSpPr>
          <p:cNvPr id="824" name="Google Shape;824;p102"/>
          <p:cNvSpPr txBox="1">
            <a:spLocks noGrp="1"/>
          </p:cNvSpPr>
          <p:nvPr>
            <p:ph type="title"/>
          </p:nvPr>
        </p:nvSpPr>
        <p:spPr>
          <a:xfrm>
            <a:off x="323379" y="415213"/>
            <a:ext cx="5935500" cy="2156700"/>
          </a:xfrm>
          <a:prstGeom prst="rect">
            <a:avLst/>
          </a:prstGeom>
          <a:noFill/>
          <a:ln>
            <a:noFill/>
          </a:ln>
        </p:spPr>
        <p:txBody>
          <a:bodyPr spcFirstLastPara="1" wrap="square" lIns="68575" tIns="34275" rIns="68575" bIns="34275" anchor="t" anchorCtr="0">
            <a:normAutofit/>
          </a:bodyPr>
          <a:lstStyle/>
          <a:p>
            <a:pPr marL="0" lvl="0" indent="0" algn="l" rtl="0">
              <a:lnSpc>
                <a:spcPct val="90000"/>
              </a:lnSpc>
              <a:spcBef>
                <a:spcPts val="0"/>
              </a:spcBef>
              <a:spcAft>
                <a:spcPts val="0"/>
              </a:spcAft>
              <a:buClr>
                <a:schemeClr val="dk1"/>
              </a:buClr>
              <a:buSzPts val="4500"/>
              <a:buFont typeface="Arial"/>
              <a:buNone/>
            </a:pPr>
            <a:r>
              <a:rPr lang="en"/>
              <a:t>HIGHER USE = CHANGE </a:t>
            </a:r>
            <a:endParaRPr/>
          </a:p>
        </p:txBody>
      </p:sp>
      <p:sp>
        <p:nvSpPr>
          <p:cNvPr id="825" name="Google Shape;825;p102"/>
          <p:cNvSpPr txBox="1">
            <a:spLocks noGrp="1"/>
          </p:cNvSpPr>
          <p:nvPr>
            <p:ph type="body" idx="1"/>
          </p:nvPr>
        </p:nvSpPr>
        <p:spPr>
          <a:xfrm>
            <a:off x="218597" y="1887974"/>
            <a:ext cx="7482300" cy="3401700"/>
          </a:xfrm>
          <a:prstGeom prst="rect">
            <a:avLst/>
          </a:prstGeom>
          <a:noFill/>
          <a:ln>
            <a:noFill/>
          </a:ln>
        </p:spPr>
        <p:txBody>
          <a:bodyPr spcFirstLastPara="1" wrap="square" lIns="68575" tIns="34275" rIns="68575" bIns="34275" anchor="b" anchorCtr="0">
            <a:normAutofit fontScale="77500" lnSpcReduction="10000"/>
          </a:bodyPr>
          <a:lstStyle/>
          <a:p>
            <a:pPr marL="254000" lvl="0" indent="-152400" algn="l" rtl="0">
              <a:lnSpc>
                <a:spcPct val="120000"/>
              </a:lnSpc>
              <a:spcBef>
                <a:spcPts val="0"/>
              </a:spcBef>
              <a:spcAft>
                <a:spcPts val="0"/>
              </a:spcAft>
              <a:buClr>
                <a:schemeClr val="dk1"/>
              </a:buClr>
              <a:buSzPct val="100000"/>
              <a:buFont typeface="Arial"/>
              <a:buNone/>
            </a:pPr>
            <a:endParaRPr sz="1700"/>
          </a:p>
          <a:p>
            <a:pPr marL="254000" lvl="0" indent="-152400" algn="l" rtl="0">
              <a:lnSpc>
                <a:spcPct val="120000"/>
              </a:lnSpc>
              <a:spcBef>
                <a:spcPts val="800"/>
              </a:spcBef>
              <a:spcAft>
                <a:spcPts val="0"/>
              </a:spcAft>
              <a:buClr>
                <a:schemeClr val="dk1"/>
              </a:buClr>
              <a:buSzPct val="100000"/>
              <a:buFont typeface="Arial"/>
              <a:buNone/>
            </a:pPr>
            <a:endParaRPr sz="1700"/>
          </a:p>
          <a:p>
            <a:pPr marL="254000" lvl="0" indent="-240983" algn="l" rtl="0">
              <a:lnSpc>
                <a:spcPct val="120000"/>
              </a:lnSpc>
              <a:spcBef>
                <a:spcPts val="800"/>
              </a:spcBef>
              <a:spcAft>
                <a:spcPts val="0"/>
              </a:spcAft>
              <a:buClr>
                <a:schemeClr val="dk1"/>
              </a:buClr>
              <a:buSzPct val="100000"/>
              <a:buFont typeface="Arial"/>
              <a:buChar char="•"/>
            </a:pPr>
            <a:r>
              <a:rPr lang="en" sz="1800"/>
              <a:t>Audio and Ebook usage will likely rise and has at several of my outreach locations. </a:t>
            </a:r>
            <a:endParaRPr/>
          </a:p>
          <a:p>
            <a:pPr marL="596900" lvl="1" indent="-240983" algn="l" rtl="0">
              <a:lnSpc>
                <a:spcPct val="120000"/>
              </a:lnSpc>
              <a:spcBef>
                <a:spcPts val="400"/>
              </a:spcBef>
              <a:spcAft>
                <a:spcPts val="0"/>
              </a:spcAft>
              <a:buClr>
                <a:schemeClr val="dk1"/>
              </a:buClr>
              <a:buSzPct val="100000"/>
              <a:buFont typeface="Arial"/>
              <a:buChar char="•"/>
            </a:pPr>
            <a:r>
              <a:rPr lang="en" sz="1800">
                <a:solidFill>
                  <a:schemeClr val="dk1"/>
                </a:solidFill>
              </a:rPr>
              <a:t>May alter how many physical checkouts occur.</a:t>
            </a:r>
            <a:endParaRPr/>
          </a:p>
          <a:p>
            <a:pPr marL="596900" lvl="1" indent="-240983" algn="l" rtl="0">
              <a:lnSpc>
                <a:spcPct val="120000"/>
              </a:lnSpc>
              <a:spcBef>
                <a:spcPts val="400"/>
              </a:spcBef>
              <a:spcAft>
                <a:spcPts val="0"/>
              </a:spcAft>
              <a:buClr>
                <a:schemeClr val="dk1"/>
              </a:buClr>
              <a:buSzPct val="100000"/>
              <a:buFont typeface="Arial"/>
              <a:buChar char="•"/>
            </a:pPr>
            <a:r>
              <a:rPr lang="en" sz="1800">
                <a:solidFill>
                  <a:schemeClr val="dk1"/>
                </a:solidFill>
              </a:rPr>
              <a:t>Will require time at facilities teaching patrons how to use apps.</a:t>
            </a:r>
            <a:endParaRPr/>
          </a:p>
          <a:p>
            <a:pPr marL="596900" lvl="1" indent="-152400" algn="l" rtl="0">
              <a:lnSpc>
                <a:spcPct val="120000"/>
              </a:lnSpc>
              <a:spcBef>
                <a:spcPts val="400"/>
              </a:spcBef>
              <a:spcAft>
                <a:spcPts val="0"/>
              </a:spcAft>
              <a:buClr>
                <a:srgbClr val="888888"/>
              </a:buClr>
              <a:buSzPct val="100000"/>
              <a:buFont typeface="Arial"/>
              <a:buNone/>
            </a:pPr>
            <a:endParaRPr sz="1800"/>
          </a:p>
          <a:p>
            <a:pPr marL="254000" lvl="0" indent="-240983" algn="l" rtl="0">
              <a:lnSpc>
                <a:spcPct val="120000"/>
              </a:lnSpc>
              <a:spcBef>
                <a:spcPts val="800"/>
              </a:spcBef>
              <a:spcAft>
                <a:spcPts val="0"/>
              </a:spcAft>
              <a:buClr>
                <a:schemeClr val="dk1"/>
              </a:buClr>
              <a:buSzPct val="100000"/>
              <a:buFont typeface="Arial"/>
              <a:buChar char="•"/>
            </a:pPr>
            <a:r>
              <a:rPr lang="en" sz="1800"/>
              <a:t>Outreach/Homebound patrons may begin to start placing their own holds.</a:t>
            </a:r>
            <a:endParaRPr/>
          </a:p>
          <a:p>
            <a:pPr marL="596900" lvl="1" indent="-240983" algn="l" rtl="0">
              <a:lnSpc>
                <a:spcPct val="120000"/>
              </a:lnSpc>
              <a:spcBef>
                <a:spcPts val="400"/>
              </a:spcBef>
              <a:spcAft>
                <a:spcPts val="0"/>
              </a:spcAft>
              <a:buClr>
                <a:schemeClr val="dk1"/>
              </a:buClr>
              <a:buSzPct val="100000"/>
              <a:buFont typeface="Arial"/>
              <a:buChar char="•"/>
            </a:pPr>
            <a:r>
              <a:rPr lang="en" sz="1800">
                <a:solidFill>
                  <a:schemeClr val="dk1"/>
                </a:solidFill>
              </a:rPr>
              <a:t>In turn will change the process and potentially make outreach a less time intensive process. </a:t>
            </a:r>
            <a:endParaRPr/>
          </a:p>
          <a:p>
            <a:pPr marL="254000" lvl="0" indent="-165100" algn="l" rtl="0">
              <a:lnSpc>
                <a:spcPct val="120000"/>
              </a:lnSpc>
              <a:spcBef>
                <a:spcPts val="800"/>
              </a:spcBef>
              <a:spcAft>
                <a:spcPts val="0"/>
              </a:spcAft>
              <a:buClr>
                <a:schemeClr val="dk1"/>
              </a:buClr>
              <a:buSzPct val="100000"/>
              <a:buFont typeface="Arial"/>
              <a:buNone/>
            </a:pPr>
            <a:endParaRPr/>
          </a:p>
          <a:p>
            <a:pPr marL="0" lvl="0" indent="0" algn="l" rtl="0">
              <a:lnSpc>
                <a:spcPct val="120000"/>
              </a:lnSpc>
              <a:spcBef>
                <a:spcPts val="800"/>
              </a:spcBef>
              <a:spcAft>
                <a:spcPts val="0"/>
              </a:spcAft>
              <a:buClr>
                <a:schemeClr val="dk1"/>
              </a:buClr>
              <a:buSzPct val="100000"/>
              <a:buNone/>
            </a:pPr>
            <a:endParaRPr/>
          </a:p>
        </p:txBody>
      </p:sp>
      <p:sp>
        <p:nvSpPr>
          <p:cNvPr id="826" name="Google Shape;826;p102"/>
          <p:cNvSpPr txBox="1">
            <a:spLocks noGrp="1"/>
          </p:cNvSpPr>
          <p:nvPr>
            <p:ph type="sldNum" idx="12"/>
          </p:nvPr>
        </p:nvSpPr>
        <p:spPr>
          <a:xfrm>
            <a:off x="8736323" y="4867893"/>
            <a:ext cx="342900" cy="252000"/>
          </a:xfrm>
          <a:prstGeom prst="rect">
            <a:avLst/>
          </a:prstGeom>
          <a:noFill/>
          <a:ln>
            <a:noFill/>
          </a:ln>
        </p:spPr>
        <p:txBody>
          <a:bodyPr spcFirstLastPara="1" wrap="square" lIns="68575" tIns="34275" rIns="68575" bIns="34275" anchor="ctr" anchorCtr="0">
            <a:noAutofit/>
          </a:bodyPr>
          <a:lstStyle/>
          <a:p>
            <a:pPr marL="0" lvl="0" indent="0" algn="r" rtl="0">
              <a:spcBef>
                <a:spcPts val="0"/>
              </a:spcBef>
              <a:spcAft>
                <a:spcPts val="0"/>
              </a:spcAft>
              <a:buNone/>
            </a:pPr>
            <a:fld id="{00000000-1234-1234-1234-123412341234}" type="slidenum">
              <a:rPr lang="en"/>
              <a:t>11</a:t>
            </a:fld>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830"/>
        <p:cNvGrpSpPr/>
        <p:nvPr/>
      </p:nvGrpSpPr>
      <p:grpSpPr>
        <a:xfrm>
          <a:off x="0" y="0"/>
          <a:ext cx="0" cy="0"/>
          <a:chOff x="0" y="0"/>
          <a:chExt cx="0" cy="0"/>
        </a:xfrm>
      </p:grpSpPr>
      <p:sp>
        <p:nvSpPr>
          <p:cNvPr id="831" name="Google Shape;831;p103"/>
          <p:cNvSpPr txBox="1">
            <a:spLocks noGrp="1"/>
          </p:cNvSpPr>
          <p:nvPr>
            <p:ph type="title"/>
          </p:nvPr>
        </p:nvSpPr>
        <p:spPr>
          <a:xfrm>
            <a:off x="323379" y="452397"/>
            <a:ext cx="6932400" cy="4012200"/>
          </a:xfrm>
          <a:prstGeom prst="rect">
            <a:avLst/>
          </a:prstGeom>
          <a:noFill/>
          <a:ln>
            <a:noFill/>
          </a:ln>
        </p:spPr>
        <p:txBody>
          <a:bodyPr spcFirstLastPara="1" wrap="square" lIns="68575" tIns="34275" rIns="68575" bIns="34275" anchor="t" anchorCtr="0">
            <a:normAutofit/>
          </a:bodyPr>
          <a:lstStyle/>
          <a:p>
            <a:pPr marL="0" lvl="0" indent="0" algn="l" rtl="0">
              <a:lnSpc>
                <a:spcPct val="90000"/>
              </a:lnSpc>
              <a:spcBef>
                <a:spcPts val="0"/>
              </a:spcBef>
              <a:spcAft>
                <a:spcPts val="0"/>
              </a:spcAft>
              <a:buClr>
                <a:schemeClr val="dk1"/>
              </a:buClr>
              <a:buSzPts val="5000"/>
              <a:buFont typeface="Arial"/>
              <a:buNone/>
            </a:pPr>
            <a:r>
              <a:rPr lang="en" sz="5000"/>
              <a:t>COLLECTION DEVELOPMENT CHANGES</a:t>
            </a:r>
            <a:endParaRPr/>
          </a:p>
        </p:txBody>
      </p:sp>
      <p:sp>
        <p:nvSpPr>
          <p:cNvPr id="832" name="Google Shape;832;p103"/>
          <p:cNvSpPr txBox="1">
            <a:spLocks noGrp="1"/>
          </p:cNvSpPr>
          <p:nvPr>
            <p:ph type="sldNum" idx="12"/>
          </p:nvPr>
        </p:nvSpPr>
        <p:spPr>
          <a:xfrm>
            <a:off x="8736323" y="4867893"/>
            <a:ext cx="342900" cy="252000"/>
          </a:xfrm>
          <a:prstGeom prst="rect">
            <a:avLst/>
          </a:prstGeom>
          <a:noFill/>
          <a:ln>
            <a:noFill/>
          </a:ln>
        </p:spPr>
        <p:txBody>
          <a:bodyPr spcFirstLastPara="1" wrap="square" lIns="68575" tIns="34275" rIns="68575" bIns="34275" anchor="ctr" anchorCtr="0">
            <a:noAutofit/>
          </a:bodyPr>
          <a:lstStyle/>
          <a:p>
            <a:pPr marL="0" lvl="0" indent="0" algn="r" rtl="0">
              <a:spcBef>
                <a:spcPts val="0"/>
              </a:spcBef>
              <a:spcAft>
                <a:spcPts val="0"/>
              </a:spcAft>
              <a:buNone/>
            </a:pPr>
            <a:fld id="{00000000-1234-1234-1234-123412341234}" type="slidenum">
              <a:rPr lang="en"/>
              <a:t>12</a:t>
            </a:fld>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836"/>
        <p:cNvGrpSpPr/>
        <p:nvPr/>
      </p:nvGrpSpPr>
      <p:grpSpPr>
        <a:xfrm>
          <a:off x="0" y="0"/>
          <a:ext cx="0" cy="0"/>
          <a:chOff x="0" y="0"/>
          <a:chExt cx="0" cy="0"/>
        </a:xfrm>
      </p:grpSpPr>
      <p:sp>
        <p:nvSpPr>
          <p:cNvPr id="837" name="Google Shape;837;p104"/>
          <p:cNvSpPr txBox="1">
            <a:spLocks noGrp="1"/>
          </p:cNvSpPr>
          <p:nvPr>
            <p:ph type="title"/>
          </p:nvPr>
        </p:nvSpPr>
        <p:spPr>
          <a:xfrm>
            <a:off x="323379" y="415213"/>
            <a:ext cx="5935500" cy="1642200"/>
          </a:xfrm>
          <a:prstGeom prst="rect">
            <a:avLst/>
          </a:prstGeom>
          <a:noFill/>
          <a:ln>
            <a:noFill/>
          </a:ln>
        </p:spPr>
        <p:txBody>
          <a:bodyPr spcFirstLastPara="1" wrap="square" lIns="68575" tIns="34275" rIns="68575" bIns="34275" anchor="t" anchorCtr="0">
            <a:normAutofit/>
          </a:bodyPr>
          <a:lstStyle/>
          <a:p>
            <a:pPr marL="0" lvl="0" indent="0" algn="l" rtl="0">
              <a:lnSpc>
                <a:spcPct val="90000"/>
              </a:lnSpc>
              <a:spcBef>
                <a:spcPts val="0"/>
              </a:spcBef>
              <a:spcAft>
                <a:spcPts val="0"/>
              </a:spcAft>
              <a:buClr>
                <a:schemeClr val="dk1"/>
              </a:buClr>
              <a:buSzPts val="4500"/>
              <a:buFont typeface="Arial"/>
              <a:buNone/>
            </a:pPr>
            <a:r>
              <a:rPr lang="en"/>
              <a:t>CATERING TO NEW LP USERS</a:t>
            </a:r>
            <a:endParaRPr/>
          </a:p>
        </p:txBody>
      </p:sp>
      <p:sp>
        <p:nvSpPr>
          <p:cNvPr id="838" name="Google Shape;838;p104"/>
          <p:cNvSpPr txBox="1">
            <a:spLocks noGrp="1"/>
          </p:cNvSpPr>
          <p:nvPr>
            <p:ph type="sldNum" idx="12"/>
          </p:nvPr>
        </p:nvSpPr>
        <p:spPr>
          <a:xfrm>
            <a:off x="8736323" y="4867893"/>
            <a:ext cx="342900" cy="252000"/>
          </a:xfrm>
          <a:prstGeom prst="rect">
            <a:avLst/>
          </a:prstGeom>
          <a:noFill/>
          <a:ln>
            <a:noFill/>
          </a:ln>
        </p:spPr>
        <p:txBody>
          <a:bodyPr spcFirstLastPara="1" wrap="square" lIns="68575" tIns="34275" rIns="68575" bIns="34275" anchor="ctr" anchorCtr="0">
            <a:noAutofit/>
          </a:bodyPr>
          <a:lstStyle/>
          <a:p>
            <a:pPr marL="0" lvl="0" indent="0" algn="r" rtl="0">
              <a:spcBef>
                <a:spcPts val="0"/>
              </a:spcBef>
              <a:spcAft>
                <a:spcPts val="0"/>
              </a:spcAft>
              <a:buNone/>
            </a:pPr>
            <a:fld id="{00000000-1234-1234-1234-123412341234}" type="slidenum">
              <a:rPr lang="en"/>
              <a:t>13</a:t>
            </a:fld>
            <a:endParaRPr/>
          </a:p>
        </p:txBody>
      </p:sp>
      <p:sp>
        <p:nvSpPr>
          <p:cNvPr id="839" name="Google Shape;839;p104"/>
          <p:cNvSpPr txBox="1">
            <a:spLocks noGrp="1"/>
          </p:cNvSpPr>
          <p:nvPr>
            <p:ph type="body" idx="1"/>
          </p:nvPr>
        </p:nvSpPr>
        <p:spPr>
          <a:xfrm>
            <a:off x="323379" y="2279236"/>
            <a:ext cx="7821000" cy="2285700"/>
          </a:xfrm>
          <a:prstGeom prst="rect">
            <a:avLst/>
          </a:prstGeom>
          <a:noFill/>
          <a:ln>
            <a:noFill/>
          </a:ln>
        </p:spPr>
        <p:txBody>
          <a:bodyPr spcFirstLastPara="1" wrap="square" lIns="68575" tIns="34275" rIns="68575" bIns="34275" anchor="ctr" anchorCtr="0">
            <a:spAutoFit/>
          </a:bodyPr>
          <a:lstStyle/>
          <a:p>
            <a:pPr marL="254000" marR="0" lvl="0" indent="-254000" algn="l" rtl="0">
              <a:lnSpc>
                <a:spcPct val="100000"/>
              </a:lnSpc>
              <a:spcBef>
                <a:spcPts val="0"/>
              </a:spcBef>
              <a:spcAft>
                <a:spcPts val="0"/>
              </a:spcAft>
              <a:buClr>
                <a:srgbClr val="000000"/>
              </a:buClr>
              <a:buSzPts val="1800"/>
              <a:buFont typeface="Arial"/>
              <a:buChar char="•"/>
            </a:pPr>
            <a:r>
              <a:rPr lang="en" sz="1800" b="0" i="0" u="none" strike="noStrike" cap="none">
                <a:solidFill>
                  <a:srgbClr val="000000"/>
                </a:solidFill>
                <a:latin typeface="Arial"/>
                <a:ea typeface="Arial"/>
                <a:cs typeface="Arial"/>
                <a:sym typeface="Arial"/>
              </a:rPr>
              <a:t>MPL is </a:t>
            </a:r>
            <a:r>
              <a:rPr lang="en" sz="1800">
                <a:solidFill>
                  <a:srgbClr val="000000"/>
                </a:solidFill>
                <a:latin typeface="Arial"/>
                <a:ea typeface="Arial"/>
                <a:cs typeface="Arial"/>
                <a:sym typeface="Arial"/>
              </a:rPr>
              <a:t>t</a:t>
            </a:r>
            <a:r>
              <a:rPr lang="en" sz="1800" b="0" i="0" u="none" strike="noStrike" cap="none">
                <a:solidFill>
                  <a:srgbClr val="000000"/>
                </a:solidFill>
                <a:latin typeface="Arial"/>
                <a:ea typeface="Arial"/>
                <a:cs typeface="Arial"/>
                <a:sym typeface="Arial"/>
              </a:rPr>
              <a:t>ransitioning from purchasing mostly Amish and Christian to more popular women’s and </a:t>
            </a:r>
            <a:r>
              <a:rPr lang="en" sz="1800">
                <a:solidFill>
                  <a:srgbClr val="000000"/>
                </a:solidFill>
                <a:latin typeface="Arial"/>
                <a:ea typeface="Arial"/>
                <a:cs typeface="Arial"/>
                <a:sym typeface="Arial"/>
              </a:rPr>
              <a:t>men’s fiction. </a:t>
            </a:r>
            <a:endParaRPr/>
          </a:p>
          <a:p>
            <a:pPr marL="0" marR="0" lvl="0" indent="0" algn="l" rtl="0">
              <a:lnSpc>
                <a:spcPct val="100000"/>
              </a:lnSpc>
              <a:spcBef>
                <a:spcPts val="0"/>
              </a:spcBef>
              <a:spcAft>
                <a:spcPts val="0"/>
              </a:spcAft>
              <a:buClr>
                <a:schemeClr val="dk1"/>
              </a:buClr>
              <a:buSzPts val="1800"/>
              <a:buFont typeface="Arial"/>
              <a:buNone/>
            </a:pPr>
            <a:endParaRPr sz="1800">
              <a:solidFill>
                <a:srgbClr val="000000"/>
              </a:solidFill>
              <a:latin typeface="Arial"/>
              <a:ea typeface="Arial"/>
              <a:cs typeface="Arial"/>
              <a:sym typeface="Arial"/>
            </a:endParaRPr>
          </a:p>
          <a:p>
            <a:pPr marL="254000" marR="0" lvl="0" indent="-254000" algn="l" rtl="0">
              <a:lnSpc>
                <a:spcPct val="100000"/>
              </a:lnSpc>
              <a:spcBef>
                <a:spcPts val="0"/>
              </a:spcBef>
              <a:spcAft>
                <a:spcPts val="0"/>
              </a:spcAft>
              <a:buClr>
                <a:srgbClr val="000000"/>
              </a:buClr>
              <a:buSzPts val="1800"/>
              <a:buFont typeface="Arial"/>
              <a:buChar char="•"/>
            </a:pPr>
            <a:r>
              <a:rPr lang="en" sz="1800">
                <a:solidFill>
                  <a:srgbClr val="000000"/>
                </a:solidFill>
                <a:latin typeface="Arial"/>
                <a:ea typeface="Arial"/>
                <a:cs typeface="Arial"/>
                <a:sym typeface="Arial"/>
              </a:rPr>
              <a:t>Previously, the focus was on purchasing titles that aligned with outreach interest. Now, focus is on large print readers as a whole.</a:t>
            </a:r>
            <a:endParaRPr/>
          </a:p>
          <a:p>
            <a:pPr marL="0" marR="0" lvl="0" indent="0" algn="l" rtl="0">
              <a:lnSpc>
                <a:spcPct val="100000"/>
              </a:lnSpc>
              <a:spcBef>
                <a:spcPts val="0"/>
              </a:spcBef>
              <a:spcAft>
                <a:spcPts val="0"/>
              </a:spcAft>
              <a:buClr>
                <a:schemeClr val="dk1"/>
              </a:buClr>
              <a:buSzPts val="1800"/>
              <a:buFont typeface="Arial"/>
              <a:buNone/>
            </a:pPr>
            <a:endParaRPr sz="1800">
              <a:solidFill>
                <a:srgbClr val="000000"/>
              </a:solidFill>
              <a:latin typeface="Arial"/>
              <a:ea typeface="Arial"/>
              <a:cs typeface="Arial"/>
              <a:sym typeface="Arial"/>
            </a:endParaRPr>
          </a:p>
          <a:p>
            <a:pPr marL="254000" marR="0" lvl="0" indent="-254000" algn="l" rtl="0">
              <a:lnSpc>
                <a:spcPct val="100000"/>
              </a:lnSpc>
              <a:spcBef>
                <a:spcPts val="0"/>
              </a:spcBef>
              <a:spcAft>
                <a:spcPts val="0"/>
              </a:spcAft>
              <a:buClr>
                <a:srgbClr val="000000"/>
              </a:buClr>
              <a:buSzPts val="1800"/>
              <a:buFont typeface="Arial"/>
              <a:buChar char="•"/>
            </a:pPr>
            <a:r>
              <a:rPr lang="en" sz="1800" b="0" i="0" u="none" strike="noStrike" cap="none">
                <a:solidFill>
                  <a:srgbClr val="000000"/>
                </a:solidFill>
                <a:latin typeface="Arial"/>
                <a:ea typeface="Arial"/>
                <a:cs typeface="Arial"/>
                <a:sym typeface="Arial"/>
              </a:rPr>
              <a:t>New </a:t>
            </a:r>
            <a:r>
              <a:rPr lang="en" sz="1800">
                <a:solidFill>
                  <a:srgbClr val="000000"/>
                </a:solidFill>
                <a:latin typeface="Arial"/>
                <a:ea typeface="Arial"/>
                <a:cs typeface="Arial"/>
                <a:sym typeface="Arial"/>
              </a:rPr>
              <a:t>wave of large print readers means taking a look at what current interests are. </a:t>
            </a:r>
            <a:endParaRPr sz="1800" b="0" i="0" u="none" strike="noStrike" cap="none">
              <a:solidFill>
                <a:schemeClr val="dk1"/>
              </a:solidFill>
              <a:latin typeface="Arial"/>
              <a:ea typeface="Arial"/>
              <a:cs typeface="Arial"/>
              <a:sym typeface="Aria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843"/>
        <p:cNvGrpSpPr/>
        <p:nvPr/>
      </p:nvGrpSpPr>
      <p:grpSpPr>
        <a:xfrm>
          <a:off x="0" y="0"/>
          <a:ext cx="0" cy="0"/>
          <a:chOff x="0" y="0"/>
          <a:chExt cx="0" cy="0"/>
        </a:xfrm>
      </p:grpSpPr>
      <p:sp>
        <p:nvSpPr>
          <p:cNvPr id="844" name="Google Shape;844;p105"/>
          <p:cNvSpPr txBox="1">
            <a:spLocks noGrp="1"/>
          </p:cNvSpPr>
          <p:nvPr>
            <p:ph type="title"/>
          </p:nvPr>
        </p:nvSpPr>
        <p:spPr>
          <a:xfrm>
            <a:off x="185166" y="219456"/>
            <a:ext cx="6686700" cy="857400"/>
          </a:xfrm>
          <a:prstGeom prst="rect">
            <a:avLst/>
          </a:prstGeom>
          <a:noFill/>
          <a:ln>
            <a:noFill/>
          </a:ln>
        </p:spPr>
        <p:txBody>
          <a:bodyPr spcFirstLastPara="1" wrap="square" lIns="68575" tIns="34275" rIns="68575" bIns="34275" anchor="b" anchorCtr="0">
            <a:noAutofit/>
          </a:bodyPr>
          <a:lstStyle/>
          <a:p>
            <a:pPr marL="0" lvl="0" indent="0" algn="l" rtl="0">
              <a:lnSpc>
                <a:spcPct val="90000"/>
              </a:lnSpc>
              <a:spcBef>
                <a:spcPts val="0"/>
              </a:spcBef>
              <a:spcAft>
                <a:spcPts val="0"/>
              </a:spcAft>
              <a:buClr>
                <a:schemeClr val="dk1"/>
              </a:buClr>
              <a:buSzPts val="4100"/>
              <a:buFont typeface="Arial"/>
              <a:buNone/>
            </a:pPr>
            <a:r>
              <a:rPr lang="en" sz="4100"/>
              <a:t>LOOKING AT THE STATS</a:t>
            </a:r>
            <a:endParaRPr/>
          </a:p>
        </p:txBody>
      </p:sp>
      <p:sp>
        <p:nvSpPr>
          <p:cNvPr id="845" name="Google Shape;845;p105"/>
          <p:cNvSpPr txBox="1">
            <a:spLocks noGrp="1"/>
          </p:cNvSpPr>
          <p:nvPr>
            <p:ph type="body" idx="1"/>
          </p:nvPr>
        </p:nvSpPr>
        <p:spPr>
          <a:xfrm>
            <a:off x="377190" y="1371600"/>
            <a:ext cx="4676700" cy="3367500"/>
          </a:xfrm>
          <a:prstGeom prst="rect">
            <a:avLst/>
          </a:prstGeom>
          <a:noFill/>
          <a:ln>
            <a:noFill/>
          </a:ln>
        </p:spPr>
        <p:txBody>
          <a:bodyPr spcFirstLastPara="1" wrap="square" lIns="68575" tIns="34275" rIns="68575" bIns="34275" anchor="t" anchorCtr="0">
            <a:normAutofit/>
          </a:bodyPr>
          <a:lstStyle/>
          <a:p>
            <a:pPr marL="0" lvl="0" indent="0" algn="l" rtl="0">
              <a:lnSpc>
                <a:spcPct val="120000"/>
              </a:lnSpc>
              <a:spcBef>
                <a:spcPts val="0"/>
              </a:spcBef>
              <a:spcAft>
                <a:spcPts val="0"/>
              </a:spcAft>
              <a:buClr>
                <a:schemeClr val="dk1"/>
              </a:buClr>
              <a:buSzPts val="1500"/>
              <a:buNone/>
            </a:pPr>
            <a:r>
              <a:rPr lang="en" sz="1500" b="1"/>
              <a:t>My Process</a:t>
            </a:r>
            <a:endParaRPr/>
          </a:p>
          <a:p>
            <a:pPr marL="177800" lvl="0" indent="-171450" algn="l" rtl="0">
              <a:lnSpc>
                <a:spcPct val="120000"/>
              </a:lnSpc>
              <a:spcBef>
                <a:spcPts val="0"/>
              </a:spcBef>
              <a:spcAft>
                <a:spcPts val="0"/>
              </a:spcAft>
              <a:buClr>
                <a:schemeClr val="dk1"/>
              </a:buClr>
              <a:buSzPts val="1500"/>
              <a:buChar char="•"/>
            </a:pPr>
            <a:r>
              <a:rPr lang="en" sz="1500"/>
              <a:t>Purchase a wide array of genres, popular men’s and women’s fiction, non-fic, etc. </a:t>
            </a:r>
            <a:endParaRPr/>
          </a:p>
          <a:p>
            <a:pPr marL="177800" lvl="0" indent="-171450" algn="l" rtl="0">
              <a:lnSpc>
                <a:spcPct val="120000"/>
              </a:lnSpc>
              <a:spcBef>
                <a:spcPts val="800"/>
              </a:spcBef>
              <a:spcAft>
                <a:spcPts val="0"/>
              </a:spcAft>
              <a:buClr>
                <a:schemeClr val="dk1"/>
              </a:buClr>
              <a:buSzPts val="1500"/>
              <a:buChar char="•"/>
            </a:pPr>
            <a:r>
              <a:rPr lang="en" sz="1500"/>
              <a:t>Track genres/authors of books purchased on a spreadsheet.</a:t>
            </a:r>
            <a:endParaRPr/>
          </a:p>
          <a:p>
            <a:pPr marL="177800" lvl="0" indent="-171450" algn="l" rtl="0">
              <a:lnSpc>
                <a:spcPct val="120000"/>
              </a:lnSpc>
              <a:spcBef>
                <a:spcPts val="800"/>
              </a:spcBef>
              <a:spcAft>
                <a:spcPts val="0"/>
              </a:spcAft>
              <a:buClr>
                <a:schemeClr val="dk1"/>
              </a:buClr>
              <a:buSzPts val="1500"/>
              <a:buChar char="•"/>
            </a:pPr>
            <a:r>
              <a:rPr lang="en" sz="1500"/>
              <a:t>Track how many checkouts each book has. </a:t>
            </a:r>
            <a:endParaRPr/>
          </a:p>
          <a:p>
            <a:pPr marL="0" lvl="0" indent="0" algn="l" rtl="0">
              <a:lnSpc>
                <a:spcPct val="120000"/>
              </a:lnSpc>
              <a:spcBef>
                <a:spcPts val="1500"/>
              </a:spcBef>
              <a:spcAft>
                <a:spcPts val="0"/>
              </a:spcAft>
              <a:buClr>
                <a:schemeClr val="dk1"/>
              </a:buClr>
              <a:buSzPts val="1500"/>
              <a:buNone/>
            </a:pPr>
            <a:r>
              <a:rPr lang="en" sz="1500" b="1"/>
              <a:t>Year End Goal</a:t>
            </a:r>
            <a:endParaRPr/>
          </a:p>
          <a:p>
            <a:pPr marL="177800" lvl="0" indent="-171450" algn="l" rtl="0">
              <a:lnSpc>
                <a:spcPct val="120000"/>
              </a:lnSpc>
              <a:spcBef>
                <a:spcPts val="0"/>
              </a:spcBef>
              <a:spcAft>
                <a:spcPts val="0"/>
              </a:spcAft>
              <a:buClr>
                <a:schemeClr val="dk1"/>
              </a:buClr>
              <a:buSzPts val="1500"/>
              <a:buChar char="•"/>
            </a:pPr>
            <a:r>
              <a:rPr lang="en" sz="1500"/>
              <a:t>I plan to utilize checkout numbers to determine which genres I should focus on purchasing next year. </a:t>
            </a:r>
            <a:endParaRPr/>
          </a:p>
        </p:txBody>
      </p:sp>
      <p:sp>
        <p:nvSpPr>
          <p:cNvPr id="846" name="Google Shape;846;p105"/>
          <p:cNvSpPr txBox="1">
            <a:spLocks noGrp="1"/>
          </p:cNvSpPr>
          <p:nvPr>
            <p:ph type="dt" idx="10"/>
          </p:nvPr>
        </p:nvSpPr>
        <p:spPr>
          <a:xfrm>
            <a:off x="323379" y="4867893"/>
            <a:ext cx="2131500" cy="252000"/>
          </a:xfrm>
          <a:prstGeom prst="rect">
            <a:avLst/>
          </a:prstGeom>
          <a:noFill/>
          <a:ln>
            <a:noFill/>
          </a:ln>
        </p:spPr>
        <p:txBody>
          <a:bodyPr spcFirstLastPara="1" wrap="square" lIns="68575" tIns="34275" rIns="68575" bIns="34275" anchor="ctr" anchorCtr="0">
            <a:noAutofit/>
          </a:bodyPr>
          <a:lstStyle/>
          <a:p>
            <a:pPr marL="0" lvl="0" indent="0" algn="l" rtl="0">
              <a:spcBef>
                <a:spcPts val="0"/>
              </a:spcBef>
              <a:spcAft>
                <a:spcPts val="0"/>
              </a:spcAft>
              <a:buNone/>
            </a:pPr>
            <a:r>
              <a:rPr lang="en"/>
              <a:t>3/31/2026</a:t>
            </a:r>
            <a:endParaRPr/>
          </a:p>
        </p:txBody>
      </p:sp>
      <p:sp>
        <p:nvSpPr>
          <p:cNvPr id="847" name="Google Shape;847;p105"/>
          <p:cNvSpPr txBox="1">
            <a:spLocks noGrp="1"/>
          </p:cNvSpPr>
          <p:nvPr>
            <p:ph type="sldNum" idx="12"/>
          </p:nvPr>
        </p:nvSpPr>
        <p:spPr>
          <a:xfrm>
            <a:off x="8736323" y="4867893"/>
            <a:ext cx="342900" cy="252000"/>
          </a:xfrm>
          <a:prstGeom prst="rect">
            <a:avLst/>
          </a:prstGeom>
          <a:noFill/>
          <a:ln>
            <a:noFill/>
          </a:ln>
        </p:spPr>
        <p:txBody>
          <a:bodyPr spcFirstLastPara="1" wrap="square" lIns="68575" tIns="34275" rIns="68575" bIns="34275" anchor="ctr" anchorCtr="0">
            <a:noAutofit/>
          </a:bodyPr>
          <a:lstStyle/>
          <a:p>
            <a:pPr marL="0" lvl="0" indent="0" algn="r" rtl="0">
              <a:spcBef>
                <a:spcPts val="0"/>
              </a:spcBef>
              <a:spcAft>
                <a:spcPts val="0"/>
              </a:spcAft>
              <a:buNone/>
            </a:pPr>
            <a:fld id="{00000000-1234-1234-1234-123412341234}" type="slidenum">
              <a:rPr lang="en"/>
              <a:t>14</a:t>
            </a:fld>
            <a:endParaRPr/>
          </a:p>
        </p:txBody>
      </p:sp>
      <p:pic>
        <p:nvPicPr>
          <p:cNvPr id="848" name="Google Shape;848;p105" descr="Blank Pie Chart Isolated On White ..."/>
          <p:cNvPicPr preferRelativeResize="0"/>
          <p:nvPr/>
        </p:nvPicPr>
        <p:blipFill rotWithShape="1">
          <a:blip r:embed="rId3">
            <a:alphaModFix/>
          </a:blip>
          <a:srcRect/>
          <a:stretch/>
        </p:blipFill>
        <p:spPr>
          <a:xfrm>
            <a:off x="5733001" y="1371600"/>
            <a:ext cx="2899273" cy="2860787"/>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852"/>
        <p:cNvGrpSpPr/>
        <p:nvPr/>
      </p:nvGrpSpPr>
      <p:grpSpPr>
        <a:xfrm>
          <a:off x="0" y="0"/>
          <a:ext cx="0" cy="0"/>
          <a:chOff x="0" y="0"/>
          <a:chExt cx="0" cy="0"/>
        </a:xfrm>
      </p:grpSpPr>
      <p:sp>
        <p:nvSpPr>
          <p:cNvPr id="853" name="Google Shape;853;p106"/>
          <p:cNvSpPr txBox="1">
            <a:spLocks noGrp="1"/>
          </p:cNvSpPr>
          <p:nvPr>
            <p:ph type="title"/>
          </p:nvPr>
        </p:nvSpPr>
        <p:spPr>
          <a:xfrm>
            <a:off x="323379" y="219976"/>
            <a:ext cx="8343600" cy="723900"/>
          </a:xfrm>
          <a:prstGeom prst="rect">
            <a:avLst/>
          </a:prstGeom>
          <a:noFill/>
          <a:ln>
            <a:noFill/>
          </a:ln>
        </p:spPr>
        <p:txBody>
          <a:bodyPr spcFirstLastPara="1" wrap="square" lIns="68575" tIns="34275" rIns="68575" bIns="34275" anchor="b" anchorCtr="0">
            <a:normAutofit/>
          </a:bodyPr>
          <a:lstStyle/>
          <a:p>
            <a:pPr marL="0" lvl="0" indent="0" algn="l" rtl="0">
              <a:lnSpc>
                <a:spcPct val="90000"/>
              </a:lnSpc>
              <a:spcBef>
                <a:spcPts val="0"/>
              </a:spcBef>
              <a:spcAft>
                <a:spcPts val="0"/>
              </a:spcAft>
              <a:buClr>
                <a:schemeClr val="dk1"/>
              </a:buClr>
              <a:buSzPts val="2400"/>
              <a:buFont typeface="Arial"/>
              <a:buNone/>
            </a:pPr>
            <a:r>
              <a:rPr lang="en"/>
              <a:t>OVERALL TRENDS</a:t>
            </a:r>
            <a:endParaRPr/>
          </a:p>
        </p:txBody>
      </p:sp>
      <p:sp>
        <p:nvSpPr>
          <p:cNvPr id="854" name="Google Shape;854;p106"/>
          <p:cNvSpPr txBox="1">
            <a:spLocks noGrp="1"/>
          </p:cNvSpPr>
          <p:nvPr>
            <p:ph type="sldNum" idx="12"/>
          </p:nvPr>
        </p:nvSpPr>
        <p:spPr>
          <a:xfrm>
            <a:off x="8736323" y="4867893"/>
            <a:ext cx="342900" cy="252000"/>
          </a:xfrm>
          <a:prstGeom prst="rect">
            <a:avLst/>
          </a:prstGeom>
          <a:noFill/>
          <a:ln>
            <a:noFill/>
          </a:ln>
        </p:spPr>
        <p:txBody>
          <a:bodyPr spcFirstLastPara="1" wrap="square" lIns="68575" tIns="34275" rIns="68575" bIns="34275" anchor="ctr" anchorCtr="0">
            <a:noAutofit/>
          </a:bodyPr>
          <a:lstStyle/>
          <a:p>
            <a:pPr marL="0" lvl="0" indent="0" algn="r" rtl="0">
              <a:spcBef>
                <a:spcPts val="0"/>
              </a:spcBef>
              <a:spcAft>
                <a:spcPts val="0"/>
              </a:spcAft>
              <a:buNone/>
            </a:pPr>
            <a:fld id="{00000000-1234-1234-1234-123412341234}" type="slidenum">
              <a:rPr lang="en"/>
              <a:t>15</a:t>
            </a:fld>
            <a:endParaRPr/>
          </a:p>
        </p:txBody>
      </p:sp>
      <p:sp>
        <p:nvSpPr>
          <p:cNvPr id="855" name="Google Shape;855;p106"/>
          <p:cNvSpPr txBox="1">
            <a:spLocks noGrp="1"/>
          </p:cNvSpPr>
          <p:nvPr>
            <p:ph type="body" idx="1"/>
          </p:nvPr>
        </p:nvSpPr>
        <p:spPr>
          <a:xfrm>
            <a:off x="323379" y="1234439"/>
            <a:ext cx="8343600" cy="3483000"/>
          </a:xfrm>
          <a:prstGeom prst="rect">
            <a:avLst/>
          </a:prstGeom>
          <a:noFill/>
          <a:ln>
            <a:noFill/>
          </a:ln>
        </p:spPr>
        <p:txBody>
          <a:bodyPr spcFirstLastPara="1" wrap="square" lIns="68575" tIns="34275" rIns="68575" bIns="34275" anchor="t" anchorCtr="0">
            <a:normAutofit/>
          </a:bodyPr>
          <a:lstStyle/>
          <a:p>
            <a:pPr marL="177800" lvl="0" indent="-177800" algn="l" rtl="0">
              <a:lnSpc>
                <a:spcPct val="120000"/>
              </a:lnSpc>
              <a:spcBef>
                <a:spcPts val="0"/>
              </a:spcBef>
              <a:spcAft>
                <a:spcPts val="0"/>
              </a:spcAft>
              <a:buClr>
                <a:schemeClr val="dk1"/>
              </a:buClr>
              <a:buSzPts val="1400"/>
              <a:buChar char="•"/>
            </a:pPr>
            <a:r>
              <a:rPr lang="en"/>
              <a:t>Currently, many outreach patrons know exactly what they want(genres/authors). I create a list in Excel for these patrons and place holds for them based on the list. Specific book requests are welcomed at any time. </a:t>
            </a:r>
            <a:endParaRPr/>
          </a:p>
          <a:p>
            <a:pPr marL="177800" lvl="0" indent="-177800" algn="l" rtl="0">
              <a:lnSpc>
                <a:spcPct val="120000"/>
              </a:lnSpc>
              <a:spcBef>
                <a:spcPts val="800"/>
              </a:spcBef>
              <a:spcAft>
                <a:spcPts val="0"/>
              </a:spcAft>
              <a:buClr>
                <a:schemeClr val="dk1"/>
              </a:buClr>
              <a:buSzPts val="1400"/>
              <a:buChar char="•"/>
            </a:pPr>
            <a:r>
              <a:rPr lang="en"/>
              <a:t>Three out of the four facilities I deliver to are bag exchange only. </a:t>
            </a:r>
            <a:endParaRPr/>
          </a:p>
          <a:p>
            <a:pPr marL="177800" lvl="0" indent="-177800" algn="l" rtl="0">
              <a:lnSpc>
                <a:spcPct val="120000"/>
              </a:lnSpc>
              <a:spcBef>
                <a:spcPts val="800"/>
              </a:spcBef>
              <a:spcAft>
                <a:spcPts val="0"/>
              </a:spcAft>
              <a:buClr>
                <a:schemeClr val="dk1"/>
              </a:buClr>
              <a:buSzPts val="1400"/>
              <a:buChar char="•"/>
            </a:pPr>
            <a:r>
              <a:rPr lang="en"/>
              <a:t>The facility I deliver to where I provide library time most residents browse and there are few I place holds for each time. </a:t>
            </a:r>
            <a:endParaRPr/>
          </a:p>
          <a:p>
            <a:pPr marL="177800" lvl="0" indent="-88900" algn="l" rtl="0">
              <a:lnSpc>
                <a:spcPct val="120000"/>
              </a:lnSpc>
              <a:spcBef>
                <a:spcPts val="800"/>
              </a:spcBef>
              <a:spcAft>
                <a:spcPts val="0"/>
              </a:spcAft>
              <a:buClr>
                <a:schemeClr val="dk1"/>
              </a:buClr>
              <a:buSzPts val="1400"/>
              <a:buNone/>
            </a:pPr>
            <a:endParaRPr/>
          </a:p>
          <a:p>
            <a:pPr marL="0" lvl="0" indent="0" algn="l" rtl="0">
              <a:lnSpc>
                <a:spcPct val="120000"/>
              </a:lnSpc>
              <a:spcBef>
                <a:spcPts val="800"/>
              </a:spcBef>
              <a:spcAft>
                <a:spcPts val="0"/>
              </a:spcAft>
              <a:buClr>
                <a:schemeClr val="dk1"/>
              </a:buClr>
              <a:buSzPts val="1400"/>
              <a:buNone/>
            </a:pPr>
            <a:r>
              <a:rPr lang="en"/>
              <a:t>Bottom line:</a:t>
            </a:r>
            <a:endParaRPr/>
          </a:p>
          <a:p>
            <a:pPr marL="177800" lvl="0" indent="-177800" algn="l" rtl="0">
              <a:lnSpc>
                <a:spcPct val="120000"/>
              </a:lnSpc>
              <a:spcBef>
                <a:spcPts val="800"/>
              </a:spcBef>
              <a:spcAft>
                <a:spcPts val="0"/>
              </a:spcAft>
              <a:buClr>
                <a:schemeClr val="dk1"/>
              </a:buClr>
              <a:buSzPts val="1400"/>
              <a:buChar char="•"/>
            </a:pPr>
            <a:r>
              <a:rPr lang="en"/>
              <a:t>Determining which facilities need library time vs bag exchange starts with taking note of how many people are actually browsing every time. </a:t>
            </a:r>
            <a:endParaRPr/>
          </a:p>
          <a:p>
            <a:pPr marL="342900" lvl="1" indent="-165100" algn="l" rtl="0">
              <a:lnSpc>
                <a:spcPct val="120000"/>
              </a:lnSpc>
              <a:spcBef>
                <a:spcPts val="400"/>
              </a:spcBef>
              <a:spcAft>
                <a:spcPts val="0"/>
              </a:spcAft>
              <a:buClr>
                <a:schemeClr val="dk1"/>
              </a:buClr>
              <a:buSzPts val="1200"/>
              <a:buChar char="•"/>
            </a:pPr>
            <a:r>
              <a:rPr lang="en"/>
              <a:t>Is it two people out of 20? Is it majority and only a few people you place holds for?</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859"/>
        <p:cNvGrpSpPr/>
        <p:nvPr/>
      </p:nvGrpSpPr>
      <p:grpSpPr>
        <a:xfrm>
          <a:off x="0" y="0"/>
          <a:ext cx="0" cy="0"/>
          <a:chOff x="0" y="0"/>
          <a:chExt cx="0" cy="0"/>
        </a:xfrm>
      </p:grpSpPr>
      <p:sp>
        <p:nvSpPr>
          <p:cNvPr id="860" name="Google Shape;860;p107"/>
          <p:cNvSpPr txBox="1">
            <a:spLocks noGrp="1"/>
          </p:cNvSpPr>
          <p:nvPr>
            <p:ph type="title"/>
          </p:nvPr>
        </p:nvSpPr>
        <p:spPr>
          <a:xfrm>
            <a:off x="322326" y="1220489"/>
            <a:ext cx="6323100" cy="1381500"/>
          </a:xfrm>
          <a:prstGeom prst="rect">
            <a:avLst/>
          </a:prstGeom>
          <a:noFill/>
          <a:ln>
            <a:noFill/>
          </a:ln>
        </p:spPr>
        <p:txBody>
          <a:bodyPr spcFirstLastPara="1" wrap="square" lIns="68575" tIns="34275" rIns="68575" bIns="34275" anchor="b" anchorCtr="0">
            <a:normAutofit/>
          </a:bodyPr>
          <a:lstStyle/>
          <a:p>
            <a:pPr marL="0" lvl="0" indent="0" algn="l" rtl="0">
              <a:lnSpc>
                <a:spcPct val="90000"/>
              </a:lnSpc>
              <a:spcBef>
                <a:spcPts val="0"/>
              </a:spcBef>
              <a:spcAft>
                <a:spcPts val="0"/>
              </a:spcAft>
              <a:buClr>
                <a:schemeClr val="dk1"/>
              </a:buClr>
              <a:buSzPts val="4500"/>
              <a:buFont typeface="Arial"/>
              <a:buNone/>
            </a:pPr>
            <a:r>
              <a:rPr lang="en"/>
              <a:t>CONCLUSION </a:t>
            </a:r>
            <a:endParaRPr/>
          </a:p>
        </p:txBody>
      </p:sp>
      <p:sp>
        <p:nvSpPr>
          <p:cNvPr id="861" name="Google Shape;861;p107"/>
          <p:cNvSpPr txBox="1">
            <a:spLocks noGrp="1"/>
          </p:cNvSpPr>
          <p:nvPr>
            <p:ph type="body" idx="1"/>
          </p:nvPr>
        </p:nvSpPr>
        <p:spPr>
          <a:xfrm>
            <a:off x="522790" y="2889806"/>
            <a:ext cx="6662100" cy="1978200"/>
          </a:xfrm>
          <a:prstGeom prst="rect">
            <a:avLst/>
          </a:prstGeom>
          <a:noFill/>
          <a:ln>
            <a:noFill/>
          </a:ln>
        </p:spPr>
        <p:txBody>
          <a:bodyPr spcFirstLastPara="1" wrap="square" lIns="68575" tIns="34275" rIns="68575" bIns="34275" anchor="t" anchorCtr="0">
            <a:normAutofit/>
          </a:bodyPr>
          <a:lstStyle/>
          <a:p>
            <a:pPr marL="0" lvl="0" indent="0" algn="l" rtl="0">
              <a:lnSpc>
                <a:spcPct val="120000"/>
              </a:lnSpc>
              <a:spcBef>
                <a:spcPts val="0"/>
              </a:spcBef>
              <a:spcAft>
                <a:spcPts val="0"/>
              </a:spcAft>
              <a:buClr>
                <a:schemeClr val="dk1"/>
              </a:buClr>
              <a:buSzPts val="1800"/>
              <a:buNone/>
            </a:pPr>
            <a:r>
              <a:rPr lang="en" sz="1800"/>
              <a:t>Senior outreach will continuously change as people that are more familiar with technology require the service. Assessing and planning what we can do on our end to cater to patron's needs is important. </a:t>
            </a:r>
            <a:endParaRPr/>
          </a:p>
        </p:txBody>
      </p:sp>
      <p:sp>
        <p:nvSpPr>
          <p:cNvPr id="862" name="Google Shape;862;p107"/>
          <p:cNvSpPr txBox="1">
            <a:spLocks noGrp="1"/>
          </p:cNvSpPr>
          <p:nvPr>
            <p:ph type="sldNum" idx="12"/>
          </p:nvPr>
        </p:nvSpPr>
        <p:spPr>
          <a:xfrm>
            <a:off x="8736323" y="4867893"/>
            <a:ext cx="342900" cy="252000"/>
          </a:xfrm>
          <a:prstGeom prst="rect">
            <a:avLst/>
          </a:prstGeom>
          <a:noFill/>
          <a:ln>
            <a:noFill/>
          </a:ln>
        </p:spPr>
        <p:txBody>
          <a:bodyPr spcFirstLastPara="1" wrap="square" lIns="68575" tIns="34275" rIns="68575" bIns="34275" anchor="ctr" anchorCtr="0">
            <a:noAutofit/>
          </a:bodyPr>
          <a:lstStyle/>
          <a:p>
            <a:pPr marL="0" lvl="0" indent="0" algn="r" rtl="0">
              <a:spcBef>
                <a:spcPts val="0"/>
              </a:spcBef>
              <a:spcAft>
                <a:spcPts val="0"/>
              </a:spcAft>
              <a:buNone/>
            </a:pPr>
            <a:fld id="{00000000-1234-1234-1234-123412341234}" type="slidenum">
              <a:rPr lang="en"/>
              <a:t>16</a:t>
            </a:fld>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866"/>
        <p:cNvGrpSpPr/>
        <p:nvPr/>
      </p:nvGrpSpPr>
      <p:grpSpPr>
        <a:xfrm>
          <a:off x="0" y="0"/>
          <a:ext cx="0" cy="0"/>
          <a:chOff x="0" y="0"/>
          <a:chExt cx="0" cy="0"/>
        </a:xfrm>
      </p:grpSpPr>
      <p:sp>
        <p:nvSpPr>
          <p:cNvPr id="867" name="Google Shape;867;p108"/>
          <p:cNvSpPr txBox="1">
            <a:spLocks noGrp="1"/>
          </p:cNvSpPr>
          <p:nvPr>
            <p:ph type="title"/>
          </p:nvPr>
        </p:nvSpPr>
        <p:spPr>
          <a:xfrm>
            <a:off x="542250" y="970350"/>
            <a:ext cx="8153400" cy="1662300"/>
          </a:xfrm>
          <a:prstGeom prst="rect">
            <a:avLst/>
          </a:prstGeom>
        </p:spPr>
        <p:txBody>
          <a:bodyPr spcFirstLastPara="1" wrap="square" lIns="91425" tIns="91425" rIns="91425" bIns="91425" anchor="t" anchorCtr="0">
            <a:spAutoFit/>
          </a:bodyPr>
          <a:lstStyle/>
          <a:p>
            <a:pPr marL="0" lvl="0" indent="0" algn="l" rtl="0">
              <a:spcBef>
                <a:spcPts val="0"/>
              </a:spcBef>
              <a:spcAft>
                <a:spcPts val="0"/>
              </a:spcAft>
              <a:buNone/>
            </a:pPr>
            <a:r>
              <a:rPr lang="en" sz="4000"/>
              <a:t>Cindy Wright</a:t>
            </a:r>
            <a:endParaRPr sz="4000"/>
          </a:p>
          <a:p>
            <a:pPr marL="0" lvl="0" indent="0" algn="l" rtl="0">
              <a:spcBef>
                <a:spcPts val="0"/>
              </a:spcBef>
              <a:spcAft>
                <a:spcPts val="0"/>
              </a:spcAft>
              <a:buNone/>
            </a:pPr>
            <a:r>
              <a:rPr lang="en" b="0" i="1"/>
              <a:t>Peoria Public Library</a:t>
            </a:r>
            <a:endParaRPr b="0" i="1"/>
          </a:p>
          <a:p>
            <a:pPr marL="0" lvl="0" indent="0" algn="l" rtl="0">
              <a:spcBef>
                <a:spcPts val="0"/>
              </a:spcBef>
              <a:spcAft>
                <a:spcPts val="0"/>
              </a:spcAft>
              <a:buNone/>
            </a:pPr>
            <a:r>
              <a:rPr lang="en" b="0" i="1"/>
              <a:t>Reference &amp; Adult Services Librarian</a:t>
            </a:r>
            <a:endParaRPr b="0" i="1"/>
          </a:p>
        </p:txBody>
      </p:sp>
      <p:grpSp>
        <p:nvGrpSpPr>
          <p:cNvPr id="868" name="Google Shape;868;p108"/>
          <p:cNvGrpSpPr/>
          <p:nvPr/>
        </p:nvGrpSpPr>
        <p:grpSpPr>
          <a:xfrm>
            <a:off x="4253288" y="1276888"/>
            <a:ext cx="543525" cy="265250"/>
            <a:chOff x="3195113" y="380063"/>
            <a:chExt cx="543525" cy="265250"/>
          </a:xfrm>
        </p:grpSpPr>
        <p:cxnSp>
          <p:nvCxnSpPr>
            <p:cNvPr id="869" name="Google Shape;869;p108"/>
            <p:cNvCxnSpPr/>
            <p:nvPr/>
          </p:nvCxnSpPr>
          <p:spPr>
            <a:xfrm rot="10800000" flipH="1">
              <a:off x="3195113" y="380063"/>
              <a:ext cx="208200" cy="141600"/>
            </a:xfrm>
            <a:prstGeom prst="straightConnector1">
              <a:avLst/>
            </a:prstGeom>
            <a:noFill/>
            <a:ln w="19050" cap="flat" cmpd="sng">
              <a:solidFill>
                <a:schemeClr val="lt2"/>
              </a:solidFill>
              <a:prstDash val="solid"/>
              <a:round/>
              <a:headEnd type="none" w="med" len="med"/>
              <a:tailEnd type="none" w="med" len="med"/>
            </a:ln>
          </p:spPr>
        </p:cxnSp>
        <p:cxnSp>
          <p:nvCxnSpPr>
            <p:cNvPr id="870" name="Google Shape;870;p108"/>
            <p:cNvCxnSpPr/>
            <p:nvPr/>
          </p:nvCxnSpPr>
          <p:spPr>
            <a:xfrm rot="10800000" flipH="1">
              <a:off x="3211238" y="435525"/>
              <a:ext cx="527400" cy="145200"/>
            </a:xfrm>
            <a:prstGeom prst="straightConnector1">
              <a:avLst/>
            </a:prstGeom>
            <a:noFill/>
            <a:ln w="19050" cap="flat" cmpd="sng">
              <a:solidFill>
                <a:schemeClr val="lt2"/>
              </a:solidFill>
              <a:prstDash val="solid"/>
              <a:round/>
              <a:headEnd type="none" w="med" len="med"/>
              <a:tailEnd type="none" w="med" len="med"/>
            </a:ln>
          </p:spPr>
        </p:cxnSp>
        <p:cxnSp>
          <p:nvCxnSpPr>
            <p:cNvPr id="871" name="Google Shape;871;p108"/>
            <p:cNvCxnSpPr/>
            <p:nvPr/>
          </p:nvCxnSpPr>
          <p:spPr>
            <a:xfrm rot="10800000" flipH="1">
              <a:off x="3232763" y="634513"/>
              <a:ext cx="258300" cy="10800"/>
            </a:xfrm>
            <a:prstGeom prst="straightConnector1">
              <a:avLst/>
            </a:prstGeom>
            <a:noFill/>
            <a:ln w="19050" cap="flat" cmpd="sng">
              <a:solidFill>
                <a:schemeClr val="lt2"/>
              </a:solidFill>
              <a:prstDash val="solid"/>
              <a:round/>
              <a:headEnd type="none" w="med" len="med"/>
              <a:tailEnd type="none" w="med" len="med"/>
            </a:ln>
          </p:spPr>
        </p:cxnSp>
      </p:grpSp>
      <p:grpSp>
        <p:nvGrpSpPr>
          <p:cNvPr id="872" name="Google Shape;872;p108"/>
          <p:cNvGrpSpPr/>
          <p:nvPr/>
        </p:nvGrpSpPr>
        <p:grpSpPr>
          <a:xfrm>
            <a:off x="5989357" y="2910713"/>
            <a:ext cx="2079493" cy="1773003"/>
            <a:chOff x="5572825" y="2706275"/>
            <a:chExt cx="2587400" cy="2206051"/>
          </a:xfrm>
        </p:grpSpPr>
        <p:sp>
          <p:nvSpPr>
            <p:cNvPr id="873" name="Google Shape;873;p108"/>
            <p:cNvSpPr/>
            <p:nvPr/>
          </p:nvSpPr>
          <p:spPr>
            <a:xfrm>
              <a:off x="5577525" y="2710200"/>
              <a:ext cx="2582700" cy="2202000"/>
            </a:xfrm>
            <a:prstGeom prst="rect">
              <a:avLst/>
            </a:prstGeom>
            <a:solidFill>
              <a:schemeClr val="dk1"/>
            </a:solidFill>
            <a:ln w="7650" cap="flat" cmpd="sng">
              <a:solidFill>
                <a:schemeClr val="dk2"/>
              </a:solidFill>
              <a:prstDash val="solid"/>
              <a:round/>
              <a:headEnd type="none" w="sm" len="sm"/>
              <a:tailEnd type="none" w="sm" len="sm"/>
            </a:ln>
          </p:spPr>
          <p:txBody>
            <a:bodyPr spcFirstLastPara="1" wrap="square" lIns="73475" tIns="73475" rIns="73475" bIns="73475" anchor="ctr" anchorCtr="0">
              <a:noAutofit/>
            </a:bodyPr>
            <a:lstStyle/>
            <a:p>
              <a:pPr marL="0" lvl="0" indent="0" algn="ctr" rtl="0">
                <a:spcBef>
                  <a:spcPts val="0"/>
                </a:spcBef>
                <a:spcAft>
                  <a:spcPts val="0"/>
                </a:spcAft>
                <a:buNone/>
              </a:pPr>
              <a:endParaRPr sz="1125">
                <a:latin typeface="Nunito Sans"/>
                <a:ea typeface="Nunito Sans"/>
                <a:cs typeface="Nunito Sans"/>
                <a:sym typeface="Nunito Sans"/>
              </a:endParaRPr>
            </a:p>
          </p:txBody>
        </p:sp>
        <p:pic>
          <p:nvPicPr>
            <p:cNvPr id="874" name="Google Shape;874;p108" title="ppl-logo--vertical-full-color.png"/>
            <p:cNvPicPr preferRelativeResize="0"/>
            <p:nvPr/>
          </p:nvPicPr>
          <p:blipFill>
            <a:blip r:embed="rId3">
              <a:alphaModFix/>
            </a:blip>
            <a:stretch>
              <a:fillRect/>
            </a:stretch>
          </p:blipFill>
          <p:spPr>
            <a:xfrm>
              <a:off x="5572825" y="2706275"/>
              <a:ext cx="2565175" cy="2206051"/>
            </a:xfrm>
            <a:prstGeom prst="rect">
              <a:avLst/>
            </a:prstGeom>
            <a:noFill/>
            <a:ln>
              <a:noFill/>
            </a:ln>
          </p:spPr>
        </p:pic>
      </p:gr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878"/>
        <p:cNvGrpSpPr/>
        <p:nvPr/>
      </p:nvGrpSpPr>
      <p:grpSpPr>
        <a:xfrm>
          <a:off x="0" y="0"/>
          <a:ext cx="0" cy="0"/>
          <a:chOff x="0" y="0"/>
          <a:chExt cx="0" cy="0"/>
        </a:xfrm>
      </p:grpSpPr>
      <p:sp>
        <p:nvSpPr>
          <p:cNvPr id="879" name="Google Shape;879;p109"/>
          <p:cNvSpPr txBox="1">
            <a:spLocks noGrp="1"/>
          </p:cNvSpPr>
          <p:nvPr>
            <p:ph type="title" idx="6"/>
          </p:nvPr>
        </p:nvSpPr>
        <p:spPr>
          <a:xfrm>
            <a:off x="320100" y="228600"/>
            <a:ext cx="5760600" cy="723300"/>
          </a:xfrm>
          <a:prstGeom prst="rect">
            <a:avLst/>
          </a:prstGeom>
        </p:spPr>
        <p:txBody>
          <a:bodyPr spcFirstLastPara="1" wrap="square" lIns="91425" tIns="91425" rIns="91425" bIns="91425" anchor="t" anchorCtr="0">
            <a:spAutoFit/>
          </a:bodyPr>
          <a:lstStyle/>
          <a:p>
            <a:pPr marL="0" lvl="0" indent="0" algn="l" rtl="0">
              <a:spcBef>
                <a:spcPts val="0"/>
              </a:spcBef>
              <a:spcAft>
                <a:spcPts val="0"/>
              </a:spcAft>
              <a:buNone/>
            </a:pPr>
            <a:r>
              <a:rPr lang="en" sz="3500"/>
              <a:t>Prevalence of Dementia</a:t>
            </a:r>
            <a:endParaRPr sz="3500"/>
          </a:p>
        </p:txBody>
      </p:sp>
      <p:sp>
        <p:nvSpPr>
          <p:cNvPr id="880" name="Google Shape;880;p109"/>
          <p:cNvSpPr txBox="1">
            <a:spLocks noGrp="1"/>
          </p:cNvSpPr>
          <p:nvPr>
            <p:ph type="title" idx="4"/>
          </p:nvPr>
        </p:nvSpPr>
        <p:spPr>
          <a:xfrm>
            <a:off x="228600" y="1023175"/>
            <a:ext cx="8129400" cy="3032400"/>
          </a:xfrm>
          <a:prstGeom prst="rect">
            <a:avLst/>
          </a:prstGeom>
        </p:spPr>
        <p:txBody>
          <a:bodyPr spcFirstLastPara="1" wrap="square" lIns="91425" tIns="91425" rIns="91425" bIns="91425" anchor="t" anchorCtr="0">
            <a:spAutoFit/>
          </a:bodyPr>
          <a:lstStyle/>
          <a:p>
            <a:pPr marL="457200" lvl="0" indent="-355600" algn="l" rtl="0">
              <a:lnSpc>
                <a:spcPct val="90000"/>
              </a:lnSpc>
              <a:spcBef>
                <a:spcPts val="0"/>
              </a:spcBef>
              <a:spcAft>
                <a:spcPts val="0"/>
              </a:spcAft>
              <a:buClr>
                <a:schemeClr val="dk1"/>
              </a:buClr>
              <a:buSzPts val="2000"/>
              <a:buFont typeface="Arial"/>
              <a:buChar char="●"/>
            </a:pPr>
            <a:r>
              <a:rPr lang="en" sz="2000">
                <a:latin typeface="Arial"/>
                <a:ea typeface="Arial"/>
                <a:cs typeface="Arial"/>
                <a:sym typeface="Arial"/>
              </a:rPr>
              <a:t>According to the Alzheimer’s Association, “over 7 million Americans are living with dementia”</a:t>
            </a:r>
            <a:r>
              <a:rPr lang="en" sz="2000" baseline="30000">
                <a:latin typeface="Arial"/>
                <a:ea typeface="Arial"/>
                <a:cs typeface="Arial"/>
                <a:sym typeface="Arial"/>
              </a:rPr>
              <a:t>1</a:t>
            </a:r>
            <a:endParaRPr sz="2000">
              <a:latin typeface="Arial"/>
              <a:ea typeface="Arial"/>
              <a:cs typeface="Arial"/>
              <a:sym typeface="Arial"/>
            </a:endParaRPr>
          </a:p>
          <a:p>
            <a:pPr marL="457200" lvl="0" indent="-355600" algn="l" rtl="0">
              <a:lnSpc>
                <a:spcPct val="90000"/>
              </a:lnSpc>
              <a:spcBef>
                <a:spcPts val="1000"/>
              </a:spcBef>
              <a:spcAft>
                <a:spcPts val="0"/>
              </a:spcAft>
              <a:buClr>
                <a:schemeClr val="dk1"/>
              </a:buClr>
              <a:buSzPts val="2000"/>
              <a:buFont typeface="Arial"/>
              <a:buChar char="●"/>
            </a:pPr>
            <a:r>
              <a:rPr lang="en" sz="2000">
                <a:latin typeface="Arial"/>
                <a:ea typeface="Arial"/>
                <a:cs typeface="Arial"/>
                <a:sym typeface="Arial"/>
              </a:rPr>
              <a:t>That figure will grow significantly as the baby boom population continues to age</a:t>
            </a:r>
            <a:endParaRPr sz="2000">
              <a:latin typeface="Arial"/>
              <a:ea typeface="Arial"/>
              <a:cs typeface="Arial"/>
              <a:sym typeface="Arial"/>
            </a:endParaRPr>
          </a:p>
          <a:p>
            <a:pPr marL="457200" lvl="0" indent="-355600" algn="l" rtl="0">
              <a:lnSpc>
                <a:spcPct val="90000"/>
              </a:lnSpc>
              <a:spcBef>
                <a:spcPts val="1000"/>
              </a:spcBef>
              <a:spcAft>
                <a:spcPts val="0"/>
              </a:spcAft>
              <a:buClr>
                <a:schemeClr val="dk1"/>
              </a:buClr>
              <a:buSzPts val="2000"/>
              <a:buFont typeface="Arial"/>
              <a:buChar char="●"/>
            </a:pPr>
            <a:r>
              <a:rPr lang="en" sz="2000">
                <a:latin typeface="Arial"/>
                <a:ea typeface="Arial"/>
                <a:cs typeface="Arial"/>
                <a:sym typeface="Arial"/>
              </a:rPr>
              <a:t>Many people with dementia live at home, with family members assuming the role of primary caregivers</a:t>
            </a:r>
            <a:endParaRPr sz="2000">
              <a:latin typeface="Arial"/>
              <a:ea typeface="Arial"/>
              <a:cs typeface="Arial"/>
              <a:sym typeface="Arial"/>
            </a:endParaRPr>
          </a:p>
          <a:p>
            <a:pPr marL="457200" lvl="0" indent="-355600" algn="l" rtl="0">
              <a:lnSpc>
                <a:spcPct val="90000"/>
              </a:lnSpc>
              <a:spcBef>
                <a:spcPts val="1000"/>
              </a:spcBef>
              <a:spcAft>
                <a:spcPts val="1000"/>
              </a:spcAft>
              <a:buClr>
                <a:schemeClr val="dk1"/>
              </a:buClr>
              <a:buSzPts val="2000"/>
              <a:buFont typeface="Arial"/>
              <a:buChar char="●"/>
            </a:pPr>
            <a:r>
              <a:rPr lang="en" sz="2000">
                <a:latin typeface="Arial"/>
                <a:ea typeface="Arial"/>
                <a:cs typeface="Arial"/>
                <a:sym typeface="Arial"/>
              </a:rPr>
              <a:t>People with dementia can still participate and enjoy books, art, and music into the later stages of dementia</a:t>
            </a:r>
            <a:endParaRPr sz="2000"/>
          </a:p>
        </p:txBody>
      </p:sp>
      <p:sp>
        <p:nvSpPr>
          <p:cNvPr id="881" name="Google Shape;881;p109"/>
          <p:cNvSpPr txBox="1">
            <a:spLocks noGrp="1"/>
          </p:cNvSpPr>
          <p:nvPr>
            <p:ph type="subTitle" idx="7"/>
          </p:nvPr>
        </p:nvSpPr>
        <p:spPr>
          <a:xfrm>
            <a:off x="228600" y="4372325"/>
            <a:ext cx="8553300" cy="311400"/>
          </a:xfrm>
          <a:prstGeom prst="rect">
            <a:avLst/>
          </a:prstGeom>
        </p:spPr>
        <p:txBody>
          <a:bodyPr spcFirstLastPara="1" wrap="square" lIns="91425" tIns="91425" rIns="91425" bIns="91425" anchor="t" anchorCtr="0">
            <a:noAutofit/>
          </a:bodyPr>
          <a:lstStyle/>
          <a:p>
            <a:pPr marL="152400" lvl="0" indent="0" algn="l" rtl="0">
              <a:lnSpc>
                <a:spcPct val="90000"/>
              </a:lnSpc>
              <a:spcBef>
                <a:spcPts val="0"/>
              </a:spcBef>
              <a:spcAft>
                <a:spcPts val="0"/>
              </a:spcAft>
              <a:buNone/>
            </a:pPr>
            <a:r>
              <a:rPr lang="en" sz="1000" baseline="30000">
                <a:solidFill>
                  <a:schemeClr val="dk1"/>
                </a:solidFill>
                <a:latin typeface="Arial"/>
                <a:ea typeface="Arial"/>
                <a:cs typeface="Arial"/>
                <a:sym typeface="Arial"/>
              </a:rPr>
              <a:t>1</a:t>
            </a:r>
            <a:r>
              <a:rPr lang="en" sz="1000">
                <a:solidFill>
                  <a:schemeClr val="dk1"/>
                </a:solidFill>
                <a:latin typeface="Arial"/>
                <a:ea typeface="Arial"/>
                <a:cs typeface="Arial"/>
                <a:sym typeface="Arial"/>
              </a:rPr>
              <a:t>Alzheimer’s Association. 2025 Alzheimer’s Disease Facts and Figures. Alzheimers Dement 2025;21(5).</a:t>
            </a:r>
            <a:r>
              <a:rPr lang="en" sz="1000">
                <a:solidFill>
                  <a:schemeClr val="dk1"/>
                </a:solidFill>
                <a:uFill>
                  <a:noFill/>
                </a:uFill>
                <a:latin typeface="Arial"/>
                <a:ea typeface="Arial"/>
                <a:cs typeface="Arial"/>
                <a:sym typeface="Arial"/>
                <a:hlinkClick r:id="rId3">
                  <a:extLst>
                    <a:ext uri="{A12FA001-AC4F-418D-AE19-62706E023703}">
                      <ahyp:hlinkClr xmlns:ahyp="http://schemas.microsoft.com/office/drawing/2018/hyperlinkcolor" val="tx"/>
                    </a:ext>
                  </a:extLst>
                </a:hlinkClick>
              </a:rPr>
              <a:t> </a:t>
            </a:r>
            <a:r>
              <a:rPr lang="en" sz="1000" u="sng">
                <a:solidFill>
                  <a:schemeClr val="hlink"/>
                </a:solidFill>
                <a:latin typeface="Arial"/>
                <a:ea typeface="Arial"/>
                <a:cs typeface="Arial"/>
                <a:sym typeface="Arial"/>
                <a:hlinkClick r:id="rId3"/>
              </a:rPr>
              <a:t>https://www.alz.org/getmedia/ef8f48f9-ad36-48ea-87f9-b74034635c1e/alzheimers-facts-and-figures.pdf</a:t>
            </a:r>
            <a:r>
              <a:rPr lang="en" sz="1000">
                <a:solidFill>
                  <a:schemeClr val="dk1"/>
                </a:solidFill>
                <a:latin typeface="Arial"/>
                <a:ea typeface="Arial"/>
                <a:cs typeface="Arial"/>
                <a:sym typeface="Arial"/>
              </a:rPr>
              <a:t>. </a:t>
            </a:r>
            <a:endParaRPr sz="1000">
              <a:solidFill>
                <a:schemeClr val="dk1"/>
              </a:solidFill>
              <a:latin typeface="Arial"/>
              <a:ea typeface="Arial"/>
              <a:cs typeface="Arial"/>
              <a:sym typeface="Arial"/>
            </a:endParaRPr>
          </a:p>
          <a:p>
            <a:pPr marL="0" lvl="0" indent="0" algn="l" rtl="0">
              <a:spcBef>
                <a:spcPts val="0"/>
              </a:spcBef>
              <a:spcAft>
                <a:spcPts val="0"/>
              </a:spcAft>
              <a:buNone/>
            </a:pPr>
            <a:endParaRPr sz="1000">
              <a:solidFill>
                <a:schemeClr val="dk1"/>
              </a:solidFil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885"/>
        <p:cNvGrpSpPr/>
        <p:nvPr/>
      </p:nvGrpSpPr>
      <p:grpSpPr>
        <a:xfrm>
          <a:off x="0" y="0"/>
          <a:ext cx="0" cy="0"/>
          <a:chOff x="0" y="0"/>
          <a:chExt cx="0" cy="0"/>
        </a:xfrm>
      </p:grpSpPr>
      <p:sp>
        <p:nvSpPr>
          <p:cNvPr id="886" name="Google Shape;886;p110"/>
          <p:cNvSpPr txBox="1">
            <a:spLocks noGrp="1"/>
          </p:cNvSpPr>
          <p:nvPr>
            <p:ph type="title" idx="6"/>
          </p:nvPr>
        </p:nvSpPr>
        <p:spPr>
          <a:xfrm>
            <a:off x="320100" y="228600"/>
            <a:ext cx="7182000" cy="723300"/>
          </a:xfrm>
          <a:prstGeom prst="rect">
            <a:avLst/>
          </a:prstGeom>
        </p:spPr>
        <p:txBody>
          <a:bodyPr spcFirstLastPara="1" wrap="square" lIns="91425" tIns="91425" rIns="91425" bIns="91425" anchor="t" anchorCtr="0">
            <a:spAutoFit/>
          </a:bodyPr>
          <a:lstStyle/>
          <a:p>
            <a:pPr marL="0" lvl="0" indent="0" algn="l" rtl="0">
              <a:spcBef>
                <a:spcPts val="0"/>
              </a:spcBef>
              <a:spcAft>
                <a:spcPts val="0"/>
              </a:spcAft>
              <a:buNone/>
            </a:pPr>
            <a:r>
              <a:rPr lang="en" sz="3500"/>
              <a:t>Depression and Dementia</a:t>
            </a:r>
            <a:endParaRPr sz="3500"/>
          </a:p>
        </p:txBody>
      </p:sp>
      <p:sp>
        <p:nvSpPr>
          <p:cNvPr id="887" name="Google Shape;887;p110"/>
          <p:cNvSpPr txBox="1">
            <a:spLocks noGrp="1"/>
          </p:cNvSpPr>
          <p:nvPr>
            <p:ph type="title" idx="4"/>
          </p:nvPr>
        </p:nvSpPr>
        <p:spPr>
          <a:xfrm>
            <a:off x="228600" y="1023175"/>
            <a:ext cx="5673000" cy="2160000"/>
          </a:xfrm>
          <a:prstGeom prst="rect">
            <a:avLst/>
          </a:prstGeom>
          <a:effectLst>
            <a:outerShdw blurRad="57150" dist="19050" dir="5400000" algn="bl" rotWithShape="0">
              <a:srgbClr val="000000">
                <a:alpha val="50000"/>
              </a:srgbClr>
            </a:outerShdw>
          </a:effectLst>
        </p:spPr>
        <p:txBody>
          <a:bodyPr spcFirstLastPara="1" wrap="square" lIns="91425" tIns="91425" rIns="91425" bIns="91425" anchor="t" anchorCtr="0">
            <a:spAutoFit/>
          </a:bodyPr>
          <a:lstStyle/>
          <a:p>
            <a:pPr marL="457200" lvl="0" indent="-355600" algn="l" rtl="0">
              <a:lnSpc>
                <a:spcPct val="90000"/>
              </a:lnSpc>
              <a:spcBef>
                <a:spcPts val="0"/>
              </a:spcBef>
              <a:spcAft>
                <a:spcPts val="0"/>
              </a:spcAft>
              <a:buClr>
                <a:schemeClr val="dk1"/>
              </a:buClr>
              <a:buSzPts val="2000"/>
              <a:buChar char="●"/>
            </a:pPr>
            <a:r>
              <a:rPr lang="en" sz="2000">
                <a:latin typeface="Arial"/>
                <a:ea typeface="Arial"/>
                <a:cs typeface="Arial"/>
                <a:sym typeface="Arial"/>
              </a:rPr>
              <a:t>According to Zenebe (et al), the prevalence of depression in older adults is, on average, 31.74%.</a:t>
            </a:r>
            <a:r>
              <a:rPr lang="en" sz="2000" baseline="30000">
                <a:latin typeface="Arial"/>
                <a:ea typeface="Arial"/>
                <a:cs typeface="Arial"/>
                <a:sym typeface="Arial"/>
              </a:rPr>
              <a:t>1</a:t>
            </a:r>
            <a:endParaRPr sz="2000">
              <a:latin typeface="Arial"/>
              <a:ea typeface="Arial"/>
              <a:cs typeface="Arial"/>
              <a:sym typeface="Arial"/>
            </a:endParaRPr>
          </a:p>
          <a:p>
            <a:pPr marL="457200" lvl="0" indent="-355600" algn="l" rtl="0">
              <a:lnSpc>
                <a:spcPct val="90000"/>
              </a:lnSpc>
              <a:spcBef>
                <a:spcPts val="1000"/>
              </a:spcBef>
              <a:spcAft>
                <a:spcPts val="1000"/>
              </a:spcAft>
              <a:buClr>
                <a:schemeClr val="dk1"/>
              </a:buClr>
              <a:buSzPts val="2000"/>
              <a:buChar char="●"/>
            </a:pPr>
            <a:r>
              <a:rPr lang="en" sz="2000">
                <a:latin typeface="Arial"/>
                <a:ea typeface="Arial"/>
                <a:cs typeface="Arial"/>
                <a:sym typeface="Arial"/>
              </a:rPr>
              <a:t>Kitching states that “people with dementia of any type have a high incidence of major depression.” </a:t>
            </a:r>
            <a:r>
              <a:rPr lang="en" sz="2000" baseline="30000">
                <a:latin typeface="Arial"/>
                <a:ea typeface="Arial"/>
                <a:cs typeface="Arial"/>
                <a:sym typeface="Arial"/>
              </a:rPr>
              <a:t>2</a:t>
            </a:r>
            <a:endParaRPr sz="2000">
              <a:latin typeface="Arial"/>
              <a:ea typeface="Arial"/>
              <a:cs typeface="Arial"/>
              <a:sym typeface="Arial"/>
            </a:endParaRPr>
          </a:p>
        </p:txBody>
      </p:sp>
      <p:sp>
        <p:nvSpPr>
          <p:cNvPr id="888" name="Google Shape;888;p110"/>
          <p:cNvSpPr txBox="1">
            <a:spLocks noGrp="1"/>
          </p:cNvSpPr>
          <p:nvPr>
            <p:ph type="subTitle" idx="7"/>
          </p:nvPr>
        </p:nvSpPr>
        <p:spPr>
          <a:xfrm>
            <a:off x="228600" y="4094775"/>
            <a:ext cx="8553300" cy="588900"/>
          </a:xfrm>
          <a:prstGeom prst="rect">
            <a:avLst/>
          </a:prstGeom>
        </p:spPr>
        <p:txBody>
          <a:bodyPr spcFirstLastPara="1" wrap="square" lIns="91425" tIns="91425" rIns="91425" bIns="91425" anchor="t" anchorCtr="0">
            <a:noAutofit/>
          </a:bodyPr>
          <a:lstStyle/>
          <a:p>
            <a:pPr marL="152400" lvl="0" indent="0" algn="l" rtl="0">
              <a:lnSpc>
                <a:spcPct val="90000"/>
              </a:lnSpc>
              <a:spcBef>
                <a:spcPts val="0"/>
              </a:spcBef>
              <a:spcAft>
                <a:spcPts val="0"/>
              </a:spcAft>
              <a:buNone/>
            </a:pPr>
            <a:r>
              <a:rPr lang="en" sz="1000" baseline="30000">
                <a:solidFill>
                  <a:schemeClr val="dk1"/>
                </a:solidFill>
                <a:latin typeface="Arial"/>
                <a:ea typeface="Arial"/>
                <a:cs typeface="Arial"/>
                <a:sym typeface="Arial"/>
              </a:rPr>
              <a:t>1 </a:t>
            </a:r>
            <a:r>
              <a:rPr lang="en" sz="1000">
                <a:solidFill>
                  <a:schemeClr val="dk1"/>
                </a:solidFill>
                <a:latin typeface="Arial"/>
                <a:ea typeface="Arial"/>
                <a:cs typeface="Arial"/>
                <a:sym typeface="Arial"/>
              </a:rPr>
              <a:t>Zenebe, Y., Akele, B., W/Selassie, M., &amp; Necho, M. (2021). Prevalence and determinants of depression among old age: a systematic review and meta-analysis. Annals of general psychiatry, 20(1), 55. </a:t>
            </a:r>
            <a:r>
              <a:rPr lang="en" sz="1000" u="sng">
                <a:solidFill>
                  <a:schemeClr val="hlink"/>
                </a:solidFill>
                <a:latin typeface="Arial"/>
                <a:ea typeface="Arial"/>
                <a:cs typeface="Arial"/>
                <a:sym typeface="Arial"/>
                <a:hlinkClick r:id="rId3"/>
              </a:rPr>
              <a:t>https://annals-general-psychiatry.biomedcentral.com/articles/10.1186/s12991-021-00375-x</a:t>
            </a:r>
            <a:endParaRPr sz="1000">
              <a:solidFill>
                <a:schemeClr val="dk1"/>
              </a:solidFill>
              <a:latin typeface="Arial"/>
              <a:ea typeface="Arial"/>
              <a:cs typeface="Arial"/>
              <a:sym typeface="Arial"/>
            </a:endParaRPr>
          </a:p>
          <a:p>
            <a:pPr marL="152400" lvl="0" indent="0" algn="l" rtl="0">
              <a:lnSpc>
                <a:spcPct val="90000"/>
              </a:lnSpc>
              <a:spcBef>
                <a:spcPts val="0"/>
              </a:spcBef>
              <a:spcAft>
                <a:spcPts val="0"/>
              </a:spcAft>
              <a:buNone/>
            </a:pPr>
            <a:endParaRPr sz="1000">
              <a:solidFill>
                <a:schemeClr val="dk1"/>
              </a:solidFill>
              <a:latin typeface="Arial"/>
              <a:ea typeface="Arial"/>
              <a:cs typeface="Arial"/>
              <a:sym typeface="Arial"/>
            </a:endParaRPr>
          </a:p>
          <a:p>
            <a:pPr marL="152400" lvl="0" indent="0" algn="l" rtl="0">
              <a:lnSpc>
                <a:spcPct val="90000"/>
              </a:lnSpc>
              <a:spcBef>
                <a:spcPts val="0"/>
              </a:spcBef>
              <a:spcAft>
                <a:spcPts val="0"/>
              </a:spcAft>
              <a:buNone/>
            </a:pPr>
            <a:r>
              <a:rPr lang="en" sz="1000" baseline="30000">
                <a:solidFill>
                  <a:schemeClr val="dk1"/>
                </a:solidFill>
                <a:latin typeface="Arial"/>
                <a:ea typeface="Arial"/>
                <a:cs typeface="Arial"/>
                <a:sym typeface="Arial"/>
              </a:rPr>
              <a:t>2 </a:t>
            </a:r>
            <a:r>
              <a:rPr lang="en" sz="1000">
                <a:solidFill>
                  <a:schemeClr val="dk1"/>
                </a:solidFill>
                <a:latin typeface="Arial"/>
                <a:ea typeface="Arial"/>
                <a:cs typeface="Arial"/>
                <a:sym typeface="Arial"/>
              </a:rPr>
              <a:t>Kitching D. (2015). Depression in dementia. Australian prescriber, 38(6), 209–2011. </a:t>
            </a:r>
            <a:r>
              <a:rPr lang="en" sz="1000" u="sng">
                <a:solidFill>
                  <a:schemeClr val="hlink"/>
                </a:solidFill>
                <a:latin typeface="Arial"/>
                <a:ea typeface="Arial"/>
                <a:cs typeface="Arial"/>
                <a:sym typeface="Arial"/>
                <a:hlinkClick r:id="rId4"/>
              </a:rPr>
              <a:t>https://doi.org/10.18773/austprescr.2015.071</a:t>
            </a:r>
            <a:r>
              <a:rPr lang="en" sz="1000">
                <a:solidFill>
                  <a:schemeClr val="dk1"/>
                </a:solidFill>
                <a:latin typeface="Arial"/>
                <a:ea typeface="Arial"/>
                <a:cs typeface="Arial"/>
                <a:sym typeface="Arial"/>
              </a:rPr>
              <a:t> </a:t>
            </a:r>
            <a:endParaRPr sz="1000">
              <a:solidFill>
                <a:schemeClr val="dk1"/>
              </a:solidFill>
              <a:latin typeface="Arial"/>
              <a:ea typeface="Arial"/>
              <a:cs typeface="Arial"/>
              <a:sym typeface="Arial"/>
            </a:endParaRPr>
          </a:p>
          <a:p>
            <a:pPr marL="152400" lvl="0" indent="0" algn="l" rtl="0">
              <a:lnSpc>
                <a:spcPct val="90000"/>
              </a:lnSpc>
              <a:spcBef>
                <a:spcPts val="0"/>
              </a:spcBef>
              <a:spcAft>
                <a:spcPts val="0"/>
              </a:spcAft>
              <a:buNone/>
            </a:pPr>
            <a:endParaRPr sz="1000">
              <a:solidFill>
                <a:schemeClr val="dk1"/>
              </a:solidFill>
              <a:latin typeface="Arial"/>
              <a:ea typeface="Arial"/>
              <a:cs typeface="Arial"/>
              <a:sym typeface="Arial"/>
            </a:endParaRPr>
          </a:p>
          <a:p>
            <a:pPr marL="152400" lvl="0" indent="0" algn="l" rtl="0">
              <a:lnSpc>
                <a:spcPct val="90000"/>
              </a:lnSpc>
              <a:spcBef>
                <a:spcPts val="0"/>
              </a:spcBef>
              <a:spcAft>
                <a:spcPts val="0"/>
              </a:spcAft>
              <a:buNone/>
            </a:pPr>
            <a:endParaRPr sz="1000">
              <a:solidFill>
                <a:schemeClr val="dk1"/>
              </a:solidFill>
              <a:latin typeface="Arial"/>
              <a:ea typeface="Arial"/>
              <a:cs typeface="Arial"/>
              <a:sym typeface="Arial"/>
            </a:endParaRPr>
          </a:p>
          <a:p>
            <a:pPr marL="0" lvl="0" indent="0" algn="l" rtl="0">
              <a:spcBef>
                <a:spcPts val="0"/>
              </a:spcBef>
              <a:spcAft>
                <a:spcPts val="0"/>
              </a:spcAft>
              <a:buNone/>
            </a:pPr>
            <a:endParaRPr sz="1000">
              <a:solidFill>
                <a:schemeClr val="dk1"/>
              </a:solidFill>
            </a:endParaRPr>
          </a:p>
        </p:txBody>
      </p:sp>
      <p:pic>
        <p:nvPicPr>
          <p:cNvPr id="889" name="Google Shape;889;p110"/>
          <p:cNvPicPr preferRelativeResize="0"/>
          <p:nvPr/>
        </p:nvPicPr>
        <p:blipFill>
          <a:blip r:embed="rId5">
            <a:alphaModFix/>
          </a:blip>
          <a:stretch>
            <a:fillRect/>
          </a:stretch>
        </p:blipFill>
        <p:spPr>
          <a:xfrm>
            <a:off x="6080700" y="1170469"/>
            <a:ext cx="2587276" cy="2587276"/>
          </a:xfrm>
          <a:prstGeom prst="rect">
            <a:avLst/>
          </a:prstGeom>
          <a:noFill/>
          <a:ln>
            <a:noFill/>
          </a:ln>
        </p:spPr>
      </p:pic>
      <p:sp>
        <p:nvSpPr>
          <p:cNvPr id="890" name="Google Shape;890;p110"/>
          <p:cNvSpPr txBox="1"/>
          <p:nvPr/>
        </p:nvSpPr>
        <p:spPr>
          <a:xfrm>
            <a:off x="6080725" y="3514540"/>
            <a:ext cx="2587200" cy="2769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 sz="600" u="sng">
                <a:solidFill>
                  <a:schemeClr val="hlink"/>
                </a:solidFill>
                <a:hlinkClick r:id="rId6"/>
              </a:rPr>
              <a:t>https://pixabay.com/vectors/elderly-senior-man-thought-9792507/</a:t>
            </a:r>
            <a:r>
              <a:rPr lang="en" sz="600"/>
              <a:t> </a:t>
            </a:r>
            <a:endParaRPr sz="60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46"/>
        <p:cNvGrpSpPr/>
        <p:nvPr/>
      </p:nvGrpSpPr>
      <p:grpSpPr>
        <a:xfrm>
          <a:off x="0" y="0"/>
          <a:ext cx="0" cy="0"/>
          <a:chOff x="0" y="0"/>
          <a:chExt cx="0" cy="0"/>
        </a:xfrm>
      </p:grpSpPr>
      <p:sp>
        <p:nvSpPr>
          <p:cNvPr id="747" name="Google Shape;747;p93"/>
          <p:cNvSpPr txBox="1">
            <a:spLocks noGrp="1"/>
          </p:cNvSpPr>
          <p:nvPr>
            <p:ph type="title"/>
          </p:nvPr>
        </p:nvSpPr>
        <p:spPr>
          <a:xfrm>
            <a:off x="542250" y="970350"/>
            <a:ext cx="8153400" cy="1662300"/>
          </a:xfrm>
          <a:prstGeom prst="rect">
            <a:avLst/>
          </a:prstGeom>
        </p:spPr>
        <p:txBody>
          <a:bodyPr spcFirstLastPara="1" wrap="square" lIns="91425" tIns="91425" rIns="91425" bIns="91425" anchor="t" anchorCtr="0">
            <a:spAutoFit/>
          </a:bodyPr>
          <a:lstStyle/>
          <a:p>
            <a:pPr marL="0" lvl="0" indent="0" algn="l" rtl="0">
              <a:spcBef>
                <a:spcPts val="0"/>
              </a:spcBef>
              <a:spcAft>
                <a:spcPts val="0"/>
              </a:spcAft>
              <a:buNone/>
            </a:pPr>
            <a:r>
              <a:rPr lang="en" sz="4000"/>
              <a:t>Madison Benson</a:t>
            </a:r>
            <a:endParaRPr sz="4000"/>
          </a:p>
          <a:p>
            <a:pPr marL="0" lvl="0" indent="0" algn="l" rtl="0">
              <a:spcBef>
                <a:spcPts val="0"/>
              </a:spcBef>
              <a:spcAft>
                <a:spcPts val="0"/>
              </a:spcAft>
              <a:buNone/>
            </a:pPr>
            <a:r>
              <a:rPr lang="en" b="0" i="1"/>
              <a:t>Morton Public Library</a:t>
            </a:r>
            <a:endParaRPr b="0" i="1"/>
          </a:p>
          <a:p>
            <a:pPr marL="0" lvl="0" indent="0" algn="l" rtl="0">
              <a:spcBef>
                <a:spcPts val="0"/>
              </a:spcBef>
              <a:spcAft>
                <a:spcPts val="0"/>
              </a:spcAft>
              <a:buNone/>
            </a:pPr>
            <a:r>
              <a:rPr lang="en" b="0" i="1"/>
              <a:t>Adult Services Coordinator</a:t>
            </a:r>
            <a:endParaRPr b="0" i="1"/>
          </a:p>
        </p:txBody>
      </p:sp>
      <p:grpSp>
        <p:nvGrpSpPr>
          <p:cNvPr id="748" name="Google Shape;748;p93"/>
          <p:cNvGrpSpPr/>
          <p:nvPr/>
        </p:nvGrpSpPr>
        <p:grpSpPr>
          <a:xfrm>
            <a:off x="5064813" y="1276888"/>
            <a:ext cx="543525" cy="265250"/>
            <a:chOff x="3195113" y="380063"/>
            <a:chExt cx="543525" cy="265250"/>
          </a:xfrm>
        </p:grpSpPr>
        <p:cxnSp>
          <p:nvCxnSpPr>
            <p:cNvPr id="749" name="Google Shape;749;p93"/>
            <p:cNvCxnSpPr/>
            <p:nvPr/>
          </p:nvCxnSpPr>
          <p:spPr>
            <a:xfrm rot="10800000" flipH="1">
              <a:off x="3195113" y="380063"/>
              <a:ext cx="208200" cy="141600"/>
            </a:xfrm>
            <a:prstGeom prst="straightConnector1">
              <a:avLst/>
            </a:prstGeom>
            <a:noFill/>
            <a:ln w="19050" cap="flat" cmpd="sng">
              <a:solidFill>
                <a:schemeClr val="lt2"/>
              </a:solidFill>
              <a:prstDash val="solid"/>
              <a:round/>
              <a:headEnd type="none" w="med" len="med"/>
              <a:tailEnd type="none" w="med" len="med"/>
            </a:ln>
          </p:spPr>
        </p:cxnSp>
        <p:cxnSp>
          <p:nvCxnSpPr>
            <p:cNvPr id="750" name="Google Shape;750;p93"/>
            <p:cNvCxnSpPr/>
            <p:nvPr/>
          </p:nvCxnSpPr>
          <p:spPr>
            <a:xfrm rot="10800000" flipH="1">
              <a:off x="3211238" y="435525"/>
              <a:ext cx="527400" cy="145200"/>
            </a:xfrm>
            <a:prstGeom prst="straightConnector1">
              <a:avLst/>
            </a:prstGeom>
            <a:noFill/>
            <a:ln w="19050" cap="flat" cmpd="sng">
              <a:solidFill>
                <a:schemeClr val="lt2"/>
              </a:solidFill>
              <a:prstDash val="solid"/>
              <a:round/>
              <a:headEnd type="none" w="med" len="med"/>
              <a:tailEnd type="none" w="med" len="med"/>
            </a:ln>
          </p:spPr>
        </p:cxnSp>
        <p:cxnSp>
          <p:nvCxnSpPr>
            <p:cNvPr id="751" name="Google Shape;751;p93"/>
            <p:cNvCxnSpPr/>
            <p:nvPr/>
          </p:nvCxnSpPr>
          <p:spPr>
            <a:xfrm rot="10800000" flipH="1">
              <a:off x="3232763" y="634513"/>
              <a:ext cx="258300" cy="10800"/>
            </a:xfrm>
            <a:prstGeom prst="straightConnector1">
              <a:avLst/>
            </a:prstGeom>
            <a:noFill/>
            <a:ln w="19050" cap="flat" cmpd="sng">
              <a:solidFill>
                <a:schemeClr val="lt2"/>
              </a:solidFill>
              <a:prstDash val="solid"/>
              <a:round/>
              <a:headEnd type="none" w="med" len="med"/>
              <a:tailEnd type="none" w="med" len="med"/>
            </a:ln>
          </p:spPr>
        </p:cxnSp>
      </p:grpSp>
      <p:grpSp>
        <p:nvGrpSpPr>
          <p:cNvPr id="752" name="Google Shape;752;p93"/>
          <p:cNvGrpSpPr/>
          <p:nvPr/>
        </p:nvGrpSpPr>
        <p:grpSpPr>
          <a:xfrm>
            <a:off x="4984876" y="3448820"/>
            <a:ext cx="3456159" cy="1047972"/>
            <a:chOff x="3889375" y="3016250"/>
            <a:chExt cx="4921200" cy="1492200"/>
          </a:xfrm>
        </p:grpSpPr>
        <p:sp>
          <p:nvSpPr>
            <p:cNvPr id="753" name="Google Shape;753;p93"/>
            <p:cNvSpPr/>
            <p:nvPr/>
          </p:nvSpPr>
          <p:spPr>
            <a:xfrm>
              <a:off x="3889375" y="3016250"/>
              <a:ext cx="4921200" cy="1492200"/>
            </a:xfrm>
            <a:prstGeom prst="rect">
              <a:avLst/>
            </a:prstGeom>
            <a:solidFill>
              <a:schemeClr val="dk1"/>
            </a:solidFill>
            <a:ln w="6700" cap="flat" cmpd="sng">
              <a:solidFill>
                <a:schemeClr val="dk2"/>
              </a:solidFill>
              <a:prstDash val="solid"/>
              <a:round/>
              <a:headEnd type="none" w="sm" len="sm"/>
              <a:tailEnd type="none" w="sm" len="sm"/>
            </a:ln>
          </p:spPr>
          <p:txBody>
            <a:bodyPr spcFirstLastPara="1" wrap="square" lIns="64200" tIns="64200" rIns="64200" bIns="64200" anchor="ctr" anchorCtr="0">
              <a:noAutofit/>
            </a:bodyPr>
            <a:lstStyle/>
            <a:p>
              <a:pPr marL="0" lvl="0" indent="0" algn="ctr" rtl="0">
                <a:spcBef>
                  <a:spcPts val="0"/>
                </a:spcBef>
                <a:spcAft>
                  <a:spcPts val="0"/>
                </a:spcAft>
                <a:buNone/>
              </a:pPr>
              <a:endParaRPr sz="983">
                <a:latin typeface="Nunito Sans"/>
                <a:ea typeface="Nunito Sans"/>
                <a:cs typeface="Nunito Sans"/>
                <a:sym typeface="Nunito Sans"/>
              </a:endParaRPr>
            </a:p>
          </p:txBody>
        </p:sp>
        <p:pic>
          <p:nvPicPr>
            <p:cNvPr id="754" name="Google Shape;754;p93"/>
            <p:cNvPicPr preferRelativeResize="0"/>
            <p:nvPr/>
          </p:nvPicPr>
          <p:blipFill>
            <a:blip r:embed="rId3">
              <a:alphaModFix/>
            </a:blip>
            <a:stretch>
              <a:fillRect/>
            </a:stretch>
          </p:blipFill>
          <p:spPr>
            <a:xfrm>
              <a:off x="4137025" y="3243900"/>
              <a:ext cx="4429125" cy="1028700"/>
            </a:xfrm>
            <a:prstGeom prst="rect">
              <a:avLst/>
            </a:prstGeom>
            <a:noFill/>
            <a:ln>
              <a:noFill/>
            </a:ln>
          </p:spPr>
        </p:pic>
      </p:gr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894"/>
        <p:cNvGrpSpPr/>
        <p:nvPr/>
      </p:nvGrpSpPr>
      <p:grpSpPr>
        <a:xfrm>
          <a:off x="0" y="0"/>
          <a:ext cx="0" cy="0"/>
          <a:chOff x="0" y="0"/>
          <a:chExt cx="0" cy="0"/>
        </a:xfrm>
      </p:grpSpPr>
      <p:sp>
        <p:nvSpPr>
          <p:cNvPr id="895" name="Google Shape;895;p111"/>
          <p:cNvSpPr txBox="1">
            <a:spLocks noGrp="1"/>
          </p:cNvSpPr>
          <p:nvPr>
            <p:ph type="title" idx="6"/>
          </p:nvPr>
        </p:nvSpPr>
        <p:spPr>
          <a:xfrm>
            <a:off x="320100" y="228600"/>
            <a:ext cx="7182000" cy="2339700"/>
          </a:xfrm>
          <a:prstGeom prst="rect">
            <a:avLst/>
          </a:prstGeom>
        </p:spPr>
        <p:txBody>
          <a:bodyPr spcFirstLastPara="1" wrap="square" lIns="91425" tIns="91425" rIns="91425" bIns="91425" anchor="t" anchorCtr="0">
            <a:spAutoFit/>
          </a:bodyPr>
          <a:lstStyle/>
          <a:p>
            <a:pPr marL="0" lvl="0" indent="0" algn="l" rtl="0">
              <a:spcBef>
                <a:spcPts val="0"/>
              </a:spcBef>
              <a:spcAft>
                <a:spcPts val="0"/>
              </a:spcAft>
              <a:buNone/>
            </a:pPr>
            <a:r>
              <a:rPr lang="en" sz="3500"/>
              <a:t>Ensuring the person has the chance to try new things or take part in activities they enjoy.</a:t>
            </a:r>
            <a:endParaRPr sz="3500"/>
          </a:p>
        </p:txBody>
      </p:sp>
      <p:pic>
        <p:nvPicPr>
          <p:cNvPr id="896" name="Google Shape;896;p111"/>
          <p:cNvPicPr preferRelativeResize="0"/>
          <p:nvPr/>
        </p:nvPicPr>
        <p:blipFill>
          <a:blip r:embed="rId3">
            <a:alphaModFix/>
          </a:blip>
          <a:stretch>
            <a:fillRect/>
          </a:stretch>
        </p:blipFill>
        <p:spPr>
          <a:xfrm>
            <a:off x="320100" y="2720700"/>
            <a:ext cx="3021478" cy="2270401"/>
          </a:xfrm>
          <a:prstGeom prst="rect">
            <a:avLst/>
          </a:prstGeom>
          <a:noFill/>
          <a:ln>
            <a:noFill/>
          </a:ln>
        </p:spPr>
      </p:pic>
      <p:pic>
        <p:nvPicPr>
          <p:cNvPr id="897" name="Google Shape;897;p111"/>
          <p:cNvPicPr preferRelativeResize="0"/>
          <p:nvPr/>
        </p:nvPicPr>
        <p:blipFill>
          <a:blip r:embed="rId4">
            <a:alphaModFix/>
          </a:blip>
          <a:stretch>
            <a:fillRect/>
          </a:stretch>
        </p:blipFill>
        <p:spPr>
          <a:xfrm>
            <a:off x="3757339" y="2127450"/>
            <a:ext cx="1907575" cy="1240525"/>
          </a:xfrm>
          <a:prstGeom prst="rect">
            <a:avLst/>
          </a:prstGeom>
          <a:noFill/>
          <a:ln>
            <a:noFill/>
          </a:ln>
        </p:spPr>
      </p:pic>
      <p:pic>
        <p:nvPicPr>
          <p:cNvPr id="898" name="Google Shape;898;p111"/>
          <p:cNvPicPr preferRelativeResize="0"/>
          <p:nvPr/>
        </p:nvPicPr>
        <p:blipFill>
          <a:blip r:embed="rId5">
            <a:alphaModFix/>
          </a:blip>
          <a:stretch>
            <a:fillRect/>
          </a:stretch>
        </p:blipFill>
        <p:spPr>
          <a:xfrm>
            <a:off x="6080703" y="2127450"/>
            <a:ext cx="2145875" cy="2863649"/>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902"/>
        <p:cNvGrpSpPr/>
        <p:nvPr/>
      </p:nvGrpSpPr>
      <p:grpSpPr>
        <a:xfrm>
          <a:off x="0" y="0"/>
          <a:ext cx="0" cy="0"/>
          <a:chOff x="0" y="0"/>
          <a:chExt cx="0" cy="0"/>
        </a:xfrm>
      </p:grpSpPr>
      <p:sp>
        <p:nvSpPr>
          <p:cNvPr id="903" name="Google Shape;903;p112"/>
          <p:cNvSpPr txBox="1">
            <a:spLocks noGrp="1"/>
          </p:cNvSpPr>
          <p:nvPr>
            <p:ph type="title" idx="6"/>
          </p:nvPr>
        </p:nvSpPr>
        <p:spPr>
          <a:xfrm>
            <a:off x="320100" y="228600"/>
            <a:ext cx="7182000" cy="723300"/>
          </a:xfrm>
          <a:prstGeom prst="rect">
            <a:avLst/>
          </a:prstGeom>
        </p:spPr>
        <p:txBody>
          <a:bodyPr spcFirstLastPara="1" wrap="square" lIns="91425" tIns="91425" rIns="91425" bIns="91425" anchor="t" anchorCtr="0">
            <a:spAutoFit/>
          </a:bodyPr>
          <a:lstStyle/>
          <a:p>
            <a:pPr marL="0" lvl="0" indent="0" algn="l" rtl="0">
              <a:spcBef>
                <a:spcPts val="0"/>
              </a:spcBef>
              <a:spcAft>
                <a:spcPts val="0"/>
              </a:spcAft>
              <a:buNone/>
            </a:pPr>
            <a:r>
              <a:rPr lang="en" sz="3500"/>
              <a:t>It only takes one…</a:t>
            </a:r>
            <a:endParaRPr sz="3500"/>
          </a:p>
        </p:txBody>
      </p:sp>
      <p:pic>
        <p:nvPicPr>
          <p:cNvPr id="904" name="Google Shape;904;p112"/>
          <p:cNvPicPr preferRelativeResize="0"/>
          <p:nvPr/>
        </p:nvPicPr>
        <p:blipFill rotWithShape="1">
          <a:blip r:embed="rId3">
            <a:alphaModFix/>
          </a:blip>
          <a:srcRect l="3899" t="20349" r="2608" b="24579"/>
          <a:stretch/>
        </p:blipFill>
        <p:spPr>
          <a:xfrm>
            <a:off x="228600" y="1831249"/>
            <a:ext cx="8610625" cy="2852477"/>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908"/>
        <p:cNvGrpSpPr/>
        <p:nvPr/>
      </p:nvGrpSpPr>
      <p:grpSpPr>
        <a:xfrm>
          <a:off x="0" y="0"/>
          <a:ext cx="0" cy="0"/>
          <a:chOff x="0" y="0"/>
          <a:chExt cx="0" cy="0"/>
        </a:xfrm>
      </p:grpSpPr>
      <p:sp>
        <p:nvSpPr>
          <p:cNvPr id="909" name="Google Shape;909;p113"/>
          <p:cNvSpPr txBox="1">
            <a:spLocks noGrp="1"/>
          </p:cNvSpPr>
          <p:nvPr>
            <p:ph type="title" idx="6"/>
          </p:nvPr>
        </p:nvSpPr>
        <p:spPr>
          <a:xfrm>
            <a:off x="320100" y="228600"/>
            <a:ext cx="5760600" cy="723300"/>
          </a:xfrm>
          <a:prstGeom prst="rect">
            <a:avLst/>
          </a:prstGeom>
        </p:spPr>
        <p:txBody>
          <a:bodyPr spcFirstLastPara="1" wrap="square" lIns="91425" tIns="91425" rIns="91425" bIns="91425" anchor="t" anchorCtr="0">
            <a:spAutoFit/>
          </a:bodyPr>
          <a:lstStyle/>
          <a:p>
            <a:pPr marL="0" lvl="0" indent="0" algn="l" rtl="0">
              <a:spcBef>
                <a:spcPts val="0"/>
              </a:spcBef>
              <a:spcAft>
                <a:spcPts val="0"/>
              </a:spcAft>
              <a:buNone/>
            </a:pPr>
            <a:r>
              <a:rPr lang="en" sz="3500"/>
              <a:t>Setting Up Programs</a:t>
            </a:r>
            <a:endParaRPr sz="3500"/>
          </a:p>
        </p:txBody>
      </p:sp>
      <p:sp>
        <p:nvSpPr>
          <p:cNvPr id="910" name="Google Shape;910;p113"/>
          <p:cNvSpPr txBox="1">
            <a:spLocks noGrp="1"/>
          </p:cNvSpPr>
          <p:nvPr>
            <p:ph type="title" idx="4"/>
          </p:nvPr>
        </p:nvSpPr>
        <p:spPr>
          <a:xfrm>
            <a:off x="228600" y="1089975"/>
            <a:ext cx="5760600" cy="3879000"/>
          </a:xfrm>
          <a:prstGeom prst="rect">
            <a:avLst/>
          </a:prstGeom>
        </p:spPr>
        <p:txBody>
          <a:bodyPr spcFirstLastPara="1" wrap="square" lIns="91425" tIns="91425" rIns="91425" bIns="91425" anchor="t" anchorCtr="0">
            <a:spAutoFit/>
          </a:bodyPr>
          <a:lstStyle/>
          <a:p>
            <a:pPr marL="457200" lvl="0" indent="-355600" algn="l" rtl="0">
              <a:lnSpc>
                <a:spcPct val="90000"/>
              </a:lnSpc>
              <a:spcBef>
                <a:spcPts val="0"/>
              </a:spcBef>
              <a:spcAft>
                <a:spcPts val="0"/>
              </a:spcAft>
              <a:buClr>
                <a:schemeClr val="dk1"/>
              </a:buClr>
              <a:buSzPts val="2000"/>
              <a:buFont typeface="Arial"/>
              <a:buChar char="●"/>
            </a:pPr>
            <a:r>
              <a:rPr lang="en" sz="2000">
                <a:latin typeface="Arial"/>
                <a:ea typeface="Arial"/>
                <a:cs typeface="Arial"/>
                <a:sym typeface="Arial"/>
              </a:rPr>
              <a:t>Discuss residents’ needs and abilities with activities directors</a:t>
            </a:r>
            <a:endParaRPr sz="2000">
              <a:latin typeface="Arial"/>
              <a:ea typeface="Arial"/>
              <a:cs typeface="Arial"/>
              <a:sym typeface="Arial"/>
            </a:endParaRPr>
          </a:p>
          <a:p>
            <a:pPr marL="457200" lvl="0" indent="-355600" algn="l" rtl="0">
              <a:lnSpc>
                <a:spcPct val="90000"/>
              </a:lnSpc>
              <a:spcBef>
                <a:spcPts val="0"/>
              </a:spcBef>
              <a:spcAft>
                <a:spcPts val="0"/>
              </a:spcAft>
              <a:buClr>
                <a:schemeClr val="dk1"/>
              </a:buClr>
              <a:buSzPts val="2000"/>
              <a:buFont typeface="Arial"/>
              <a:buChar char="●"/>
            </a:pPr>
            <a:r>
              <a:rPr lang="en" sz="2000">
                <a:latin typeface="Arial"/>
                <a:ea typeface="Arial"/>
                <a:cs typeface="Arial"/>
                <a:sym typeface="Arial"/>
              </a:rPr>
              <a:t>Design programs based on residents’ abilities</a:t>
            </a:r>
            <a:endParaRPr sz="2000">
              <a:latin typeface="Arial"/>
              <a:ea typeface="Arial"/>
              <a:cs typeface="Arial"/>
              <a:sym typeface="Arial"/>
            </a:endParaRPr>
          </a:p>
          <a:p>
            <a:pPr marL="457200" lvl="0" indent="-355600" algn="l" rtl="0">
              <a:lnSpc>
                <a:spcPct val="90000"/>
              </a:lnSpc>
              <a:spcBef>
                <a:spcPts val="0"/>
              </a:spcBef>
              <a:spcAft>
                <a:spcPts val="0"/>
              </a:spcAft>
              <a:buClr>
                <a:schemeClr val="dk1"/>
              </a:buClr>
              <a:buSzPts val="2000"/>
              <a:buFont typeface="Arial"/>
              <a:buChar char="●"/>
            </a:pPr>
            <a:r>
              <a:rPr lang="en" sz="2000">
                <a:latin typeface="Arial"/>
                <a:ea typeface="Arial"/>
                <a:cs typeface="Arial"/>
                <a:sym typeface="Arial"/>
              </a:rPr>
              <a:t>Incorporate crafts, if appropriate</a:t>
            </a:r>
            <a:endParaRPr sz="2000">
              <a:latin typeface="Arial"/>
              <a:ea typeface="Arial"/>
              <a:cs typeface="Arial"/>
              <a:sym typeface="Arial"/>
            </a:endParaRPr>
          </a:p>
          <a:p>
            <a:pPr marL="914400" lvl="1" indent="-355600" algn="l" rtl="0">
              <a:lnSpc>
                <a:spcPct val="90000"/>
              </a:lnSpc>
              <a:spcBef>
                <a:spcPts val="0"/>
              </a:spcBef>
              <a:spcAft>
                <a:spcPts val="0"/>
              </a:spcAft>
              <a:buClr>
                <a:schemeClr val="dk1"/>
              </a:buClr>
              <a:buSzPts val="2000"/>
              <a:buFont typeface="Arial"/>
              <a:buChar char="○"/>
            </a:pPr>
            <a:r>
              <a:rPr lang="en">
                <a:latin typeface="Arial"/>
                <a:ea typeface="Arial"/>
                <a:cs typeface="Arial"/>
                <a:sym typeface="Arial"/>
              </a:rPr>
              <a:t>Simple but not childish</a:t>
            </a:r>
            <a:endParaRPr>
              <a:latin typeface="Arial"/>
              <a:ea typeface="Arial"/>
              <a:cs typeface="Arial"/>
              <a:sym typeface="Arial"/>
            </a:endParaRPr>
          </a:p>
          <a:p>
            <a:pPr marL="914400" lvl="1" indent="-355600" algn="l" rtl="0">
              <a:lnSpc>
                <a:spcPct val="90000"/>
              </a:lnSpc>
              <a:spcBef>
                <a:spcPts val="0"/>
              </a:spcBef>
              <a:spcAft>
                <a:spcPts val="0"/>
              </a:spcAft>
              <a:buClr>
                <a:schemeClr val="dk1"/>
              </a:buClr>
              <a:buSzPts val="2000"/>
              <a:buFont typeface="Arial"/>
              <a:buChar char="○"/>
            </a:pPr>
            <a:r>
              <a:rPr lang="en">
                <a:latin typeface="Arial"/>
                <a:ea typeface="Arial"/>
                <a:cs typeface="Arial"/>
                <a:sym typeface="Arial"/>
              </a:rPr>
              <a:t>Low budget</a:t>
            </a:r>
            <a:endParaRPr>
              <a:latin typeface="Arial"/>
              <a:ea typeface="Arial"/>
              <a:cs typeface="Arial"/>
              <a:sym typeface="Arial"/>
            </a:endParaRPr>
          </a:p>
          <a:p>
            <a:pPr marL="914400" lvl="1" indent="-355600" algn="l" rtl="0">
              <a:lnSpc>
                <a:spcPct val="90000"/>
              </a:lnSpc>
              <a:spcBef>
                <a:spcPts val="0"/>
              </a:spcBef>
              <a:spcAft>
                <a:spcPts val="0"/>
              </a:spcAft>
              <a:buClr>
                <a:schemeClr val="dk1"/>
              </a:buClr>
              <a:buSzPts val="2000"/>
              <a:buFont typeface="Arial"/>
              <a:buChar char="○"/>
            </a:pPr>
            <a:r>
              <a:rPr lang="en">
                <a:latin typeface="Arial"/>
                <a:ea typeface="Arial"/>
                <a:cs typeface="Arial"/>
                <a:sym typeface="Arial"/>
              </a:rPr>
              <a:t>Paper crafts</a:t>
            </a:r>
            <a:endParaRPr>
              <a:latin typeface="Arial"/>
              <a:ea typeface="Arial"/>
              <a:cs typeface="Arial"/>
              <a:sym typeface="Arial"/>
            </a:endParaRPr>
          </a:p>
          <a:p>
            <a:pPr marL="457200" lvl="0" indent="-355600" algn="l" rtl="0">
              <a:lnSpc>
                <a:spcPct val="90000"/>
              </a:lnSpc>
              <a:spcBef>
                <a:spcPts val="0"/>
              </a:spcBef>
              <a:spcAft>
                <a:spcPts val="0"/>
              </a:spcAft>
              <a:buClr>
                <a:schemeClr val="dk1"/>
              </a:buClr>
              <a:buSzPts val="2000"/>
              <a:buFont typeface="Arial"/>
              <a:buChar char="●"/>
            </a:pPr>
            <a:r>
              <a:rPr lang="en" sz="2000">
                <a:latin typeface="Arial"/>
                <a:ea typeface="Arial"/>
                <a:cs typeface="Arial"/>
                <a:sym typeface="Arial"/>
              </a:rPr>
              <a:t>Use everyday items</a:t>
            </a:r>
            <a:endParaRPr sz="2000">
              <a:latin typeface="Arial"/>
              <a:ea typeface="Arial"/>
              <a:cs typeface="Arial"/>
              <a:sym typeface="Arial"/>
            </a:endParaRPr>
          </a:p>
          <a:p>
            <a:pPr marL="914400" lvl="1" indent="-355600" algn="l" rtl="0">
              <a:lnSpc>
                <a:spcPct val="90000"/>
              </a:lnSpc>
              <a:spcBef>
                <a:spcPts val="0"/>
              </a:spcBef>
              <a:spcAft>
                <a:spcPts val="0"/>
              </a:spcAft>
              <a:buClr>
                <a:schemeClr val="dk1"/>
              </a:buClr>
              <a:buSzPts val="2000"/>
              <a:buFont typeface="Arial"/>
              <a:buChar char="○"/>
            </a:pPr>
            <a:r>
              <a:rPr lang="en">
                <a:latin typeface="Arial"/>
                <a:ea typeface="Arial"/>
                <a:cs typeface="Arial"/>
                <a:sym typeface="Arial"/>
              </a:rPr>
              <a:t>Recycled catalogs</a:t>
            </a:r>
            <a:endParaRPr>
              <a:latin typeface="Arial"/>
              <a:ea typeface="Arial"/>
              <a:cs typeface="Arial"/>
              <a:sym typeface="Arial"/>
            </a:endParaRPr>
          </a:p>
          <a:p>
            <a:pPr marL="914400" lvl="1" indent="-355600" algn="l" rtl="0">
              <a:lnSpc>
                <a:spcPct val="90000"/>
              </a:lnSpc>
              <a:spcBef>
                <a:spcPts val="0"/>
              </a:spcBef>
              <a:spcAft>
                <a:spcPts val="0"/>
              </a:spcAft>
              <a:buClr>
                <a:schemeClr val="dk1"/>
              </a:buClr>
              <a:buSzPts val="2000"/>
              <a:buFont typeface="Arial"/>
              <a:buChar char="○"/>
            </a:pPr>
            <a:r>
              <a:rPr lang="en">
                <a:latin typeface="Arial"/>
                <a:ea typeface="Arial"/>
                <a:cs typeface="Arial"/>
                <a:sym typeface="Arial"/>
              </a:rPr>
              <a:t>Old Magazines</a:t>
            </a:r>
            <a:endParaRPr>
              <a:latin typeface="Arial"/>
              <a:ea typeface="Arial"/>
              <a:cs typeface="Arial"/>
              <a:sym typeface="Arial"/>
            </a:endParaRPr>
          </a:p>
          <a:p>
            <a:pPr marL="914400" lvl="1" indent="-355600" algn="l" rtl="0">
              <a:lnSpc>
                <a:spcPct val="90000"/>
              </a:lnSpc>
              <a:spcBef>
                <a:spcPts val="0"/>
              </a:spcBef>
              <a:spcAft>
                <a:spcPts val="0"/>
              </a:spcAft>
              <a:buClr>
                <a:schemeClr val="dk1"/>
              </a:buClr>
              <a:buSzPts val="2000"/>
              <a:buFont typeface="Arial"/>
              <a:buChar char="○"/>
            </a:pPr>
            <a:r>
              <a:rPr lang="en">
                <a:latin typeface="Arial"/>
                <a:ea typeface="Arial"/>
                <a:cs typeface="Arial"/>
                <a:sym typeface="Arial"/>
              </a:rPr>
              <a:t>Cupcake liners</a:t>
            </a:r>
            <a:endParaRPr>
              <a:latin typeface="Arial"/>
              <a:ea typeface="Arial"/>
              <a:cs typeface="Arial"/>
              <a:sym typeface="Arial"/>
            </a:endParaRPr>
          </a:p>
        </p:txBody>
      </p:sp>
      <p:pic>
        <p:nvPicPr>
          <p:cNvPr id="911" name="Google Shape;911;p113"/>
          <p:cNvPicPr preferRelativeResize="0"/>
          <p:nvPr/>
        </p:nvPicPr>
        <p:blipFill rotWithShape="1">
          <a:blip r:embed="rId3">
            <a:alphaModFix/>
          </a:blip>
          <a:srcRect l="57130" t="12598" r="16988" b="10069"/>
          <a:stretch/>
        </p:blipFill>
        <p:spPr>
          <a:xfrm>
            <a:off x="6080700" y="1376341"/>
            <a:ext cx="2019373" cy="3393533"/>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915"/>
        <p:cNvGrpSpPr/>
        <p:nvPr/>
      </p:nvGrpSpPr>
      <p:grpSpPr>
        <a:xfrm>
          <a:off x="0" y="0"/>
          <a:ext cx="0" cy="0"/>
          <a:chOff x="0" y="0"/>
          <a:chExt cx="0" cy="0"/>
        </a:xfrm>
      </p:grpSpPr>
      <p:sp>
        <p:nvSpPr>
          <p:cNvPr id="916" name="Google Shape;916;p114"/>
          <p:cNvSpPr txBox="1">
            <a:spLocks noGrp="1"/>
          </p:cNvSpPr>
          <p:nvPr>
            <p:ph type="title" idx="6"/>
          </p:nvPr>
        </p:nvSpPr>
        <p:spPr>
          <a:xfrm>
            <a:off x="320100" y="228600"/>
            <a:ext cx="6592800" cy="723300"/>
          </a:xfrm>
          <a:prstGeom prst="rect">
            <a:avLst/>
          </a:prstGeom>
        </p:spPr>
        <p:txBody>
          <a:bodyPr spcFirstLastPara="1" wrap="square" lIns="91425" tIns="91425" rIns="91425" bIns="91425" anchor="t" anchorCtr="0">
            <a:spAutoFit/>
          </a:bodyPr>
          <a:lstStyle/>
          <a:p>
            <a:pPr marL="0" lvl="0" indent="0" algn="l" rtl="0">
              <a:spcBef>
                <a:spcPts val="0"/>
              </a:spcBef>
              <a:spcAft>
                <a:spcPts val="0"/>
              </a:spcAft>
              <a:buNone/>
            </a:pPr>
            <a:r>
              <a:rPr lang="en" sz="3500"/>
              <a:t>Presenting Your Program</a:t>
            </a:r>
            <a:endParaRPr sz="3500"/>
          </a:p>
        </p:txBody>
      </p:sp>
      <p:sp>
        <p:nvSpPr>
          <p:cNvPr id="917" name="Google Shape;917;p114"/>
          <p:cNvSpPr txBox="1">
            <a:spLocks noGrp="1"/>
          </p:cNvSpPr>
          <p:nvPr>
            <p:ph type="title" idx="4"/>
          </p:nvPr>
        </p:nvSpPr>
        <p:spPr>
          <a:xfrm>
            <a:off x="3109050" y="1458450"/>
            <a:ext cx="5760600" cy="3570900"/>
          </a:xfrm>
          <a:prstGeom prst="rect">
            <a:avLst/>
          </a:prstGeom>
        </p:spPr>
        <p:txBody>
          <a:bodyPr spcFirstLastPara="1" wrap="square" lIns="91425" tIns="91425" rIns="91425" bIns="91425" anchor="t" anchorCtr="0">
            <a:spAutoFit/>
          </a:bodyPr>
          <a:lstStyle/>
          <a:p>
            <a:pPr marL="457200" lvl="0" indent="-355600" algn="l" rtl="0">
              <a:lnSpc>
                <a:spcPct val="90000"/>
              </a:lnSpc>
              <a:spcBef>
                <a:spcPts val="0"/>
              </a:spcBef>
              <a:spcAft>
                <a:spcPts val="0"/>
              </a:spcAft>
              <a:buClr>
                <a:schemeClr val="dk1"/>
              </a:buClr>
              <a:buSzPts val="2000"/>
              <a:buFont typeface="Arial"/>
              <a:buChar char="●"/>
            </a:pPr>
            <a:r>
              <a:rPr lang="en" sz="2000">
                <a:latin typeface="Arial"/>
                <a:ea typeface="Arial"/>
                <a:cs typeface="Arial"/>
                <a:sym typeface="Arial"/>
              </a:rPr>
              <a:t>Determine length of time for program based on residents’ tolerance</a:t>
            </a:r>
            <a:endParaRPr sz="2000">
              <a:latin typeface="Arial"/>
              <a:ea typeface="Arial"/>
              <a:cs typeface="Arial"/>
              <a:sym typeface="Arial"/>
            </a:endParaRPr>
          </a:p>
          <a:p>
            <a:pPr marL="457200" lvl="0" indent="-355600" algn="l" rtl="0">
              <a:lnSpc>
                <a:spcPct val="90000"/>
              </a:lnSpc>
              <a:spcBef>
                <a:spcPts val="0"/>
              </a:spcBef>
              <a:spcAft>
                <a:spcPts val="0"/>
              </a:spcAft>
              <a:buClr>
                <a:schemeClr val="dk1"/>
              </a:buClr>
              <a:buSzPts val="2000"/>
              <a:buFont typeface="Arial"/>
              <a:buChar char="●"/>
            </a:pPr>
            <a:r>
              <a:rPr lang="en" sz="2000">
                <a:latin typeface="Arial"/>
                <a:ea typeface="Arial"/>
                <a:cs typeface="Arial"/>
                <a:sym typeface="Arial"/>
              </a:rPr>
              <a:t>Bring name tags</a:t>
            </a:r>
            <a:endParaRPr sz="2000">
              <a:latin typeface="Arial"/>
              <a:ea typeface="Arial"/>
              <a:cs typeface="Arial"/>
              <a:sym typeface="Arial"/>
            </a:endParaRPr>
          </a:p>
          <a:p>
            <a:pPr marL="457200" lvl="0" indent="-355600" algn="l" rtl="0">
              <a:lnSpc>
                <a:spcPct val="90000"/>
              </a:lnSpc>
              <a:spcBef>
                <a:spcPts val="0"/>
              </a:spcBef>
              <a:spcAft>
                <a:spcPts val="0"/>
              </a:spcAft>
              <a:buClr>
                <a:schemeClr val="dk1"/>
              </a:buClr>
              <a:buSzPts val="2000"/>
              <a:buFont typeface="Arial"/>
              <a:buChar char="●"/>
            </a:pPr>
            <a:r>
              <a:rPr lang="en" sz="2000">
                <a:latin typeface="Arial"/>
                <a:ea typeface="Arial"/>
                <a:cs typeface="Arial"/>
                <a:sym typeface="Arial"/>
              </a:rPr>
              <a:t>Speak slowly and clearly</a:t>
            </a:r>
            <a:endParaRPr sz="2000">
              <a:latin typeface="Arial"/>
              <a:ea typeface="Arial"/>
              <a:cs typeface="Arial"/>
              <a:sym typeface="Arial"/>
            </a:endParaRPr>
          </a:p>
          <a:p>
            <a:pPr marL="457200" lvl="0" indent="-355600" algn="l" rtl="0">
              <a:lnSpc>
                <a:spcPct val="90000"/>
              </a:lnSpc>
              <a:spcBef>
                <a:spcPts val="0"/>
              </a:spcBef>
              <a:spcAft>
                <a:spcPts val="0"/>
              </a:spcAft>
              <a:buClr>
                <a:schemeClr val="dk1"/>
              </a:buClr>
              <a:buSzPts val="2000"/>
              <a:buFont typeface="Arial"/>
              <a:buChar char="●"/>
            </a:pPr>
            <a:r>
              <a:rPr lang="en" sz="2000">
                <a:latin typeface="Arial"/>
                <a:ea typeface="Arial"/>
                <a:cs typeface="Arial"/>
                <a:sym typeface="Arial"/>
              </a:rPr>
              <a:t>Copy of program for each resident</a:t>
            </a:r>
            <a:endParaRPr sz="2000">
              <a:latin typeface="Arial"/>
              <a:ea typeface="Arial"/>
              <a:cs typeface="Arial"/>
              <a:sym typeface="Arial"/>
            </a:endParaRPr>
          </a:p>
          <a:p>
            <a:pPr marL="914400" lvl="1" indent="-355600" algn="l" rtl="0">
              <a:lnSpc>
                <a:spcPct val="90000"/>
              </a:lnSpc>
              <a:spcBef>
                <a:spcPts val="0"/>
              </a:spcBef>
              <a:spcAft>
                <a:spcPts val="0"/>
              </a:spcAft>
              <a:buClr>
                <a:schemeClr val="dk1"/>
              </a:buClr>
              <a:buSzPts val="2000"/>
              <a:buFont typeface="Arial"/>
              <a:buChar char="○"/>
            </a:pPr>
            <a:r>
              <a:rPr lang="en">
                <a:latin typeface="Arial"/>
                <a:ea typeface="Arial"/>
                <a:cs typeface="Arial"/>
                <a:sym typeface="Arial"/>
              </a:rPr>
              <a:t>Use large font size</a:t>
            </a:r>
            <a:endParaRPr>
              <a:latin typeface="Arial"/>
              <a:ea typeface="Arial"/>
              <a:cs typeface="Arial"/>
              <a:sym typeface="Arial"/>
            </a:endParaRPr>
          </a:p>
          <a:p>
            <a:pPr marL="457200" lvl="0" indent="-355600" algn="l" rtl="0">
              <a:lnSpc>
                <a:spcPct val="90000"/>
              </a:lnSpc>
              <a:spcBef>
                <a:spcPts val="0"/>
              </a:spcBef>
              <a:spcAft>
                <a:spcPts val="0"/>
              </a:spcAft>
              <a:buClr>
                <a:schemeClr val="dk1"/>
              </a:buClr>
              <a:buSzPts val="2000"/>
              <a:buFont typeface="Arial"/>
              <a:buChar char="●"/>
            </a:pPr>
            <a:r>
              <a:rPr lang="en" sz="2000">
                <a:latin typeface="Arial"/>
                <a:ea typeface="Arial"/>
                <a:cs typeface="Arial"/>
                <a:sym typeface="Arial"/>
              </a:rPr>
              <a:t>Incorporate music, if appropriate</a:t>
            </a:r>
            <a:endParaRPr sz="2000">
              <a:latin typeface="Arial"/>
              <a:ea typeface="Arial"/>
              <a:cs typeface="Arial"/>
              <a:sym typeface="Arial"/>
            </a:endParaRPr>
          </a:p>
          <a:p>
            <a:pPr marL="457200" lvl="0" indent="-355600" algn="l" rtl="0">
              <a:lnSpc>
                <a:spcPct val="90000"/>
              </a:lnSpc>
              <a:spcBef>
                <a:spcPts val="0"/>
              </a:spcBef>
              <a:spcAft>
                <a:spcPts val="0"/>
              </a:spcAft>
              <a:buClr>
                <a:schemeClr val="dk1"/>
              </a:buClr>
              <a:buSzPts val="2000"/>
              <a:buFont typeface="Arial"/>
              <a:buChar char="●"/>
            </a:pPr>
            <a:r>
              <a:rPr lang="en" sz="2000">
                <a:latin typeface="Arial"/>
                <a:ea typeface="Arial"/>
                <a:cs typeface="Arial"/>
                <a:sym typeface="Arial"/>
              </a:rPr>
              <a:t>Create/send program evaluations annually to activities directors</a:t>
            </a:r>
            <a:endParaRPr sz="2000">
              <a:latin typeface="Arial"/>
              <a:ea typeface="Arial"/>
              <a:cs typeface="Arial"/>
              <a:sym typeface="Arial"/>
            </a:endParaRPr>
          </a:p>
          <a:p>
            <a:pPr marL="457200" lvl="0" indent="-355600" algn="l" rtl="0">
              <a:lnSpc>
                <a:spcPct val="90000"/>
              </a:lnSpc>
              <a:spcBef>
                <a:spcPts val="0"/>
              </a:spcBef>
              <a:spcAft>
                <a:spcPts val="0"/>
              </a:spcAft>
              <a:buClr>
                <a:schemeClr val="dk1"/>
              </a:buClr>
              <a:buSzPts val="2000"/>
              <a:buFont typeface="Arial"/>
              <a:buChar char="●"/>
            </a:pPr>
            <a:r>
              <a:rPr lang="en" sz="2000">
                <a:latin typeface="Arial"/>
                <a:ea typeface="Arial"/>
                <a:cs typeface="Arial"/>
                <a:sym typeface="Arial"/>
              </a:rPr>
              <a:t>Adjust programs based on evaluation feedback</a:t>
            </a:r>
            <a:endParaRPr sz="2000">
              <a:latin typeface="Arial"/>
              <a:ea typeface="Arial"/>
              <a:cs typeface="Arial"/>
              <a:sym typeface="Arial"/>
            </a:endParaRPr>
          </a:p>
        </p:txBody>
      </p:sp>
      <p:pic>
        <p:nvPicPr>
          <p:cNvPr id="918" name="Google Shape;918;p114"/>
          <p:cNvPicPr preferRelativeResize="0"/>
          <p:nvPr/>
        </p:nvPicPr>
        <p:blipFill rotWithShape="1">
          <a:blip r:embed="rId3">
            <a:alphaModFix/>
          </a:blip>
          <a:srcRect l="9009" t="17566" r="58550" b="13899"/>
          <a:stretch/>
        </p:blipFill>
        <p:spPr>
          <a:xfrm>
            <a:off x="320100" y="1613413"/>
            <a:ext cx="2743200" cy="3260968"/>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922"/>
        <p:cNvGrpSpPr/>
        <p:nvPr/>
      </p:nvGrpSpPr>
      <p:grpSpPr>
        <a:xfrm>
          <a:off x="0" y="0"/>
          <a:ext cx="0" cy="0"/>
          <a:chOff x="0" y="0"/>
          <a:chExt cx="0" cy="0"/>
        </a:xfrm>
      </p:grpSpPr>
      <p:sp>
        <p:nvSpPr>
          <p:cNvPr id="923" name="Google Shape;923;p115"/>
          <p:cNvSpPr txBox="1">
            <a:spLocks noGrp="1"/>
          </p:cNvSpPr>
          <p:nvPr>
            <p:ph type="title" idx="6"/>
          </p:nvPr>
        </p:nvSpPr>
        <p:spPr>
          <a:xfrm>
            <a:off x="320100" y="228600"/>
            <a:ext cx="8370300" cy="723300"/>
          </a:xfrm>
          <a:prstGeom prst="rect">
            <a:avLst/>
          </a:prstGeom>
          <a:effectLst>
            <a:outerShdw blurRad="214313" algn="bl" rotWithShape="0">
              <a:srgbClr val="000000">
                <a:alpha val="50000"/>
              </a:srgbClr>
            </a:outerShdw>
          </a:effectLst>
        </p:spPr>
        <p:txBody>
          <a:bodyPr spcFirstLastPara="1" wrap="square" lIns="91425" tIns="91425" rIns="91425" bIns="91425" anchor="t" anchorCtr="0">
            <a:spAutoFit/>
          </a:bodyPr>
          <a:lstStyle/>
          <a:p>
            <a:pPr marL="0" lvl="0" indent="0" algn="l" rtl="0">
              <a:spcBef>
                <a:spcPts val="0"/>
              </a:spcBef>
              <a:spcAft>
                <a:spcPts val="0"/>
              </a:spcAft>
              <a:buNone/>
            </a:pPr>
            <a:r>
              <a:rPr lang="en" sz="3500"/>
              <a:t>Other Topics of Interest for Patrons</a:t>
            </a:r>
            <a:endParaRPr sz="3500"/>
          </a:p>
        </p:txBody>
      </p:sp>
      <p:sp>
        <p:nvSpPr>
          <p:cNvPr id="924" name="Google Shape;924;p115"/>
          <p:cNvSpPr txBox="1">
            <a:spLocks noGrp="1"/>
          </p:cNvSpPr>
          <p:nvPr>
            <p:ph type="title" idx="4"/>
          </p:nvPr>
        </p:nvSpPr>
        <p:spPr>
          <a:xfrm>
            <a:off x="228600" y="951900"/>
            <a:ext cx="6574200" cy="4217400"/>
          </a:xfrm>
          <a:prstGeom prst="rect">
            <a:avLst/>
          </a:prstGeom>
        </p:spPr>
        <p:txBody>
          <a:bodyPr spcFirstLastPara="1" wrap="square" lIns="91425" tIns="91425" rIns="91425" bIns="91425" anchor="t" anchorCtr="0">
            <a:spAutoFit/>
          </a:bodyPr>
          <a:lstStyle/>
          <a:p>
            <a:pPr marL="457200" lvl="0" indent="-355600" algn="l" rtl="0">
              <a:lnSpc>
                <a:spcPct val="90000"/>
              </a:lnSpc>
              <a:spcBef>
                <a:spcPts val="0"/>
              </a:spcBef>
              <a:spcAft>
                <a:spcPts val="0"/>
              </a:spcAft>
              <a:buClr>
                <a:schemeClr val="dk1"/>
              </a:buClr>
              <a:buSzPts val="2000"/>
              <a:buFont typeface="Arial"/>
              <a:buChar char="●"/>
            </a:pPr>
            <a:r>
              <a:rPr lang="en" sz="2000">
                <a:latin typeface="Arial"/>
                <a:ea typeface="Arial"/>
                <a:cs typeface="Arial"/>
                <a:sym typeface="Arial"/>
              </a:rPr>
              <a:t>Get to know  your patrons’ background and interests</a:t>
            </a:r>
            <a:endParaRPr sz="2000">
              <a:latin typeface="Arial"/>
              <a:ea typeface="Arial"/>
              <a:cs typeface="Arial"/>
              <a:sym typeface="Arial"/>
            </a:endParaRPr>
          </a:p>
          <a:p>
            <a:pPr marL="457200" lvl="0" indent="-355600" algn="l" rtl="0">
              <a:lnSpc>
                <a:spcPct val="90000"/>
              </a:lnSpc>
              <a:spcBef>
                <a:spcPts val="0"/>
              </a:spcBef>
              <a:spcAft>
                <a:spcPts val="0"/>
              </a:spcAft>
              <a:buClr>
                <a:schemeClr val="dk1"/>
              </a:buClr>
              <a:buSzPts val="2000"/>
              <a:buFont typeface="Arial"/>
              <a:buChar char="●"/>
            </a:pPr>
            <a:r>
              <a:rPr lang="en" sz="2000">
                <a:latin typeface="Arial"/>
                <a:ea typeface="Arial"/>
                <a:cs typeface="Arial"/>
                <a:sym typeface="Arial"/>
              </a:rPr>
              <a:t>Topics can be</a:t>
            </a:r>
            <a:endParaRPr sz="2000">
              <a:latin typeface="Arial"/>
              <a:ea typeface="Arial"/>
              <a:cs typeface="Arial"/>
              <a:sym typeface="Arial"/>
            </a:endParaRPr>
          </a:p>
          <a:p>
            <a:pPr marL="914400" lvl="1" indent="-336550" algn="l" rtl="0">
              <a:lnSpc>
                <a:spcPct val="90000"/>
              </a:lnSpc>
              <a:spcBef>
                <a:spcPts val="0"/>
              </a:spcBef>
              <a:spcAft>
                <a:spcPts val="0"/>
              </a:spcAft>
              <a:buClr>
                <a:schemeClr val="dk1"/>
              </a:buClr>
              <a:buSzPts val="1700"/>
              <a:buFont typeface="Arial"/>
              <a:buChar char="○"/>
            </a:pPr>
            <a:r>
              <a:rPr lang="en" sz="1700">
                <a:latin typeface="Arial"/>
                <a:ea typeface="Arial"/>
                <a:cs typeface="Arial"/>
                <a:sym typeface="Arial"/>
              </a:rPr>
              <a:t>Nostalgia (old movies, TV shows, radio shows, music)</a:t>
            </a:r>
            <a:endParaRPr sz="1700">
              <a:latin typeface="Arial"/>
              <a:ea typeface="Arial"/>
              <a:cs typeface="Arial"/>
              <a:sym typeface="Arial"/>
            </a:endParaRPr>
          </a:p>
          <a:p>
            <a:pPr marL="914400" lvl="1" indent="-336550" algn="l" rtl="0">
              <a:lnSpc>
                <a:spcPct val="90000"/>
              </a:lnSpc>
              <a:spcBef>
                <a:spcPts val="0"/>
              </a:spcBef>
              <a:spcAft>
                <a:spcPts val="0"/>
              </a:spcAft>
              <a:buClr>
                <a:schemeClr val="dk1"/>
              </a:buClr>
              <a:buSzPts val="1700"/>
              <a:buChar char="○"/>
            </a:pPr>
            <a:r>
              <a:rPr lang="en" sz="1700">
                <a:latin typeface="Arial"/>
                <a:ea typeface="Arial"/>
                <a:cs typeface="Arial"/>
                <a:sym typeface="Arial"/>
              </a:rPr>
              <a:t>Childhood memories (zoo, circus, toys)</a:t>
            </a:r>
            <a:endParaRPr sz="1700">
              <a:latin typeface="Arial"/>
              <a:ea typeface="Arial"/>
              <a:cs typeface="Arial"/>
              <a:sym typeface="Arial"/>
            </a:endParaRPr>
          </a:p>
          <a:p>
            <a:pPr marL="914400" lvl="1" indent="-336550" algn="l" rtl="0">
              <a:lnSpc>
                <a:spcPct val="90000"/>
              </a:lnSpc>
              <a:spcBef>
                <a:spcPts val="0"/>
              </a:spcBef>
              <a:spcAft>
                <a:spcPts val="0"/>
              </a:spcAft>
              <a:buClr>
                <a:schemeClr val="dk1"/>
              </a:buClr>
              <a:buSzPts val="1700"/>
              <a:buChar char="○"/>
            </a:pPr>
            <a:r>
              <a:rPr lang="en" sz="1700">
                <a:latin typeface="Arial"/>
                <a:ea typeface="Arial"/>
                <a:cs typeface="Arial"/>
                <a:sym typeface="Arial"/>
              </a:rPr>
              <a:t>Familiar subjects (gardening, backyard birds, insects)</a:t>
            </a:r>
            <a:endParaRPr sz="1700">
              <a:latin typeface="Arial"/>
              <a:ea typeface="Arial"/>
              <a:cs typeface="Arial"/>
              <a:sym typeface="Arial"/>
            </a:endParaRPr>
          </a:p>
          <a:p>
            <a:pPr marL="914400" lvl="1" indent="-336550" algn="l" rtl="0">
              <a:lnSpc>
                <a:spcPct val="90000"/>
              </a:lnSpc>
              <a:spcBef>
                <a:spcPts val="0"/>
              </a:spcBef>
              <a:spcAft>
                <a:spcPts val="0"/>
              </a:spcAft>
              <a:buClr>
                <a:schemeClr val="dk1"/>
              </a:buClr>
              <a:buSzPts val="1700"/>
              <a:buChar char="○"/>
            </a:pPr>
            <a:r>
              <a:rPr lang="en" sz="1700">
                <a:latin typeface="Arial"/>
                <a:ea typeface="Arial"/>
                <a:cs typeface="Arial"/>
                <a:sym typeface="Arial"/>
              </a:rPr>
              <a:t>Historical events (World War II, Space Race, Olympics)</a:t>
            </a:r>
            <a:endParaRPr sz="1700">
              <a:latin typeface="Arial"/>
              <a:ea typeface="Arial"/>
              <a:cs typeface="Arial"/>
              <a:sym typeface="Arial"/>
            </a:endParaRPr>
          </a:p>
          <a:p>
            <a:pPr marL="914400" lvl="1" indent="-336550" algn="l" rtl="0">
              <a:lnSpc>
                <a:spcPct val="90000"/>
              </a:lnSpc>
              <a:spcBef>
                <a:spcPts val="0"/>
              </a:spcBef>
              <a:spcAft>
                <a:spcPts val="0"/>
              </a:spcAft>
              <a:buClr>
                <a:schemeClr val="dk1"/>
              </a:buClr>
              <a:buSzPts val="1700"/>
              <a:buChar char="○"/>
            </a:pPr>
            <a:r>
              <a:rPr lang="en" sz="1700">
                <a:latin typeface="Arial"/>
                <a:ea typeface="Arial"/>
                <a:cs typeface="Arial"/>
                <a:sym typeface="Arial"/>
              </a:rPr>
              <a:t>Holidays</a:t>
            </a:r>
            <a:endParaRPr sz="1700">
              <a:latin typeface="Arial"/>
              <a:ea typeface="Arial"/>
              <a:cs typeface="Arial"/>
              <a:sym typeface="Arial"/>
            </a:endParaRPr>
          </a:p>
          <a:p>
            <a:pPr marL="914400" lvl="1" indent="-336550" algn="l" rtl="0">
              <a:lnSpc>
                <a:spcPct val="90000"/>
              </a:lnSpc>
              <a:spcBef>
                <a:spcPts val="0"/>
              </a:spcBef>
              <a:spcAft>
                <a:spcPts val="0"/>
              </a:spcAft>
              <a:buClr>
                <a:schemeClr val="dk1"/>
              </a:buClr>
              <a:buSzPts val="1700"/>
              <a:buChar char="○"/>
            </a:pPr>
            <a:r>
              <a:rPr lang="en" sz="1700">
                <a:latin typeface="Arial"/>
                <a:ea typeface="Arial"/>
                <a:cs typeface="Arial"/>
                <a:sym typeface="Arial"/>
              </a:rPr>
              <a:t>Biographies</a:t>
            </a:r>
            <a:endParaRPr sz="1700">
              <a:latin typeface="Arial"/>
              <a:ea typeface="Arial"/>
              <a:cs typeface="Arial"/>
              <a:sym typeface="Arial"/>
            </a:endParaRPr>
          </a:p>
          <a:p>
            <a:pPr marL="457200" lvl="0" indent="-355600" algn="l" rtl="0">
              <a:lnSpc>
                <a:spcPct val="90000"/>
              </a:lnSpc>
              <a:spcBef>
                <a:spcPts val="0"/>
              </a:spcBef>
              <a:spcAft>
                <a:spcPts val="0"/>
              </a:spcAft>
              <a:buClr>
                <a:schemeClr val="dk1"/>
              </a:buClr>
              <a:buSzPts val="2000"/>
              <a:buChar char="●"/>
            </a:pPr>
            <a:r>
              <a:rPr lang="en" sz="2000">
                <a:latin typeface="Arial"/>
                <a:ea typeface="Arial"/>
                <a:cs typeface="Arial"/>
                <a:sym typeface="Arial"/>
              </a:rPr>
              <a:t>Bring books about each subject</a:t>
            </a:r>
            <a:endParaRPr sz="2000">
              <a:latin typeface="Arial"/>
              <a:ea typeface="Arial"/>
              <a:cs typeface="Arial"/>
              <a:sym typeface="Arial"/>
            </a:endParaRPr>
          </a:p>
          <a:p>
            <a:pPr marL="457200" lvl="0" indent="-355600" algn="l" rtl="0">
              <a:lnSpc>
                <a:spcPct val="90000"/>
              </a:lnSpc>
              <a:spcBef>
                <a:spcPts val="0"/>
              </a:spcBef>
              <a:spcAft>
                <a:spcPts val="0"/>
              </a:spcAft>
              <a:buClr>
                <a:schemeClr val="dk1"/>
              </a:buClr>
              <a:buSzPts val="2000"/>
              <a:buChar char="●"/>
            </a:pPr>
            <a:r>
              <a:rPr lang="en" sz="2000">
                <a:latin typeface="Arial"/>
                <a:ea typeface="Arial"/>
                <a:cs typeface="Arial"/>
                <a:sym typeface="Arial"/>
              </a:rPr>
              <a:t>Incorporate music if appropriate to subject</a:t>
            </a:r>
            <a:endParaRPr sz="2000">
              <a:latin typeface="Arial"/>
              <a:ea typeface="Arial"/>
              <a:cs typeface="Arial"/>
              <a:sym typeface="Arial"/>
            </a:endParaRPr>
          </a:p>
          <a:p>
            <a:pPr marL="457200" lvl="0" indent="-355600" algn="l" rtl="0">
              <a:lnSpc>
                <a:spcPct val="90000"/>
              </a:lnSpc>
              <a:spcBef>
                <a:spcPts val="0"/>
              </a:spcBef>
              <a:spcAft>
                <a:spcPts val="0"/>
              </a:spcAft>
              <a:buClr>
                <a:schemeClr val="dk1"/>
              </a:buClr>
              <a:buSzPts val="2000"/>
              <a:buChar char="●"/>
            </a:pPr>
            <a:r>
              <a:rPr lang="en" sz="2000">
                <a:latin typeface="Arial"/>
                <a:ea typeface="Arial"/>
                <a:cs typeface="Arial"/>
                <a:sym typeface="Arial"/>
              </a:rPr>
              <a:t>Bring a simple craft, puzzle, or game</a:t>
            </a:r>
            <a:endParaRPr sz="2000">
              <a:latin typeface="Arial"/>
              <a:ea typeface="Arial"/>
              <a:cs typeface="Arial"/>
              <a:sym typeface="Arial"/>
            </a:endParaRPr>
          </a:p>
          <a:p>
            <a:pPr marL="457200" lvl="0" indent="-355600" algn="l" rtl="0">
              <a:lnSpc>
                <a:spcPct val="90000"/>
              </a:lnSpc>
              <a:spcBef>
                <a:spcPts val="0"/>
              </a:spcBef>
              <a:spcAft>
                <a:spcPts val="0"/>
              </a:spcAft>
              <a:buClr>
                <a:schemeClr val="dk1"/>
              </a:buClr>
              <a:buSzPts val="2000"/>
              <a:buChar char="●"/>
            </a:pPr>
            <a:r>
              <a:rPr lang="en" sz="2000">
                <a:latin typeface="Arial"/>
                <a:ea typeface="Arial"/>
                <a:cs typeface="Arial"/>
                <a:sym typeface="Arial"/>
              </a:rPr>
              <a:t>Try to tie the craft or game to the program topic</a:t>
            </a:r>
            <a:endParaRPr sz="2000">
              <a:latin typeface="Arial"/>
              <a:ea typeface="Arial"/>
              <a:cs typeface="Arial"/>
              <a:sym typeface="Arial"/>
            </a:endParaRPr>
          </a:p>
          <a:p>
            <a:pPr marL="457200" lvl="0" indent="-355600" algn="l" rtl="0">
              <a:lnSpc>
                <a:spcPct val="90000"/>
              </a:lnSpc>
              <a:spcBef>
                <a:spcPts val="0"/>
              </a:spcBef>
              <a:spcAft>
                <a:spcPts val="0"/>
              </a:spcAft>
              <a:buClr>
                <a:schemeClr val="dk1"/>
              </a:buClr>
              <a:buSzPts val="2000"/>
              <a:buChar char="●"/>
            </a:pPr>
            <a:r>
              <a:rPr lang="en" sz="2000">
                <a:latin typeface="Arial"/>
                <a:ea typeface="Arial"/>
                <a:cs typeface="Arial"/>
                <a:sym typeface="Arial"/>
              </a:rPr>
              <a:t>Encourage discussion before, during, and after programs</a:t>
            </a:r>
            <a:endParaRPr sz="2000">
              <a:latin typeface="Arial"/>
              <a:ea typeface="Arial"/>
              <a:cs typeface="Arial"/>
              <a:sym typeface="Arial"/>
            </a:endParaRPr>
          </a:p>
        </p:txBody>
      </p:sp>
      <p:pic>
        <p:nvPicPr>
          <p:cNvPr id="925" name="Google Shape;925;p115"/>
          <p:cNvPicPr preferRelativeResize="0"/>
          <p:nvPr/>
        </p:nvPicPr>
        <p:blipFill>
          <a:blip r:embed="rId3">
            <a:alphaModFix/>
          </a:blip>
          <a:stretch>
            <a:fillRect/>
          </a:stretch>
        </p:blipFill>
        <p:spPr>
          <a:xfrm>
            <a:off x="6229775" y="2847225"/>
            <a:ext cx="2685624" cy="1612175"/>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929"/>
        <p:cNvGrpSpPr/>
        <p:nvPr/>
      </p:nvGrpSpPr>
      <p:grpSpPr>
        <a:xfrm>
          <a:off x="0" y="0"/>
          <a:ext cx="0" cy="0"/>
          <a:chOff x="0" y="0"/>
          <a:chExt cx="0" cy="0"/>
        </a:xfrm>
      </p:grpSpPr>
      <p:sp>
        <p:nvSpPr>
          <p:cNvPr id="930" name="Google Shape;930;p116"/>
          <p:cNvSpPr txBox="1">
            <a:spLocks noGrp="1"/>
          </p:cNvSpPr>
          <p:nvPr>
            <p:ph type="title" idx="6"/>
          </p:nvPr>
        </p:nvSpPr>
        <p:spPr>
          <a:xfrm>
            <a:off x="320100" y="228600"/>
            <a:ext cx="8370300" cy="723300"/>
          </a:xfrm>
          <a:prstGeom prst="rect">
            <a:avLst/>
          </a:prstGeom>
          <a:effectLst>
            <a:outerShdw blurRad="214313" algn="bl" rotWithShape="0">
              <a:srgbClr val="000000">
                <a:alpha val="50000"/>
              </a:srgbClr>
            </a:outerShdw>
          </a:effectLst>
        </p:spPr>
        <p:txBody>
          <a:bodyPr spcFirstLastPara="1" wrap="square" lIns="91425" tIns="91425" rIns="91425" bIns="91425" anchor="t" anchorCtr="0">
            <a:spAutoFit/>
          </a:bodyPr>
          <a:lstStyle/>
          <a:p>
            <a:pPr marL="0" lvl="0" indent="0" algn="l" rtl="0">
              <a:spcBef>
                <a:spcPts val="0"/>
              </a:spcBef>
              <a:spcAft>
                <a:spcPts val="0"/>
              </a:spcAft>
              <a:buNone/>
            </a:pPr>
            <a:r>
              <a:rPr lang="en" sz="3500"/>
              <a:t>Tales and Travel Memories</a:t>
            </a:r>
            <a:endParaRPr sz="3500"/>
          </a:p>
        </p:txBody>
      </p:sp>
      <p:sp>
        <p:nvSpPr>
          <p:cNvPr id="931" name="Google Shape;931;p116"/>
          <p:cNvSpPr txBox="1">
            <a:spLocks noGrp="1"/>
          </p:cNvSpPr>
          <p:nvPr>
            <p:ph type="title" idx="4"/>
          </p:nvPr>
        </p:nvSpPr>
        <p:spPr>
          <a:xfrm>
            <a:off x="228600" y="991178"/>
            <a:ext cx="7676100" cy="3596700"/>
          </a:xfrm>
          <a:prstGeom prst="rect">
            <a:avLst/>
          </a:prstGeom>
        </p:spPr>
        <p:txBody>
          <a:bodyPr spcFirstLastPara="1" wrap="square" lIns="91425" tIns="91425" rIns="91425" bIns="91425" anchor="t" anchorCtr="0">
            <a:spAutoFit/>
          </a:bodyPr>
          <a:lstStyle/>
          <a:p>
            <a:pPr marL="457200" lvl="0" indent="-355600" algn="l" rtl="0">
              <a:lnSpc>
                <a:spcPct val="90000"/>
              </a:lnSpc>
              <a:spcBef>
                <a:spcPts val="0"/>
              </a:spcBef>
              <a:spcAft>
                <a:spcPts val="0"/>
              </a:spcAft>
              <a:buClr>
                <a:schemeClr val="dk1"/>
              </a:buClr>
              <a:buSzPts val="2000"/>
              <a:buChar char="●"/>
            </a:pPr>
            <a:r>
              <a:rPr lang="en" sz="2000">
                <a:latin typeface="Arial"/>
                <a:ea typeface="Arial"/>
                <a:cs typeface="Arial"/>
                <a:sym typeface="Arial"/>
              </a:rPr>
              <a:t>Created by Mary Beth Riedner</a:t>
            </a:r>
            <a:endParaRPr sz="2000">
              <a:latin typeface="Arial"/>
              <a:ea typeface="Arial"/>
              <a:cs typeface="Arial"/>
              <a:sym typeface="Arial"/>
            </a:endParaRPr>
          </a:p>
          <a:p>
            <a:pPr marL="457200" lvl="0" indent="-355600" algn="l" rtl="0">
              <a:lnSpc>
                <a:spcPct val="90000"/>
              </a:lnSpc>
              <a:spcBef>
                <a:spcPts val="1000"/>
              </a:spcBef>
              <a:spcAft>
                <a:spcPts val="0"/>
              </a:spcAft>
              <a:buClr>
                <a:schemeClr val="dk1"/>
              </a:buClr>
              <a:buSzPts val="2000"/>
              <a:buChar char="●"/>
            </a:pPr>
            <a:r>
              <a:rPr lang="en" sz="2000">
                <a:latin typeface="Arial"/>
                <a:ea typeface="Arial"/>
                <a:cs typeface="Arial"/>
                <a:sym typeface="Arial"/>
              </a:rPr>
              <a:t>Brings travel and world experiences to patrons</a:t>
            </a:r>
            <a:endParaRPr sz="2000">
              <a:latin typeface="Arial"/>
              <a:ea typeface="Arial"/>
              <a:cs typeface="Arial"/>
              <a:sym typeface="Arial"/>
            </a:endParaRPr>
          </a:p>
          <a:p>
            <a:pPr marL="457200" lvl="0" indent="-355600" algn="l" rtl="0">
              <a:lnSpc>
                <a:spcPct val="90000"/>
              </a:lnSpc>
              <a:spcBef>
                <a:spcPts val="1000"/>
              </a:spcBef>
              <a:spcAft>
                <a:spcPts val="0"/>
              </a:spcAft>
              <a:buClr>
                <a:schemeClr val="dk1"/>
              </a:buClr>
              <a:buSzPts val="2000"/>
              <a:buChar char="●"/>
            </a:pPr>
            <a:r>
              <a:rPr lang="en" sz="2000">
                <a:latin typeface="Arial"/>
                <a:ea typeface="Arial"/>
                <a:cs typeface="Arial"/>
                <a:sym typeface="Arial"/>
              </a:rPr>
              <a:t>Program design is simple, yet informative</a:t>
            </a:r>
            <a:endParaRPr sz="2000">
              <a:latin typeface="Arial"/>
              <a:ea typeface="Arial"/>
              <a:cs typeface="Arial"/>
              <a:sym typeface="Arial"/>
            </a:endParaRPr>
          </a:p>
          <a:p>
            <a:pPr marL="457200" lvl="0" indent="-355600" algn="l" rtl="0">
              <a:lnSpc>
                <a:spcPct val="90000"/>
              </a:lnSpc>
              <a:spcBef>
                <a:spcPts val="1000"/>
              </a:spcBef>
              <a:spcAft>
                <a:spcPts val="0"/>
              </a:spcAft>
              <a:buClr>
                <a:schemeClr val="dk1"/>
              </a:buClr>
              <a:buSzPts val="2000"/>
              <a:buChar char="●"/>
            </a:pPr>
            <a:r>
              <a:rPr lang="en" sz="2000">
                <a:latin typeface="Arial"/>
                <a:ea typeface="Arial"/>
                <a:cs typeface="Arial"/>
                <a:sym typeface="Arial"/>
              </a:rPr>
              <a:t>See a video of a program in action on the Tales and Travel Memories home page: </a:t>
            </a:r>
            <a:r>
              <a:rPr lang="en" sz="2000" u="sng">
                <a:solidFill>
                  <a:schemeClr val="hlink"/>
                </a:solidFill>
                <a:latin typeface="Arial"/>
                <a:ea typeface="Arial"/>
                <a:cs typeface="Arial"/>
                <a:sym typeface="Arial"/>
                <a:hlinkClick r:id="rId3"/>
              </a:rPr>
              <a:t>https://talesandtravelmemories.com</a:t>
            </a:r>
            <a:r>
              <a:rPr lang="en" sz="2000">
                <a:latin typeface="Arial"/>
                <a:ea typeface="Arial"/>
                <a:cs typeface="Arial"/>
                <a:sym typeface="Arial"/>
              </a:rPr>
              <a:t> </a:t>
            </a:r>
            <a:endParaRPr sz="2000">
              <a:latin typeface="Arial"/>
              <a:ea typeface="Arial"/>
              <a:cs typeface="Arial"/>
              <a:sym typeface="Arial"/>
            </a:endParaRPr>
          </a:p>
          <a:p>
            <a:pPr marL="457200" lvl="0" indent="-355600" algn="l" rtl="0">
              <a:lnSpc>
                <a:spcPct val="90000"/>
              </a:lnSpc>
              <a:spcBef>
                <a:spcPts val="1000"/>
              </a:spcBef>
              <a:spcAft>
                <a:spcPts val="0"/>
              </a:spcAft>
              <a:buClr>
                <a:schemeClr val="dk1"/>
              </a:buClr>
              <a:buSzPts val="2000"/>
              <a:buChar char="●"/>
            </a:pPr>
            <a:r>
              <a:rPr lang="en" sz="2000">
                <a:latin typeface="Arial"/>
                <a:ea typeface="Arial"/>
                <a:cs typeface="Arial"/>
                <a:sym typeface="Arial"/>
              </a:rPr>
              <a:t>Several excursion guides are available on the Tales and Travel Memories website: </a:t>
            </a:r>
            <a:r>
              <a:rPr lang="en" sz="2000" u="sng">
                <a:solidFill>
                  <a:schemeClr val="hlink"/>
                </a:solidFill>
                <a:latin typeface="Arial"/>
                <a:ea typeface="Arial"/>
                <a:cs typeface="Arial"/>
                <a:sym typeface="Arial"/>
                <a:hlinkClick r:id="rId4"/>
              </a:rPr>
              <a:t>https://talesandtravelmemories.com/excursions</a:t>
            </a:r>
            <a:r>
              <a:rPr lang="en" sz="2000">
                <a:latin typeface="Arial"/>
                <a:ea typeface="Arial"/>
                <a:cs typeface="Arial"/>
                <a:sym typeface="Arial"/>
              </a:rPr>
              <a:t> </a:t>
            </a:r>
            <a:endParaRPr sz="2000">
              <a:latin typeface="Arial"/>
              <a:ea typeface="Arial"/>
              <a:cs typeface="Arial"/>
              <a:sym typeface="Arial"/>
            </a:endParaRPr>
          </a:p>
          <a:p>
            <a:pPr marL="457200" lvl="0" indent="-355600" algn="l" rtl="0">
              <a:lnSpc>
                <a:spcPct val="90000"/>
              </a:lnSpc>
              <a:spcBef>
                <a:spcPts val="1000"/>
              </a:spcBef>
              <a:spcAft>
                <a:spcPts val="1000"/>
              </a:spcAft>
              <a:buClr>
                <a:schemeClr val="dk1"/>
              </a:buClr>
              <a:buSzPts val="2000"/>
              <a:buChar char="●"/>
            </a:pPr>
            <a:r>
              <a:rPr lang="en" sz="2000">
                <a:latin typeface="Arial"/>
                <a:ea typeface="Arial"/>
                <a:cs typeface="Arial"/>
                <a:sym typeface="Arial"/>
              </a:rPr>
              <a:t>Uses books to allow patrons to experience the joy of reading</a:t>
            </a:r>
            <a:endParaRPr sz="2000">
              <a:latin typeface="Arial"/>
              <a:ea typeface="Arial"/>
              <a:cs typeface="Arial"/>
              <a:sym typeface="Arial"/>
            </a:endParaRPr>
          </a:p>
        </p:txBody>
      </p:sp>
      <p:pic>
        <p:nvPicPr>
          <p:cNvPr id="932" name="Google Shape;932;p116"/>
          <p:cNvPicPr preferRelativeResize="0"/>
          <p:nvPr/>
        </p:nvPicPr>
        <p:blipFill>
          <a:blip r:embed="rId5">
            <a:alphaModFix/>
          </a:blip>
          <a:stretch>
            <a:fillRect/>
          </a:stretch>
        </p:blipFill>
        <p:spPr>
          <a:xfrm>
            <a:off x="6831268" y="883518"/>
            <a:ext cx="1918051" cy="1247325"/>
          </a:xfrm>
          <a:prstGeom prst="rect">
            <a:avLst/>
          </a:prstGeom>
          <a:noFill/>
          <a:ln>
            <a:noFill/>
          </a:ln>
        </p:spPr>
      </p:pic>
      <p:pic>
        <p:nvPicPr>
          <p:cNvPr id="933" name="Google Shape;933;p116"/>
          <p:cNvPicPr preferRelativeResize="0"/>
          <p:nvPr/>
        </p:nvPicPr>
        <p:blipFill>
          <a:blip r:embed="rId6">
            <a:alphaModFix/>
          </a:blip>
          <a:stretch>
            <a:fillRect/>
          </a:stretch>
        </p:blipFill>
        <p:spPr>
          <a:xfrm>
            <a:off x="7554575" y="2414650"/>
            <a:ext cx="1194750" cy="119475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937"/>
        <p:cNvGrpSpPr/>
        <p:nvPr/>
      </p:nvGrpSpPr>
      <p:grpSpPr>
        <a:xfrm>
          <a:off x="0" y="0"/>
          <a:ext cx="0" cy="0"/>
          <a:chOff x="0" y="0"/>
          <a:chExt cx="0" cy="0"/>
        </a:xfrm>
      </p:grpSpPr>
      <p:sp>
        <p:nvSpPr>
          <p:cNvPr id="938" name="Google Shape;938;p117"/>
          <p:cNvSpPr txBox="1">
            <a:spLocks noGrp="1"/>
          </p:cNvSpPr>
          <p:nvPr>
            <p:ph type="title" idx="6"/>
          </p:nvPr>
        </p:nvSpPr>
        <p:spPr>
          <a:xfrm>
            <a:off x="320100" y="228600"/>
            <a:ext cx="8370300" cy="1262100"/>
          </a:xfrm>
          <a:prstGeom prst="rect">
            <a:avLst/>
          </a:prstGeom>
          <a:effectLst>
            <a:outerShdw blurRad="214313" algn="bl" rotWithShape="0">
              <a:srgbClr val="000000">
                <a:alpha val="50000"/>
              </a:srgbClr>
            </a:outerShdw>
          </a:effectLst>
        </p:spPr>
        <p:txBody>
          <a:bodyPr spcFirstLastPara="1" wrap="square" lIns="91425" tIns="91425" rIns="91425" bIns="91425" anchor="t" anchorCtr="0">
            <a:spAutoFit/>
          </a:bodyPr>
          <a:lstStyle/>
          <a:p>
            <a:pPr marL="0" lvl="0" indent="0" algn="l" rtl="0">
              <a:spcBef>
                <a:spcPts val="0"/>
              </a:spcBef>
              <a:spcAft>
                <a:spcPts val="0"/>
              </a:spcAft>
              <a:buNone/>
            </a:pPr>
            <a:r>
              <a:rPr lang="en" sz="3500"/>
              <a:t>Presenting a Tales and Travel Memories Excursion</a:t>
            </a:r>
            <a:endParaRPr sz="3500"/>
          </a:p>
        </p:txBody>
      </p:sp>
      <p:sp>
        <p:nvSpPr>
          <p:cNvPr id="939" name="Google Shape;939;p117"/>
          <p:cNvSpPr txBox="1">
            <a:spLocks noGrp="1"/>
          </p:cNvSpPr>
          <p:nvPr>
            <p:ph type="title" idx="4"/>
          </p:nvPr>
        </p:nvSpPr>
        <p:spPr>
          <a:xfrm>
            <a:off x="2994975" y="1447975"/>
            <a:ext cx="6088200" cy="3509400"/>
          </a:xfrm>
          <a:prstGeom prst="rect">
            <a:avLst/>
          </a:prstGeom>
        </p:spPr>
        <p:txBody>
          <a:bodyPr spcFirstLastPara="1" wrap="square" lIns="91425" tIns="91425" rIns="91425" bIns="91425" anchor="t" anchorCtr="0">
            <a:spAutoFit/>
          </a:bodyPr>
          <a:lstStyle/>
          <a:p>
            <a:pPr marL="457200" lvl="0" indent="-342900" algn="l" rtl="0">
              <a:lnSpc>
                <a:spcPct val="90000"/>
              </a:lnSpc>
              <a:spcBef>
                <a:spcPts val="0"/>
              </a:spcBef>
              <a:spcAft>
                <a:spcPts val="0"/>
              </a:spcAft>
              <a:buClr>
                <a:schemeClr val="dk1"/>
              </a:buClr>
              <a:buSzPts val="1800"/>
              <a:buChar char="●"/>
            </a:pPr>
            <a:r>
              <a:rPr lang="en" sz="1800">
                <a:latin typeface="Arial"/>
                <a:ea typeface="Arial"/>
                <a:cs typeface="Arial"/>
                <a:sym typeface="Arial"/>
              </a:rPr>
              <a:t>Select a country</a:t>
            </a:r>
            <a:endParaRPr sz="1800">
              <a:latin typeface="Arial"/>
              <a:ea typeface="Arial"/>
              <a:cs typeface="Arial"/>
              <a:sym typeface="Arial"/>
            </a:endParaRPr>
          </a:p>
          <a:p>
            <a:pPr marL="457200" lvl="0" indent="-342900" algn="l" rtl="0">
              <a:lnSpc>
                <a:spcPct val="90000"/>
              </a:lnSpc>
              <a:spcBef>
                <a:spcPts val="0"/>
              </a:spcBef>
              <a:spcAft>
                <a:spcPts val="0"/>
              </a:spcAft>
              <a:buClr>
                <a:schemeClr val="dk1"/>
              </a:buClr>
              <a:buSzPts val="1800"/>
              <a:buChar char="●"/>
            </a:pPr>
            <a:r>
              <a:rPr lang="en" sz="1800">
                <a:latin typeface="Arial"/>
                <a:ea typeface="Arial"/>
                <a:cs typeface="Arial"/>
                <a:sym typeface="Arial"/>
              </a:rPr>
              <a:t>Show the country on a globe or large map</a:t>
            </a:r>
            <a:endParaRPr sz="1800">
              <a:latin typeface="Arial"/>
              <a:ea typeface="Arial"/>
              <a:cs typeface="Arial"/>
              <a:sym typeface="Arial"/>
            </a:endParaRPr>
          </a:p>
          <a:p>
            <a:pPr marL="457200" lvl="0" indent="-342900" algn="l" rtl="0">
              <a:lnSpc>
                <a:spcPct val="90000"/>
              </a:lnSpc>
              <a:spcBef>
                <a:spcPts val="0"/>
              </a:spcBef>
              <a:spcAft>
                <a:spcPts val="0"/>
              </a:spcAft>
              <a:buClr>
                <a:schemeClr val="dk1"/>
              </a:buClr>
              <a:buSzPts val="1800"/>
              <a:buChar char="●"/>
            </a:pPr>
            <a:r>
              <a:rPr lang="en" sz="1800">
                <a:latin typeface="Arial"/>
                <a:ea typeface="Arial"/>
                <a:cs typeface="Arial"/>
                <a:sym typeface="Arial"/>
              </a:rPr>
              <a:t>List a few facts about the country</a:t>
            </a:r>
            <a:endParaRPr sz="1800">
              <a:latin typeface="Arial"/>
              <a:ea typeface="Arial"/>
              <a:cs typeface="Arial"/>
              <a:sym typeface="Arial"/>
            </a:endParaRPr>
          </a:p>
          <a:p>
            <a:pPr marL="457200" lvl="0" indent="-342900" algn="l" rtl="0">
              <a:lnSpc>
                <a:spcPct val="90000"/>
              </a:lnSpc>
              <a:spcBef>
                <a:spcPts val="0"/>
              </a:spcBef>
              <a:spcAft>
                <a:spcPts val="0"/>
              </a:spcAft>
              <a:buClr>
                <a:schemeClr val="dk1"/>
              </a:buClr>
              <a:buSzPts val="1800"/>
              <a:buChar char="●"/>
            </a:pPr>
            <a:r>
              <a:rPr lang="en" sz="1800">
                <a:latin typeface="Arial"/>
                <a:ea typeface="Arial"/>
                <a:cs typeface="Arial"/>
                <a:sym typeface="Arial"/>
              </a:rPr>
              <a:t>Bring props and/or food (if appropriate) that represent the country</a:t>
            </a:r>
            <a:endParaRPr sz="1800">
              <a:latin typeface="Arial"/>
              <a:ea typeface="Arial"/>
              <a:cs typeface="Arial"/>
              <a:sym typeface="Arial"/>
            </a:endParaRPr>
          </a:p>
          <a:p>
            <a:pPr marL="457200" lvl="0" indent="-342900" algn="l" rtl="0">
              <a:lnSpc>
                <a:spcPct val="90000"/>
              </a:lnSpc>
              <a:spcBef>
                <a:spcPts val="0"/>
              </a:spcBef>
              <a:spcAft>
                <a:spcPts val="0"/>
              </a:spcAft>
              <a:buClr>
                <a:schemeClr val="dk1"/>
              </a:buClr>
              <a:buSzPts val="1800"/>
              <a:buChar char="●"/>
            </a:pPr>
            <a:r>
              <a:rPr lang="en" sz="1800">
                <a:latin typeface="Arial"/>
                <a:ea typeface="Arial"/>
                <a:cs typeface="Arial"/>
                <a:sym typeface="Arial"/>
              </a:rPr>
              <a:t>Read a folk tale from the country</a:t>
            </a:r>
            <a:endParaRPr sz="1800">
              <a:latin typeface="Arial"/>
              <a:ea typeface="Arial"/>
              <a:cs typeface="Arial"/>
              <a:sym typeface="Arial"/>
            </a:endParaRPr>
          </a:p>
          <a:p>
            <a:pPr marL="457200" lvl="0" indent="-342900" algn="l" rtl="0">
              <a:lnSpc>
                <a:spcPct val="90000"/>
              </a:lnSpc>
              <a:spcBef>
                <a:spcPts val="0"/>
              </a:spcBef>
              <a:spcAft>
                <a:spcPts val="0"/>
              </a:spcAft>
              <a:buClr>
                <a:schemeClr val="dk1"/>
              </a:buClr>
              <a:buSzPts val="1800"/>
              <a:buChar char="●"/>
            </a:pPr>
            <a:r>
              <a:rPr lang="en" sz="1800">
                <a:latin typeface="Arial"/>
                <a:ea typeface="Arial"/>
                <a:cs typeface="Arial"/>
                <a:sym typeface="Arial"/>
              </a:rPr>
              <a:t>Provide a copy of the excursion guide to each patron</a:t>
            </a:r>
            <a:endParaRPr sz="1800">
              <a:latin typeface="Arial"/>
              <a:ea typeface="Arial"/>
              <a:cs typeface="Arial"/>
              <a:sym typeface="Arial"/>
            </a:endParaRPr>
          </a:p>
          <a:p>
            <a:pPr marL="457200" lvl="0" indent="-342900" algn="l" rtl="0">
              <a:lnSpc>
                <a:spcPct val="90000"/>
              </a:lnSpc>
              <a:spcBef>
                <a:spcPts val="0"/>
              </a:spcBef>
              <a:spcAft>
                <a:spcPts val="0"/>
              </a:spcAft>
              <a:buClr>
                <a:schemeClr val="dk1"/>
              </a:buClr>
              <a:buSzPts val="1800"/>
              <a:buChar char="●"/>
            </a:pPr>
            <a:r>
              <a:rPr lang="en" sz="1800">
                <a:latin typeface="Arial"/>
                <a:ea typeface="Arial"/>
                <a:cs typeface="Arial"/>
                <a:sym typeface="Arial"/>
              </a:rPr>
              <a:t>Bring books with large photographs for patrons to browse</a:t>
            </a:r>
            <a:endParaRPr sz="1800">
              <a:latin typeface="Arial"/>
              <a:ea typeface="Arial"/>
              <a:cs typeface="Arial"/>
              <a:sym typeface="Arial"/>
            </a:endParaRPr>
          </a:p>
          <a:p>
            <a:pPr marL="914400" lvl="1" indent="-342900" algn="l" rtl="0">
              <a:lnSpc>
                <a:spcPct val="90000"/>
              </a:lnSpc>
              <a:spcBef>
                <a:spcPts val="0"/>
              </a:spcBef>
              <a:spcAft>
                <a:spcPts val="0"/>
              </a:spcAft>
              <a:buClr>
                <a:schemeClr val="dk1"/>
              </a:buClr>
              <a:buSzPts val="1800"/>
              <a:buChar char="○"/>
            </a:pPr>
            <a:r>
              <a:rPr lang="en" sz="1800">
                <a:latin typeface="Arial"/>
                <a:ea typeface="Arial"/>
                <a:cs typeface="Arial"/>
                <a:sym typeface="Arial"/>
              </a:rPr>
              <a:t>Use children’s nonfiction that is not too juvenile</a:t>
            </a:r>
            <a:endParaRPr sz="1800">
              <a:latin typeface="Arial"/>
              <a:ea typeface="Arial"/>
              <a:cs typeface="Arial"/>
              <a:sym typeface="Arial"/>
            </a:endParaRPr>
          </a:p>
          <a:p>
            <a:pPr marL="914400" lvl="1" indent="-342900" algn="l" rtl="0">
              <a:lnSpc>
                <a:spcPct val="90000"/>
              </a:lnSpc>
              <a:spcBef>
                <a:spcPts val="0"/>
              </a:spcBef>
              <a:spcAft>
                <a:spcPts val="0"/>
              </a:spcAft>
              <a:buClr>
                <a:schemeClr val="dk1"/>
              </a:buClr>
              <a:buSzPts val="1800"/>
              <a:buChar char="○"/>
            </a:pPr>
            <a:r>
              <a:rPr lang="en" sz="1800">
                <a:latin typeface="Arial"/>
                <a:ea typeface="Arial"/>
                <a:cs typeface="Arial"/>
                <a:sym typeface="Arial"/>
              </a:rPr>
              <a:t>Check weeded items for appropriate books</a:t>
            </a:r>
            <a:endParaRPr sz="1800">
              <a:latin typeface="Arial"/>
              <a:ea typeface="Arial"/>
              <a:cs typeface="Arial"/>
              <a:sym typeface="Arial"/>
            </a:endParaRPr>
          </a:p>
          <a:p>
            <a:pPr marL="457200" lvl="0" indent="-342900" algn="l" rtl="0">
              <a:lnSpc>
                <a:spcPct val="90000"/>
              </a:lnSpc>
              <a:spcBef>
                <a:spcPts val="0"/>
              </a:spcBef>
              <a:spcAft>
                <a:spcPts val="0"/>
              </a:spcAft>
              <a:buClr>
                <a:schemeClr val="dk1"/>
              </a:buClr>
              <a:buSzPts val="1800"/>
              <a:buChar char="●"/>
            </a:pPr>
            <a:r>
              <a:rPr lang="en" sz="1800">
                <a:latin typeface="Arial"/>
                <a:ea typeface="Arial"/>
                <a:cs typeface="Arial"/>
                <a:sym typeface="Arial"/>
              </a:rPr>
              <a:t>Encourage discussion about the country</a:t>
            </a:r>
            <a:endParaRPr sz="1800">
              <a:latin typeface="Arial"/>
              <a:ea typeface="Arial"/>
              <a:cs typeface="Arial"/>
              <a:sym typeface="Arial"/>
            </a:endParaRPr>
          </a:p>
        </p:txBody>
      </p:sp>
      <p:pic>
        <p:nvPicPr>
          <p:cNvPr id="940" name="Google Shape;940;p117"/>
          <p:cNvPicPr preferRelativeResize="0"/>
          <p:nvPr/>
        </p:nvPicPr>
        <p:blipFill>
          <a:blip r:embed="rId3">
            <a:alphaModFix/>
          </a:blip>
          <a:stretch>
            <a:fillRect/>
          </a:stretch>
        </p:blipFill>
        <p:spPr>
          <a:xfrm>
            <a:off x="396721" y="1447975"/>
            <a:ext cx="2598250" cy="346435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944"/>
        <p:cNvGrpSpPr/>
        <p:nvPr/>
      </p:nvGrpSpPr>
      <p:grpSpPr>
        <a:xfrm>
          <a:off x="0" y="0"/>
          <a:ext cx="0" cy="0"/>
          <a:chOff x="0" y="0"/>
          <a:chExt cx="0" cy="0"/>
        </a:xfrm>
      </p:grpSpPr>
      <p:sp>
        <p:nvSpPr>
          <p:cNvPr id="945" name="Google Shape;945;p118"/>
          <p:cNvSpPr txBox="1">
            <a:spLocks noGrp="1"/>
          </p:cNvSpPr>
          <p:nvPr>
            <p:ph type="title"/>
          </p:nvPr>
        </p:nvSpPr>
        <p:spPr>
          <a:xfrm>
            <a:off x="542250" y="970350"/>
            <a:ext cx="8153400" cy="1662300"/>
          </a:xfrm>
          <a:prstGeom prst="rect">
            <a:avLst/>
          </a:prstGeom>
        </p:spPr>
        <p:txBody>
          <a:bodyPr spcFirstLastPara="1" wrap="square" lIns="91425" tIns="91425" rIns="91425" bIns="91425" anchor="t" anchorCtr="0">
            <a:spAutoFit/>
          </a:bodyPr>
          <a:lstStyle/>
          <a:p>
            <a:pPr marL="0" lvl="0" indent="0" algn="l" rtl="0">
              <a:spcBef>
                <a:spcPts val="0"/>
              </a:spcBef>
              <a:spcAft>
                <a:spcPts val="0"/>
              </a:spcAft>
              <a:buNone/>
            </a:pPr>
            <a:r>
              <a:rPr lang="en" sz="4000"/>
              <a:t>Catherine Barnett</a:t>
            </a:r>
            <a:endParaRPr sz="4000"/>
          </a:p>
          <a:p>
            <a:pPr marL="0" lvl="0" indent="0" algn="l" rtl="0">
              <a:spcBef>
                <a:spcPts val="0"/>
              </a:spcBef>
              <a:spcAft>
                <a:spcPts val="0"/>
              </a:spcAft>
              <a:buNone/>
            </a:pPr>
            <a:r>
              <a:rPr lang="en" b="0" i="1"/>
              <a:t>Chillicothe Public Library</a:t>
            </a:r>
            <a:endParaRPr b="0" i="1"/>
          </a:p>
          <a:p>
            <a:pPr marL="0" lvl="0" indent="0" algn="l" rtl="0">
              <a:spcBef>
                <a:spcPts val="0"/>
              </a:spcBef>
              <a:spcAft>
                <a:spcPts val="0"/>
              </a:spcAft>
              <a:buNone/>
            </a:pPr>
            <a:r>
              <a:rPr lang="en" b="0" i="1"/>
              <a:t>Programming &amp; Outreach Supervisor</a:t>
            </a:r>
            <a:endParaRPr b="0" i="1"/>
          </a:p>
        </p:txBody>
      </p:sp>
      <p:grpSp>
        <p:nvGrpSpPr>
          <p:cNvPr id="946" name="Google Shape;946;p118"/>
          <p:cNvGrpSpPr/>
          <p:nvPr/>
        </p:nvGrpSpPr>
        <p:grpSpPr>
          <a:xfrm>
            <a:off x="5445813" y="1276888"/>
            <a:ext cx="543525" cy="265250"/>
            <a:chOff x="3195113" y="380063"/>
            <a:chExt cx="543525" cy="265250"/>
          </a:xfrm>
        </p:grpSpPr>
        <p:cxnSp>
          <p:nvCxnSpPr>
            <p:cNvPr id="947" name="Google Shape;947;p118"/>
            <p:cNvCxnSpPr/>
            <p:nvPr/>
          </p:nvCxnSpPr>
          <p:spPr>
            <a:xfrm rot="10800000" flipH="1">
              <a:off x="3195113" y="380063"/>
              <a:ext cx="208200" cy="141600"/>
            </a:xfrm>
            <a:prstGeom prst="straightConnector1">
              <a:avLst/>
            </a:prstGeom>
            <a:noFill/>
            <a:ln w="19050" cap="flat" cmpd="sng">
              <a:solidFill>
                <a:schemeClr val="lt2"/>
              </a:solidFill>
              <a:prstDash val="solid"/>
              <a:round/>
              <a:headEnd type="none" w="med" len="med"/>
              <a:tailEnd type="none" w="med" len="med"/>
            </a:ln>
          </p:spPr>
        </p:cxnSp>
        <p:cxnSp>
          <p:nvCxnSpPr>
            <p:cNvPr id="948" name="Google Shape;948;p118"/>
            <p:cNvCxnSpPr/>
            <p:nvPr/>
          </p:nvCxnSpPr>
          <p:spPr>
            <a:xfrm rot="10800000" flipH="1">
              <a:off x="3211238" y="435525"/>
              <a:ext cx="527400" cy="145200"/>
            </a:xfrm>
            <a:prstGeom prst="straightConnector1">
              <a:avLst/>
            </a:prstGeom>
            <a:noFill/>
            <a:ln w="19050" cap="flat" cmpd="sng">
              <a:solidFill>
                <a:schemeClr val="lt2"/>
              </a:solidFill>
              <a:prstDash val="solid"/>
              <a:round/>
              <a:headEnd type="none" w="med" len="med"/>
              <a:tailEnd type="none" w="med" len="med"/>
            </a:ln>
          </p:spPr>
        </p:cxnSp>
        <p:cxnSp>
          <p:nvCxnSpPr>
            <p:cNvPr id="949" name="Google Shape;949;p118"/>
            <p:cNvCxnSpPr/>
            <p:nvPr/>
          </p:nvCxnSpPr>
          <p:spPr>
            <a:xfrm rot="10800000" flipH="1">
              <a:off x="3232763" y="634513"/>
              <a:ext cx="258300" cy="10800"/>
            </a:xfrm>
            <a:prstGeom prst="straightConnector1">
              <a:avLst/>
            </a:prstGeom>
            <a:noFill/>
            <a:ln w="19050" cap="flat" cmpd="sng">
              <a:solidFill>
                <a:schemeClr val="lt2"/>
              </a:solidFill>
              <a:prstDash val="solid"/>
              <a:round/>
              <a:headEnd type="none" w="med" len="med"/>
              <a:tailEnd type="none" w="med" len="med"/>
            </a:ln>
          </p:spPr>
        </p:cxnSp>
      </p:grpSp>
      <p:pic>
        <p:nvPicPr>
          <p:cNvPr id="950" name="Google Shape;950;p118"/>
          <p:cNvPicPr preferRelativeResize="0"/>
          <p:nvPr/>
        </p:nvPicPr>
        <p:blipFill>
          <a:blip r:embed="rId3">
            <a:alphaModFix/>
          </a:blip>
          <a:stretch>
            <a:fillRect/>
          </a:stretch>
        </p:blipFill>
        <p:spPr>
          <a:xfrm>
            <a:off x="5895979" y="3337800"/>
            <a:ext cx="2558623" cy="1263075"/>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954"/>
        <p:cNvGrpSpPr/>
        <p:nvPr/>
      </p:nvGrpSpPr>
      <p:grpSpPr>
        <a:xfrm>
          <a:off x="0" y="0"/>
          <a:ext cx="0" cy="0"/>
          <a:chOff x="0" y="0"/>
          <a:chExt cx="0" cy="0"/>
        </a:xfrm>
      </p:grpSpPr>
      <p:grpSp>
        <p:nvGrpSpPr>
          <p:cNvPr id="955" name="Google Shape;955;p119"/>
          <p:cNvGrpSpPr/>
          <p:nvPr/>
        </p:nvGrpSpPr>
        <p:grpSpPr>
          <a:xfrm>
            <a:off x="-1" y="760310"/>
            <a:ext cx="4358410" cy="3487960"/>
            <a:chOff x="536925" y="238125"/>
            <a:chExt cx="6546125" cy="5238750"/>
          </a:xfrm>
        </p:grpSpPr>
        <p:sp>
          <p:nvSpPr>
            <p:cNvPr id="956" name="Google Shape;956;p119"/>
            <p:cNvSpPr/>
            <p:nvPr/>
          </p:nvSpPr>
          <p:spPr>
            <a:xfrm>
              <a:off x="536925" y="238125"/>
              <a:ext cx="6546125" cy="5238750"/>
            </a:xfrm>
            <a:custGeom>
              <a:avLst/>
              <a:gdLst/>
              <a:ahLst/>
              <a:cxnLst/>
              <a:rect l="l" t="t" r="r" b="b"/>
              <a:pathLst>
                <a:path w="261845" h="209550" extrusionOk="0">
                  <a:moveTo>
                    <a:pt x="135305" y="0"/>
                  </a:moveTo>
                  <a:lnTo>
                    <a:pt x="131254" y="74"/>
                  </a:lnTo>
                  <a:lnTo>
                    <a:pt x="127129" y="295"/>
                  </a:lnTo>
                  <a:lnTo>
                    <a:pt x="123078" y="589"/>
                  </a:lnTo>
                  <a:lnTo>
                    <a:pt x="118954" y="958"/>
                  </a:lnTo>
                  <a:lnTo>
                    <a:pt x="114829" y="1399"/>
                  </a:lnTo>
                  <a:lnTo>
                    <a:pt x="110704" y="1989"/>
                  </a:lnTo>
                  <a:lnTo>
                    <a:pt x="106579" y="2578"/>
                  </a:lnTo>
                  <a:lnTo>
                    <a:pt x="102455" y="3314"/>
                  </a:lnTo>
                  <a:lnTo>
                    <a:pt x="98256" y="4125"/>
                  </a:lnTo>
                  <a:lnTo>
                    <a:pt x="94132" y="5009"/>
                  </a:lnTo>
                  <a:lnTo>
                    <a:pt x="90964" y="5745"/>
                  </a:lnTo>
                  <a:lnTo>
                    <a:pt x="87797" y="6555"/>
                  </a:lnTo>
                  <a:lnTo>
                    <a:pt x="84704" y="7439"/>
                  </a:lnTo>
                  <a:lnTo>
                    <a:pt x="81537" y="8323"/>
                  </a:lnTo>
                  <a:lnTo>
                    <a:pt x="78443" y="9207"/>
                  </a:lnTo>
                  <a:lnTo>
                    <a:pt x="75276" y="10238"/>
                  </a:lnTo>
                  <a:lnTo>
                    <a:pt x="72182" y="11269"/>
                  </a:lnTo>
                  <a:lnTo>
                    <a:pt x="69089" y="12374"/>
                  </a:lnTo>
                  <a:lnTo>
                    <a:pt x="65995" y="13479"/>
                  </a:lnTo>
                  <a:lnTo>
                    <a:pt x="62975" y="14657"/>
                  </a:lnTo>
                  <a:lnTo>
                    <a:pt x="59882" y="15836"/>
                  </a:lnTo>
                  <a:lnTo>
                    <a:pt x="56862" y="17088"/>
                  </a:lnTo>
                  <a:lnTo>
                    <a:pt x="53842" y="18414"/>
                  </a:lnTo>
                  <a:lnTo>
                    <a:pt x="50822" y="19813"/>
                  </a:lnTo>
                  <a:lnTo>
                    <a:pt x="47802" y="21213"/>
                  </a:lnTo>
                  <a:lnTo>
                    <a:pt x="44782" y="22612"/>
                  </a:lnTo>
                  <a:lnTo>
                    <a:pt x="41836" y="24085"/>
                  </a:lnTo>
                  <a:lnTo>
                    <a:pt x="38890" y="25632"/>
                  </a:lnTo>
                  <a:lnTo>
                    <a:pt x="35944" y="27179"/>
                  </a:lnTo>
                  <a:lnTo>
                    <a:pt x="33071" y="28799"/>
                  </a:lnTo>
                  <a:lnTo>
                    <a:pt x="30199" y="30493"/>
                  </a:lnTo>
                  <a:lnTo>
                    <a:pt x="27326" y="32187"/>
                  </a:lnTo>
                  <a:lnTo>
                    <a:pt x="24454" y="33882"/>
                  </a:lnTo>
                  <a:lnTo>
                    <a:pt x="21655" y="35649"/>
                  </a:lnTo>
                  <a:lnTo>
                    <a:pt x="18856" y="37491"/>
                  </a:lnTo>
                  <a:lnTo>
                    <a:pt x="16057" y="39332"/>
                  </a:lnTo>
                  <a:lnTo>
                    <a:pt x="13332" y="41247"/>
                  </a:lnTo>
                  <a:lnTo>
                    <a:pt x="10606" y="43162"/>
                  </a:lnTo>
                  <a:lnTo>
                    <a:pt x="7881" y="45151"/>
                  </a:lnTo>
                  <a:lnTo>
                    <a:pt x="5230" y="47140"/>
                  </a:lnTo>
                  <a:lnTo>
                    <a:pt x="2578" y="49202"/>
                  </a:lnTo>
                  <a:lnTo>
                    <a:pt x="0" y="51264"/>
                  </a:lnTo>
                  <a:lnTo>
                    <a:pt x="0" y="52811"/>
                  </a:lnTo>
                  <a:lnTo>
                    <a:pt x="2578" y="50675"/>
                  </a:lnTo>
                  <a:lnTo>
                    <a:pt x="5230" y="48613"/>
                  </a:lnTo>
                  <a:lnTo>
                    <a:pt x="7881" y="46624"/>
                  </a:lnTo>
                  <a:lnTo>
                    <a:pt x="10606" y="44635"/>
                  </a:lnTo>
                  <a:lnTo>
                    <a:pt x="13332" y="42647"/>
                  </a:lnTo>
                  <a:lnTo>
                    <a:pt x="16057" y="40732"/>
                  </a:lnTo>
                  <a:lnTo>
                    <a:pt x="18856" y="38890"/>
                  </a:lnTo>
                  <a:lnTo>
                    <a:pt x="21655" y="37049"/>
                  </a:lnTo>
                  <a:lnTo>
                    <a:pt x="24527" y="35281"/>
                  </a:lnTo>
                  <a:lnTo>
                    <a:pt x="27326" y="33513"/>
                  </a:lnTo>
                  <a:lnTo>
                    <a:pt x="30199" y="31819"/>
                  </a:lnTo>
                  <a:lnTo>
                    <a:pt x="33145" y="30125"/>
                  </a:lnTo>
                  <a:lnTo>
                    <a:pt x="36017" y="28505"/>
                  </a:lnTo>
                  <a:lnTo>
                    <a:pt x="38964" y="26958"/>
                  </a:lnTo>
                  <a:lnTo>
                    <a:pt x="41910" y="25411"/>
                  </a:lnTo>
                  <a:lnTo>
                    <a:pt x="44930" y="23864"/>
                  </a:lnTo>
                  <a:lnTo>
                    <a:pt x="47876" y="22465"/>
                  </a:lnTo>
                  <a:lnTo>
                    <a:pt x="50896" y="21065"/>
                  </a:lnTo>
                  <a:lnTo>
                    <a:pt x="53916" y="19666"/>
                  </a:lnTo>
                  <a:lnTo>
                    <a:pt x="57009" y="18340"/>
                  </a:lnTo>
                  <a:lnTo>
                    <a:pt x="60029" y="17088"/>
                  </a:lnTo>
                  <a:lnTo>
                    <a:pt x="63123" y="15836"/>
                  </a:lnTo>
                  <a:lnTo>
                    <a:pt x="66216" y="14657"/>
                  </a:lnTo>
                  <a:lnTo>
                    <a:pt x="69310" y="13553"/>
                  </a:lnTo>
                  <a:lnTo>
                    <a:pt x="72403" y="12448"/>
                  </a:lnTo>
                  <a:lnTo>
                    <a:pt x="75497" y="11417"/>
                  </a:lnTo>
                  <a:lnTo>
                    <a:pt x="78664" y="10385"/>
                  </a:lnTo>
                  <a:lnTo>
                    <a:pt x="81758" y="9502"/>
                  </a:lnTo>
                  <a:lnTo>
                    <a:pt x="84925" y="8544"/>
                  </a:lnTo>
                  <a:lnTo>
                    <a:pt x="88092" y="7734"/>
                  </a:lnTo>
                  <a:lnTo>
                    <a:pt x="91185" y="6924"/>
                  </a:lnTo>
                  <a:lnTo>
                    <a:pt x="94353" y="6187"/>
                  </a:lnTo>
                  <a:lnTo>
                    <a:pt x="98551" y="5303"/>
                  </a:lnTo>
                  <a:lnTo>
                    <a:pt x="102676" y="4493"/>
                  </a:lnTo>
                  <a:lnTo>
                    <a:pt x="106800" y="3756"/>
                  </a:lnTo>
                  <a:lnTo>
                    <a:pt x="110851" y="3094"/>
                  </a:lnTo>
                  <a:lnTo>
                    <a:pt x="114976" y="2578"/>
                  </a:lnTo>
                  <a:lnTo>
                    <a:pt x="119101" y="2136"/>
                  </a:lnTo>
                  <a:lnTo>
                    <a:pt x="123152" y="1768"/>
                  </a:lnTo>
                  <a:lnTo>
                    <a:pt x="127203" y="1473"/>
                  </a:lnTo>
                  <a:lnTo>
                    <a:pt x="131254" y="1252"/>
                  </a:lnTo>
                  <a:lnTo>
                    <a:pt x="135305" y="1178"/>
                  </a:lnTo>
                  <a:lnTo>
                    <a:pt x="139356" y="1178"/>
                  </a:lnTo>
                  <a:lnTo>
                    <a:pt x="143333" y="1252"/>
                  </a:lnTo>
                  <a:lnTo>
                    <a:pt x="147311" y="1399"/>
                  </a:lnTo>
                  <a:lnTo>
                    <a:pt x="151288" y="1620"/>
                  </a:lnTo>
                  <a:lnTo>
                    <a:pt x="155266" y="1989"/>
                  </a:lnTo>
                  <a:lnTo>
                    <a:pt x="159243" y="2357"/>
                  </a:lnTo>
                  <a:lnTo>
                    <a:pt x="163147" y="2873"/>
                  </a:lnTo>
                  <a:lnTo>
                    <a:pt x="167050" y="3462"/>
                  </a:lnTo>
                  <a:lnTo>
                    <a:pt x="170954" y="4125"/>
                  </a:lnTo>
                  <a:lnTo>
                    <a:pt x="174784" y="4935"/>
                  </a:lnTo>
                  <a:lnTo>
                    <a:pt x="178614" y="5745"/>
                  </a:lnTo>
                  <a:lnTo>
                    <a:pt x="182444" y="6703"/>
                  </a:lnTo>
                  <a:lnTo>
                    <a:pt x="186201" y="7734"/>
                  </a:lnTo>
                  <a:lnTo>
                    <a:pt x="189957" y="8839"/>
                  </a:lnTo>
                  <a:lnTo>
                    <a:pt x="193714" y="10017"/>
                  </a:lnTo>
                  <a:lnTo>
                    <a:pt x="197470" y="11343"/>
                  </a:lnTo>
                  <a:lnTo>
                    <a:pt x="201079" y="12669"/>
                  </a:lnTo>
                  <a:lnTo>
                    <a:pt x="204762" y="14142"/>
                  </a:lnTo>
                  <a:lnTo>
                    <a:pt x="208371" y="15689"/>
                  </a:lnTo>
                  <a:lnTo>
                    <a:pt x="211980" y="17309"/>
                  </a:lnTo>
                  <a:lnTo>
                    <a:pt x="215516" y="19003"/>
                  </a:lnTo>
                  <a:lnTo>
                    <a:pt x="219051" y="20771"/>
                  </a:lnTo>
                  <a:lnTo>
                    <a:pt x="221482" y="22097"/>
                  </a:lnTo>
                  <a:lnTo>
                    <a:pt x="223986" y="23570"/>
                  </a:lnTo>
                  <a:lnTo>
                    <a:pt x="226564" y="25117"/>
                  </a:lnTo>
                  <a:lnTo>
                    <a:pt x="229142" y="26811"/>
                  </a:lnTo>
                  <a:lnTo>
                    <a:pt x="231794" y="28652"/>
                  </a:lnTo>
                  <a:lnTo>
                    <a:pt x="234372" y="30641"/>
                  </a:lnTo>
                  <a:lnTo>
                    <a:pt x="237023" y="32777"/>
                  </a:lnTo>
                  <a:lnTo>
                    <a:pt x="239527" y="35060"/>
                  </a:lnTo>
                  <a:lnTo>
                    <a:pt x="242032" y="37491"/>
                  </a:lnTo>
                  <a:lnTo>
                    <a:pt x="244462" y="40069"/>
                  </a:lnTo>
                  <a:lnTo>
                    <a:pt x="245641" y="41394"/>
                  </a:lnTo>
                  <a:lnTo>
                    <a:pt x="246746" y="42794"/>
                  </a:lnTo>
                  <a:lnTo>
                    <a:pt x="247850" y="44193"/>
                  </a:lnTo>
                  <a:lnTo>
                    <a:pt x="248955" y="45666"/>
                  </a:lnTo>
                  <a:lnTo>
                    <a:pt x="249986" y="47213"/>
                  </a:lnTo>
                  <a:lnTo>
                    <a:pt x="251018" y="48760"/>
                  </a:lnTo>
                  <a:lnTo>
                    <a:pt x="251975" y="50307"/>
                  </a:lnTo>
                  <a:lnTo>
                    <a:pt x="252933" y="51927"/>
                  </a:lnTo>
                  <a:lnTo>
                    <a:pt x="253817" y="53621"/>
                  </a:lnTo>
                  <a:lnTo>
                    <a:pt x="254627" y="55315"/>
                  </a:lnTo>
                  <a:lnTo>
                    <a:pt x="255437" y="57083"/>
                  </a:lnTo>
                  <a:lnTo>
                    <a:pt x="256174" y="58924"/>
                  </a:lnTo>
                  <a:lnTo>
                    <a:pt x="256910" y="60766"/>
                  </a:lnTo>
                  <a:lnTo>
                    <a:pt x="257573" y="62681"/>
                  </a:lnTo>
                  <a:lnTo>
                    <a:pt x="258162" y="64670"/>
                  </a:lnTo>
                  <a:lnTo>
                    <a:pt x="258678" y="66585"/>
                  </a:lnTo>
                  <a:lnTo>
                    <a:pt x="259120" y="68573"/>
                  </a:lnTo>
                  <a:lnTo>
                    <a:pt x="259562" y="70562"/>
                  </a:lnTo>
                  <a:lnTo>
                    <a:pt x="259856" y="72551"/>
                  </a:lnTo>
                  <a:lnTo>
                    <a:pt x="260151" y="74539"/>
                  </a:lnTo>
                  <a:lnTo>
                    <a:pt x="260372" y="76602"/>
                  </a:lnTo>
                  <a:lnTo>
                    <a:pt x="260519" y="78664"/>
                  </a:lnTo>
                  <a:lnTo>
                    <a:pt x="260667" y="80726"/>
                  </a:lnTo>
                  <a:lnTo>
                    <a:pt x="260667" y="82789"/>
                  </a:lnTo>
                  <a:lnTo>
                    <a:pt x="260667" y="84925"/>
                  </a:lnTo>
                  <a:lnTo>
                    <a:pt x="260593" y="87061"/>
                  </a:lnTo>
                  <a:lnTo>
                    <a:pt x="260446" y="89197"/>
                  </a:lnTo>
                  <a:lnTo>
                    <a:pt x="260225" y="91333"/>
                  </a:lnTo>
                  <a:lnTo>
                    <a:pt x="260004" y="93248"/>
                  </a:lnTo>
                  <a:lnTo>
                    <a:pt x="259709" y="95237"/>
                  </a:lnTo>
                  <a:lnTo>
                    <a:pt x="259414" y="97225"/>
                  </a:lnTo>
                  <a:lnTo>
                    <a:pt x="258972" y="99214"/>
                  </a:lnTo>
                  <a:lnTo>
                    <a:pt x="258531" y="101203"/>
                  </a:lnTo>
                  <a:lnTo>
                    <a:pt x="258089" y="103191"/>
                  </a:lnTo>
                  <a:lnTo>
                    <a:pt x="257573" y="105180"/>
                  </a:lnTo>
                  <a:lnTo>
                    <a:pt x="256984" y="107242"/>
                  </a:lnTo>
                  <a:lnTo>
                    <a:pt x="256321" y="109231"/>
                  </a:lnTo>
                  <a:lnTo>
                    <a:pt x="255658" y="111220"/>
                  </a:lnTo>
                  <a:lnTo>
                    <a:pt x="254921" y="113209"/>
                  </a:lnTo>
                  <a:lnTo>
                    <a:pt x="254111" y="115271"/>
                  </a:lnTo>
                  <a:lnTo>
                    <a:pt x="253301" y="117260"/>
                  </a:lnTo>
                  <a:lnTo>
                    <a:pt x="252417" y="119322"/>
                  </a:lnTo>
                  <a:lnTo>
                    <a:pt x="250502" y="123299"/>
                  </a:lnTo>
                  <a:lnTo>
                    <a:pt x="248587" y="126982"/>
                  </a:lnTo>
                  <a:lnTo>
                    <a:pt x="246525" y="130665"/>
                  </a:lnTo>
                  <a:lnTo>
                    <a:pt x="244389" y="134274"/>
                  </a:lnTo>
                  <a:lnTo>
                    <a:pt x="242032" y="137810"/>
                  </a:lnTo>
                  <a:lnTo>
                    <a:pt x="239601" y="141271"/>
                  </a:lnTo>
                  <a:lnTo>
                    <a:pt x="237097" y="144659"/>
                  </a:lnTo>
                  <a:lnTo>
                    <a:pt x="234445" y="147974"/>
                  </a:lnTo>
                  <a:lnTo>
                    <a:pt x="231646" y="151215"/>
                  </a:lnTo>
                  <a:lnTo>
                    <a:pt x="228774" y="154382"/>
                  </a:lnTo>
                  <a:lnTo>
                    <a:pt x="225828" y="157476"/>
                  </a:lnTo>
                  <a:lnTo>
                    <a:pt x="222808" y="160422"/>
                  </a:lnTo>
                  <a:lnTo>
                    <a:pt x="219714" y="163221"/>
                  </a:lnTo>
                  <a:lnTo>
                    <a:pt x="216547" y="165946"/>
                  </a:lnTo>
                  <a:lnTo>
                    <a:pt x="213232" y="168524"/>
                  </a:lnTo>
                  <a:lnTo>
                    <a:pt x="209918" y="171028"/>
                  </a:lnTo>
                  <a:lnTo>
                    <a:pt x="206603" y="173385"/>
                  </a:lnTo>
                  <a:lnTo>
                    <a:pt x="203805" y="175079"/>
                  </a:lnTo>
                  <a:lnTo>
                    <a:pt x="201006" y="176847"/>
                  </a:lnTo>
                  <a:lnTo>
                    <a:pt x="198133" y="178467"/>
                  </a:lnTo>
                  <a:lnTo>
                    <a:pt x="195187" y="180088"/>
                  </a:lnTo>
                  <a:lnTo>
                    <a:pt x="192093" y="181635"/>
                  </a:lnTo>
                  <a:lnTo>
                    <a:pt x="189000" y="183181"/>
                  </a:lnTo>
                  <a:lnTo>
                    <a:pt x="185759" y="184654"/>
                  </a:lnTo>
                  <a:lnTo>
                    <a:pt x="182444" y="186054"/>
                  </a:lnTo>
                  <a:lnTo>
                    <a:pt x="179056" y="187453"/>
                  </a:lnTo>
                  <a:lnTo>
                    <a:pt x="175595" y="188779"/>
                  </a:lnTo>
                  <a:lnTo>
                    <a:pt x="172059" y="190031"/>
                  </a:lnTo>
                  <a:lnTo>
                    <a:pt x="168376" y="191283"/>
                  </a:lnTo>
                  <a:lnTo>
                    <a:pt x="164694" y="192462"/>
                  </a:lnTo>
                  <a:lnTo>
                    <a:pt x="160863" y="193567"/>
                  </a:lnTo>
                  <a:lnTo>
                    <a:pt x="156886" y="194672"/>
                  </a:lnTo>
                  <a:lnTo>
                    <a:pt x="152909" y="195703"/>
                  </a:lnTo>
                  <a:lnTo>
                    <a:pt x="144144" y="197912"/>
                  </a:lnTo>
                  <a:lnTo>
                    <a:pt x="135747" y="199827"/>
                  </a:lnTo>
                  <a:lnTo>
                    <a:pt x="127718" y="201522"/>
                  </a:lnTo>
                  <a:lnTo>
                    <a:pt x="119911" y="203068"/>
                  </a:lnTo>
                  <a:lnTo>
                    <a:pt x="112398" y="204394"/>
                  </a:lnTo>
                  <a:lnTo>
                    <a:pt x="105106" y="205499"/>
                  </a:lnTo>
                  <a:lnTo>
                    <a:pt x="98035" y="206383"/>
                  </a:lnTo>
                  <a:lnTo>
                    <a:pt x="91038" y="207193"/>
                  </a:lnTo>
                  <a:lnTo>
                    <a:pt x="86692" y="207561"/>
                  </a:lnTo>
                  <a:lnTo>
                    <a:pt x="82420" y="207856"/>
                  </a:lnTo>
                  <a:lnTo>
                    <a:pt x="78222" y="208077"/>
                  </a:lnTo>
                  <a:lnTo>
                    <a:pt x="74097" y="208298"/>
                  </a:lnTo>
                  <a:lnTo>
                    <a:pt x="69973" y="208372"/>
                  </a:lnTo>
                  <a:lnTo>
                    <a:pt x="65995" y="208372"/>
                  </a:lnTo>
                  <a:lnTo>
                    <a:pt x="62018" y="208298"/>
                  </a:lnTo>
                  <a:lnTo>
                    <a:pt x="58114" y="208224"/>
                  </a:lnTo>
                  <a:lnTo>
                    <a:pt x="54210" y="208003"/>
                  </a:lnTo>
                  <a:lnTo>
                    <a:pt x="50380" y="207709"/>
                  </a:lnTo>
                  <a:lnTo>
                    <a:pt x="46624" y="207340"/>
                  </a:lnTo>
                  <a:lnTo>
                    <a:pt x="42941" y="206972"/>
                  </a:lnTo>
                  <a:lnTo>
                    <a:pt x="39258" y="206456"/>
                  </a:lnTo>
                  <a:lnTo>
                    <a:pt x="35649" y="205867"/>
                  </a:lnTo>
                  <a:lnTo>
                    <a:pt x="32114" y="205204"/>
                  </a:lnTo>
                  <a:lnTo>
                    <a:pt x="28578" y="204541"/>
                  </a:lnTo>
                  <a:lnTo>
                    <a:pt x="24527" y="203584"/>
                  </a:lnTo>
                  <a:lnTo>
                    <a:pt x="20550" y="202479"/>
                  </a:lnTo>
                  <a:lnTo>
                    <a:pt x="16793" y="201374"/>
                  </a:lnTo>
                  <a:lnTo>
                    <a:pt x="13184" y="200048"/>
                  </a:lnTo>
                  <a:lnTo>
                    <a:pt x="9649" y="198649"/>
                  </a:lnTo>
                  <a:lnTo>
                    <a:pt x="6261" y="197176"/>
                  </a:lnTo>
                  <a:lnTo>
                    <a:pt x="3094" y="195555"/>
                  </a:lnTo>
                  <a:lnTo>
                    <a:pt x="0" y="193861"/>
                  </a:lnTo>
                  <a:lnTo>
                    <a:pt x="0" y="195261"/>
                  </a:lnTo>
                  <a:lnTo>
                    <a:pt x="3020" y="196881"/>
                  </a:lnTo>
                  <a:lnTo>
                    <a:pt x="6261" y="198502"/>
                  </a:lnTo>
                  <a:lnTo>
                    <a:pt x="9575" y="199901"/>
                  </a:lnTo>
                  <a:lnTo>
                    <a:pt x="13111" y="201301"/>
                  </a:lnTo>
                  <a:lnTo>
                    <a:pt x="16720" y="202553"/>
                  </a:lnTo>
                  <a:lnTo>
                    <a:pt x="20403" y="203658"/>
                  </a:lnTo>
                  <a:lnTo>
                    <a:pt x="24306" y="204762"/>
                  </a:lnTo>
                  <a:lnTo>
                    <a:pt x="28284" y="205646"/>
                  </a:lnTo>
                  <a:lnTo>
                    <a:pt x="32850" y="206604"/>
                  </a:lnTo>
                  <a:lnTo>
                    <a:pt x="37491" y="207340"/>
                  </a:lnTo>
                  <a:lnTo>
                    <a:pt x="42205" y="208077"/>
                  </a:lnTo>
                  <a:lnTo>
                    <a:pt x="46992" y="208592"/>
                  </a:lnTo>
                  <a:lnTo>
                    <a:pt x="51853" y="209034"/>
                  </a:lnTo>
                  <a:lnTo>
                    <a:pt x="56788" y="209329"/>
                  </a:lnTo>
                  <a:lnTo>
                    <a:pt x="61797" y="209476"/>
                  </a:lnTo>
                  <a:lnTo>
                    <a:pt x="66953" y="209550"/>
                  </a:lnTo>
                  <a:lnTo>
                    <a:pt x="72845" y="209476"/>
                  </a:lnTo>
                  <a:lnTo>
                    <a:pt x="78811" y="209255"/>
                  </a:lnTo>
                  <a:lnTo>
                    <a:pt x="84925" y="208887"/>
                  </a:lnTo>
                  <a:lnTo>
                    <a:pt x="91185" y="208372"/>
                  </a:lnTo>
                  <a:lnTo>
                    <a:pt x="98109" y="207561"/>
                  </a:lnTo>
                  <a:lnTo>
                    <a:pt x="105254" y="206677"/>
                  </a:lnTo>
                  <a:lnTo>
                    <a:pt x="112619" y="205499"/>
                  </a:lnTo>
                  <a:lnTo>
                    <a:pt x="120132" y="204173"/>
                  </a:lnTo>
                  <a:lnTo>
                    <a:pt x="127939" y="202700"/>
                  </a:lnTo>
                  <a:lnTo>
                    <a:pt x="135968" y="200932"/>
                  </a:lnTo>
                  <a:lnTo>
                    <a:pt x="144438" y="199017"/>
                  </a:lnTo>
                  <a:lnTo>
                    <a:pt x="153130" y="196881"/>
                  </a:lnTo>
                  <a:lnTo>
                    <a:pt x="157181" y="195850"/>
                  </a:lnTo>
                  <a:lnTo>
                    <a:pt x="161158" y="194745"/>
                  </a:lnTo>
                  <a:lnTo>
                    <a:pt x="165062" y="193567"/>
                  </a:lnTo>
                  <a:lnTo>
                    <a:pt x="168818" y="192388"/>
                  </a:lnTo>
                  <a:lnTo>
                    <a:pt x="172501" y="191136"/>
                  </a:lnTo>
                  <a:lnTo>
                    <a:pt x="176036" y="189884"/>
                  </a:lnTo>
                  <a:lnTo>
                    <a:pt x="179572" y="188485"/>
                  </a:lnTo>
                  <a:lnTo>
                    <a:pt x="182960" y="187159"/>
                  </a:lnTo>
                  <a:lnTo>
                    <a:pt x="186275" y="185686"/>
                  </a:lnTo>
                  <a:lnTo>
                    <a:pt x="189515" y="184213"/>
                  </a:lnTo>
                  <a:lnTo>
                    <a:pt x="192683" y="182739"/>
                  </a:lnTo>
                  <a:lnTo>
                    <a:pt x="195702" y="181119"/>
                  </a:lnTo>
                  <a:lnTo>
                    <a:pt x="198722" y="179499"/>
                  </a:lnTo>
                  <a:lnTo>
                    <a:pt x="201595" y="177804"/>
                  </a:lnTo>
                  <a:lnTo>
                    <a:pt x="204467" y="176110"/>
                  </a:lnTo>
                  <a:lnTo>
                    <a:pt x="207193" y="174343"/>
                  </a:lnTo>
                  <a:lnTo>
                    <a:pt x="210654" y="171986"/>
                  </a:lnTo>
                  <a:lnTo>
                    <a:pt x="213969" y="169481"/>
                  </a:lnTo>
                  <a:lnTo>
                    <a:pt x="217283" y="166903"/>
                  </a:lnTo>
                  <a:lnTo>
                    <a:pt x="220451" y="164105"/>
                  </a:lnTo>
                  <a:lnTo>
                    <a:pt x="223618" y="161232"/>
                  </a:lnTo>
                  <a:lnTo>
                    <a:pt x="226711" y="158286"/>
                  </a:lnTo>
                  <a:lnTo>
                    <a:pt x="229658" y="155192"/>
                  </a:lnTo>
                  <a:lnTo>
                    <a:pt x="232530" y="152025"/>
                  </a:lnTo>
                  <a:lnTo>
                    <a:pt x="235329" y="148784"/>
                  </a:lnTo>
                  <a:lnTo>
                    <a:pt x="237981" y="145396"/>
                  </a:lnTo>
                  <a:lnTo>
                    <a:pt x="240559" y="141934"/>
                  </a:lnTo>
                  <a:lnTo>
                    <a:pt x="243063" y="138472"/>
                  </a:lnTo>
                  <a:lnTo>
                    <a:pt x="245346" y="134863"/>
                  </a:lnTo>
                  <a:lnTo>
                    <a:pt x="247556" y="131254"/>
                  </a:lnTo>
                  <a:lnTo>
                    <a:pt x="249618" y="127571"/>
                  </a:lnTo>
                  <a:lnTo>
                    <a:pt x="251533" y="123815"/>
                  </a:lnTo>
                  <a:lnTo>
                    <a:pt x="253522" y="119764"/>
                  </a:lnTo>
                  <a:lnTo>
                    <a:pt x="254406" y="117702"/>
                  </a:lnTo>
                  <a:lnTo>
                    <a:pt x="255216" y="115713"/>
                  </a:lnTo>
                  <a:lnTo>
                    <a:pt x="256026" y="113650"/>
                  </a:lnTo>
                  <a:lnTo>
                    <a:pt x="256763" y="111588"/>
                  </a:lnTo>
                  <a:lnTo>
                    <a:pt x="257426" y="109599"/>
                  </a:lnTo>
                  <a:lnTo>
                    <a:pt x="258089" y="107537"/>
                  </a:lnTo>
                  <a:lnTo>
                    <a:pt x="258678" y="105548"/>
                  </a:lnTo>
                  <a:lnTo>
                    <a:pt x="259193" y="103486"/>
                  </a:lnTo>
                  <a:lnTo>
                    <a:pt x="259709" y="101497"/>
                  </a:lnTo>
                  <a:lnTo>
                    <a:pt x="260151" y="99435"/>
                  </a:lnTo>
                  <a:lnTo>
                    <a:pt x="260519" y="97446"/>
                  </a:lnTo>
                  <a:lnTo>
                    <a:pt x="260887" y="95458"/>
                  </a:lnTo>
                  <a:lnTo>
                    <a:pt x="261182" y="93395"/>
                  </a:lnTo>
                  <a:lnTo>
                    <a:pt x="261403" y="91407"/>
                  </a:lnTo>
                  <a:lnTo>
                    <a:pt x="261624" y="89271"/>
                  </a:lnTo>
                  <a:lnTo>
                    <a:pt x="261771" y="87061"/>
                  </a:lnTo>
                  <a:lnTo>
                    <a:pt x="261845" y="84925"/>
                  </a:lnTo>
                  <a:lnTo>
                    <a:pt x="261845" y="82789"/>
                  </a:lnTo>
                  <a:lnTo>
                    <a:pt x="261845" y="80653"/>
                  </a:lnTo>
                  <a:lnTo>
                    <a:pt x="261698" y="78590"/>
                  </a:lnTo>
                  <a:lnTo>
                    <a:pt x="261550" y="76454"/>
                  </a:lnTo>
                  <a:lnTo>
                    <a:pt x="261329" y="74392"/>
                  </a:lnTo>
                  <a:lnTo>
                    <a:pt x="261035" y="72330"/>
                  </a:lnTo>
                  <a:lnTo>
                    <a:pt x="260667" y="70341"/>
                  </a:lnTo>
                  <a:lnTo>
                    <a:pt x="260298" y="68279"/>
                  </a:lnTo>
                  <a:lnTo>
                    <a:pt x="259783" y="66290"/>
                  </a:lnTo>
                  <a:lnTo>
                    <a:pt x="259267" y="64301"/>
                  </a:lnTo>
                  <a:lnTo>
                    <a:pt x="258678" y="62313"/>
                  </a:lnTo>
                  <a:lnTo>
                    <a:pt x="258015" y="60398"/>
                  </a:lnTo>
                  <a:lnTo>
                    <a:pt x="257278" y="58482"/>
                  </a:lnTo>
                  <a:lnTo>
                    <a:pt x="256542" y="56641"/>
                  </a:lnTo>
                  <a:lnTo>
                    <a:pt x="255732" y="54873"/>
                  </a:lnTo>
                  <a:lnTo>
                    <a:pt x="254848" y="53106"/>
                  </a:lnTo>
                  <a:lnTo>
                    <a:pt x="253964" y="51412"/>
                  </a:lnTo>
                  <a:lnTo>
                    <a:pt x="253006" y="49717"/>
                  </a:lnTo>
                  <a:lnTo>
                    <a:pt x="252049" y="48171"/>
                  </a:lnTo>
                  <a:lnTo>
                    <a:pt x="251018" y="46550"/>
                  </a:lnTo>
                  <a:lnTo>
                    <a:pt x="249913" y="45004"/>
                  </a:lnTo>
                  <a:lnTo>
                    <a:pt x="248808" y="43530"/>
                  </a:lnTo>
                  <a:lnTo>
                    <a:pt x="247703" y="42057"/>
                  </a:lnTo>
                  <a:lnTo>
                    <a:pt x="246525" y="40658"/>
                  </a:lnTo>
                  <a:lnTo>
                    <a:pt x="245346" y="39332"/>
                  </a:lnTo>
                  <a:lnTo>
                    <a:pt x="242916" y="36680"/>
                  </a:lnTo>
                  <a:lnTo>
                    <a:pt x="240411" y="34250"/>
                  </a:lnTo>
                  <a:lnTo>
                    <a:pt x="237760" y="31893"/>
                  </a:lnTo>
                  <a:lnTo>
                    <a:pt x="235182" y="29757"/>
                  </a:lnTo>
                  <a:lnTo>
                    <a:pt x="232530" y="27768"/>
                  </a:lnTo>
                  <a:lnTo>
                    <a:pt x="229879" y="25853"/>
                  </a:lnTo>
                  <a:lnTo>
                    <a:pt x="227227" y="24159"/>
                  </a:lnTo>
                  <a:lnTo>
                    <a:pt x="224649" y="22539"/>
                  </a:lnTo>
                  <a:lnTo>
                    <a:pt x="222071" y="21065"/>
                  </a:lnTo>
                  <a:lnTo>
                    <a:pt x="219640" y="19740"/>
                  </a:lnTo>
                  <a:lnTo>
                    <a:pt x="216031" y="17972"/>
                  </a:lnTo>
                  <a:lnTo>
                    <a:pt x="212496" y="16204"/>
                  </a:lnTo>
                  <a:lnTo>
                    <a:pt x="208887" y="14584"/>
                  </a:lnTo>
                  <a:lnTo>
                    <a:pt x="205204" y="13037"/>
                  </a:lnTo>
                  <a:lnTo>
                    <a:pt x="201521" y="11564"/>
                  </a:lnTo>
                  <a:lnTo>
                    <a:pt x="197838" y="10238"/>
                  </a:lnTo>
                  <a:lnTo>
                    <a:pt x="194082" y="8912"/>
                  </a:lnTo>
                  <a:lnTo>
                    <a:pt x="190326" y="7734"/>
                  </a:lnTo>
                  <a:lnTo>
                    <a:pt x="186569" y="6555"/>
                  </a:lnTo>
                  <a:lnTo>
                    <a:pt x="182739" y="5524"/>
                  </a:lnTo>
                  <a:lnTo>
                    <a:pt x="178909" y="4640"/>
                  </a:lnTo>
                  <a:lnTo>
                    <a:pt x="175079" y="3756"/>
                  </a:lnTo>
                  <a:lnTo>
                    <a:pt x="171175" y="3020"/>
                  </a:lnTo>
                  <a:lnTo>
                    <a:pt x="167271" y="2283"/>
                  </a:lnTo>
                  <a:lnTo>
                    <a:pt x="163294" y="1694"/>
                  </a:lnTo>
                  <a:lnTo>
                    <a:pt x="159390" y="1178"/>
                  </a:lnTo>
                  <a:lnTo>
                    <a:pt x="155413" y="810"/>
                  </a:lnTo>
                  <a:lnTo>
                    <a:pt x="151436" y="442"/>
                  </a:lnTo>
                  <a:lnTo>
                    <a:pt x="147384" y="221"/>
                  </a:lnTo>
                  <a:lnTo>
                    <a:pt x="143407" y="74"/>
                  </a:lnTo>
                  <a:lnTo>
                    <a:pt x="13935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2"/>
                </a:solidFill>
                <a:latin typeface="Nunito Sans"/>
                <a:ea typeface="Nunito Sans"/>
                <a:cs typeface="Nunito Sans"/>
                <a:sym typeface="Nunito Sans"/>
              </a:endParaRPr>
            </a:p>
          </p:txBody>
        </p:sp>
        <p:sp>
          <p:nvSpPr>
            <p:cNvPr id="957" name="Google Shape;957;p119"/>
            <p:cNvSpPr/>
            <p:nvPr/>
          </p:nvSpPr>
          <p:spPr>
            <a:xfrm>
              <a:off x="536925" y="582450"/>
              <a:ext cx="3622025" cy="1145375"/>
            </a:xfrm>
            <a:custGeom>
              <a:avLst/>
              <a:gdLst/>
              <a:ahLst/>
              <a:cxnLst/>
              <a:rect l="l" t="t" r="r" b="b"/>
              <a:pathLst>
                <a:path w="144881" h="45815" extrusionOk="0">
                  <a:moveTo>
                    <a:pt x="137294" y="1"/>
                  </a:moveTo>
                  <a:lnTo>
                    <a:pt x="133390" y="148"/>
                  </a:lnTo>
                  <a:lnTo>
                    <a:pt x="128750" y="295"/>
                  </a:lnTo>
                  <a:lnTo>
                    <a:pt x="123594" y="516"/>
                  </a:lnTo>
                  <a:lnTo>
                    <a:pt x="117775" y="958"/>
                  </a:lnTo>
                  <a:lnTo>
                    <a:pt x="111514" y="1474"/>
                  </a:lnTo>
                  <a:lnTo>
                    <a:pt x="104812" y="2284"/>
                  </a:lnTo>
                  <a:lnTo>
                    <a:pt x="97741" y="3168"/>
                  </a:lnTo>
                  <a:lnTo>
                    <a:pt x="94058" y="3757"/>
                  </a:lnTo>
                  <a:lnTo>
                    <a:pt x="90302" y="4346"/>
                  </a:lnTo>
                  <a:lnTo>
                    <a:pt x="86471" y="5083"/>
                  </a:lnTo>
                  <a:lnTo>
                    <a:pt x="82641" y="5819"/>
                  </a:lnTo>
                  <a:lnTo>
                    <a:pt x="78738" y="6630"/>
                  </a:lnTo>
                  <a:lnTo>
                    <a:pt x="74834" y="7513"/>
                  </a:lnTo>
                  <a:lnTo>
                    <a:pt x="70857" y="8471"/>
                  </a:lnTo>
                  <a:lnTo>
                    <a:pt x="66805" y="9502"/>
                  </a:lnTo>
                  <a:lnTo>
                    <a:pt x="62828" y="10681"/>
                  </a:lnTo>
                  <a:lnTo>
                    <a:pt x="58777" y="11859"/>
                  </a:lnTo>
                  <a:lnTo>
                    <a:pt x="54284" y="13332"/>
                  </a:lnTo>
                  <a:lnTo>
                    <a:pt x="49938" y="14879"/>
                  </a:lnTo>
                  <a:lnTo>
                    <a:pt x="45593" y="16499"/>
                  </a:lnTo>
                  <a:lnTo>
                    <a:pt x="41468" y="18194"/>
                  </a:lnTo>
                  <a:lnTo>
                    <a:pt x="37417" y="19961"/>
                  </a:lnTo>
                  <a:lnTo>
                    <a:pt x="33440" y="21803"/>
                  </a:lnTo>
                  <a:lnTo>
                    <a:pt x="29536" y="23644"/>
                  </a:lnTo>
                  <a:lnTo>
                    <a:pt x="25853" y="25633"/>
                  </a:lnTo>
                  <a:lnTo>
                    <a:pt x="22170" y="27695"/>
                  </a:lnTo>
                  <a:lnTo>
                    <a:pt x="18708" y="29831"/>
                  </a:lnTo>
                  <a:lnTo>
                    <a:pt x="15247" y="32041"/>
                  </a:lnTo>
                  <a:lnTo>
                    <a:pt x="12006" y="34324"/>
                  </a:lnTo>
                  <a:lnTo>
                    <a:pt x="8839" y="36681"/>
                  </a:lnTo>
                  <a:lnTo>
                    <a:pt x="5745" y="39112"/>
                  </a:lnTo>
                  <a:lnTo>
                    <a:pt x="2799" y="41616"/>
                  </a:lnTo>
                  <a:lnTo>
                    <a:pt x="0" y="44194"/>
                  </a:lnTo>
                  <a:lnTo>
                    <a:pt x="0" y="45814"/>
                  </a:lnTo>
                  <a:lnTo>
                    <a:pt x="2799" y="43236"/>
                  </a:lnTo>
                  <a:lnTo>
                    <a:pt x="5745" y="40658"/>
                  </a:lnTo>
                  <a:lnTo>
                    <a:pt x="8839" y="38228"/>
                  </a:lnTo>
                  <a:lnTo>
                    <a:pt x="12006" y="35797"/>
                  </a:lnTo>
                  <a:lnTo>
                    <a:pt x="15247" y="33514"/>
                  </a:lnTo>
                  <a:lnTo>
                    <a:pt x="18708" y="31231"/>
                  </a:lnTo>
                  <a:lnTo>
                    <a:pt x="22244" y="29095"/>
                  </a:lnTo>
                  <a:lnTo>
                    <a:pt x="25853" y="26959"/>
                  </a:lnTo>
                  <a:lnTo>
                    <a:pt x="29609" y="24970"/>
                  </a:lnTo>
                  <a:lnTo>
                    <a:pt x="33513" y="23055"/>
                  </a:lnTo>
                  <a:lnTo>
                    <a:pt x="37491" y="21140"/>
                  </a:lnTo>
                  <a:lnTo>
                    <a:pt x="41615" y="19372"/>
                  </a:lnTo>
                  <a:lnTo>
                    <a:pt x="45814" y="17678"/>
                  </a:lnTo>
                  <a:lnTo>
                    <a:pt x="50159" y="16057"/>
                  </a:lnTo>
                  <a:lnTo>
                    <a:pt x="54579" y="14511"/>
                  </a:lnTo>
                  <a:lnTo>
                    <a:pt x="59145" y="13038"/>
                  </a:lnTo>
                  <a:lnTo>
                    <a:pt x="63123" y="11785"/>
                  </a:lnTo>
                  <a:lnTo>
                    <a:pt x="67100" y="10681"/>
                  </a:lnTo>
                  <a:lnTo>
                    <a:pt x="71077" y="9649"/>
                  </a:lnTo>
                  <a:lnTo>
                    <a:pt x="75055" y="8692"/>
                  </a:lnTo>
                  <a:lnTo>
                    <a:pt x="78959" y="7808"/>
                  </a:lnTo>
                  <a:lnTo>
                    <a:pt x="82862" y="6998"/>
                  </a:lnTo>
                  <a:lnTo>
                    <a:pt x="86692" y="6188"/>
                  </a:lnTo>
                  <a:lnTo>
                    <a:pt x="90523" y="5525"/>
                  </a:lnTo>
                  <a:lnTo>
                    <a:pt x="94205" y="4936"/>
                  </a:lnTo>
                  <a:lnTo>
                    <a:pt x="97888" y="4346"/>
                  </a:lnTo>
                  <a:lnTo>
                    <a:pt x="104885" y="3389"/>
                  </a:lnTo>
                  <a:lnTo>
                    <a:pt x="111588" y="2652"/>
                  </a:lnTo>
                  <a:lnTo>
                    <a:pt x="117849" y="2137"/>
                  </a:lnTo>
                  <a:lnTo>
                    <a:pt x="123594" y="1695"/>
                  </a:lnTo>
                  <a:lnTo>
                    <a:pt x="128823" y="1474"/>
                  </a:lnTo>
                  <a:lnTo>
                    <a:pt x="133390" y="1326"/>
                  </a:lnTo>
                  <a:lnTo>
                    <a:pt x="137294" y="1179"/>
                  </a:lnTo>
                  <a:lnTo>
                    <a:pt x="142818" y="1253"/>
                  </a:lnTo>
                  <a:lnTo>
                    <a:pt x="144807" y="1253"/>
                  </a:lnTo>
                  <a:lnTo>
                    <a:pt x="144880" y="74"/>
                  </a:lnTo>
                  <a:lnTo>
                    <a:pt x="142818" y="74"/>
                  </a:lnTo>
                  <a:lnTo>
                    <a:pt x="14046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2"/>
                </a:solidFill>
                <a:latin typeface="Nunito Sans"/>
                <a:ea typeface="Nunito Sans"/>
                <a:cs typeface="Nunito Sans"/>
                <a:sym typeface="Nunito Sans"/>
              </a:endParaRPr>
            </a:p>
          </p:txBody>
        </p:sp>
        <p:sp>
          <p:nvSpPr>
            <p:cNvPr id="958" name="Google Shape;958;p119"/>
            <p:cNvSpPr/>
            <p:nvPr/>
          </p:nvSpPr>
          <p:spPr>
            <a:xfrm>
              <a:off x="536925" y="4742150"/>
              <a:ext cx="1172975" cy="583750"/>
            </a:xfrm>
            <a:custGeom>
              <a:avLst/>
              <a:gdLst/>
              <a:ahLst/>
              <a:cxnLst/>
              <a:rect l="l" t="t" r="r" b="b"/>
              <a:pathLst>
                <a:path w="46919" h="23350" extrusionOk="0">
                  <a:moveTo>
                    <a:pt x="0" y="0"/>
                  </a:moveTo>
                  <a:lnTo>
                    <a:pt x="0" y="1474"/>
                  </a:lnTo>
                  <a:lnTo>
                    <a:pt x="147" y="1621"/>
                  </a:lnTo>
                  <a:lnTo>
                    <a:pt x="1841" y="2726"/>
                  </a:lnTo>
                  <a:lnTo>
                    <a:pt x="3830" y="3978"/>
                  </a:lnTo>
                  <a:lnTo>
                    <a:pt x="6113" y="5230"/>
                  </a:lnTo>
                  <a:lnTo>
                    <a:pt x="8618" y="6556"/>
                  </a:lnTo>
                  <a:lnTo>
                    <a:pt x="11343" y="7955"/>
                  </a:lnTo>
                  <a:lnTo>
                    <a:pt x="14215" y="9355"/>
                  </a:lnTo>
                  <a:lnTo>
                    <a:pt x="20255" y="12154"/>
                  </a:lnTo>
                  <a:lnTo>
                    <a:pt x="26369" y="14879"/>
                  </a:lnTo>
                  <a:lnTo>
                    <a:pt x="32408" y="17457"/>
                  </a:lnTo>
                  <a:lnTo>
                    <a:pt x="42646" y="21729"/>
                  </a:lnTo>
                  <a:lnTo>
                    <a:pt x="46403" y="23349"/>
                  </a:lnTo>
                  <a:lnTo>
                    <a:pt x="46919" y="22244"/>
                  </a:lnTo>
                  <a:lnTo>
                    <a:pt x="43088" y="20624"/>
                  </a:lnTo>
                  <a:lnTo>
                    <a:pt x="32924" y="16426"/>
                  </a:lnTo>
                  <a:lnTo>
                    <a:pt x="26884" y="13848"/>
                  </a:lnTo>
                  <a:lnTo>
                    <a:pt x="20771" y="11122"/>
                  </a:lnTo>
                  <a:lnTo>
                    <a:pt x="14731" y="8324"/>
                  </a:lnTo>
                  <a:lnTo>
                    <a:pt x="11932" y="6924"/>
                  </a:lnTo>
                  <a:lnTo>
                    <a:pt x="9207" y="5598"/>
                  </a:lnTo>
                  <a:lnTo>
                    <a:pt x="6703" y="4272"/>
                  </a:lnTo>
                  <a:lnTo>
                    <a:pt x="4493" y="3020"/>
                  </a:lnTo>
                  <a:lnTo>
                    <a:pt x="2504" y="1768"/>
                  </a:lnTo>
                  <a:lnTo>
                    <a:pt x="810" y="663"/>
                  </a:lnTo>
                  <a:lnTo>
                    <a:pt x="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2"/>
                </a:solidFill>
                <a:latin typeface="Nunito Sans"/>
                <a:ea typeface="Nunito Sans"/>
                <a:cs typeface="Nunito Sans"/>
                <a:sym typeface="Nunito Sans"/>
              </a:endParaRPr>
            </a:p>
          </p:txBody>
        </p:sp>
      </p:grpSp>
      <p:sp>
        <p:nvSpPr>
          <p:cNvPr id="959" name="Google Shape;959;p119"/>
          <p:cNvSpPr txBox="1">
            <a:spLocks noGrp="1"/>
          </p:cNvSpPr>
          <p:nvPr>
            <p:ph type="body" idx="1"/>
          </p:nvPr>
        </p:nvSpPr>
        <p:spPr>
          <a:xfrm>
            <a:off x="4560600" y="1115552"/>
            <a:ext cx="4296600" cy="15597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sz="2600"/>
              <a:t>Take a stroll down memory lane and reminisce about different topics each month.</a:t>
            </a:r>
            <a:endParaRPr sz="2600"/>
          </a:p>
          <a:p>
            <a:pPr marL="0" lvl="0" indent="0" algn="l" rtl="0">
              <a:spcBef>
                <a:spcPts val="0"/>
              </a:spcBef>
              <a:spcAft>
                <a:spcPts val="800"/>
              </a:spcAft>
              <a:buNone/>
            </a:pPr>
            <a:endParaRPr/>
          </a:p>
        </p:txBody>
      </p:sp>
      <p:sp>
        <p:nvSpPr>
          <p:cNvPr id="960" name="Google Shape;960;p119"/>
          <p:cNvSpPr txBox="1">
            <a:spLocks noGrp="1"/>
          </p:cNvSpPr>
          <p:nvPr>
            <p:ph type="title"/>
          </p:nvPr>
        </p:nvSpPr>
        <p:spPr>
          <a:xfrm>
            <a:off x="228600" y="1743378"/>
            <a:ext cx="4296600" cy="1723800"/>
          </a:xfrm>
          <a:prstGeom prst="rect">
            <a:avLst/>
          </a:prstGeom>
        </p:spPr>
        <p:txBody>
          <a:bodyPr spcFirstLastPara="1" wrap="square" lIns="91425" tIns="91425" rIns="91425" bIns="91425" anchor="t" anchorCtr="0">
            <a:spAutoFit/>
          </a:bodyPr>
          <a:lstStyle/>
          <a:p>
            <a:pPr marL="0" lvl="0" indent="0" algn="l" rtl="0">
              <a:spcBef>
                <a:spcPts val="0"/>
              </a:spcBef>
              <a:spcAft>
                <a:spcPts val="0"/>
              </a:spcAft>
              <a:buNone/>
            </a:pPr>
            <a:r>
              <a:rPr lang="en" sz="5000"/>
              <a:t>Remember When</a:t>
            </a:r>
            <a:endParaRPr sz="5000"/>
          </a:p>
        </p:txBody>
      </p:sp>
      <p:pic>
        <p:nvPicPr>
          <p:cNvPr id="961" name="Google Shape;961;p119"/>
          <p:cNvPicPr preferRelativeResize="0"/>
          <p:nvPr/>
        </p:nvPicPr>
        <p:blipFill>
          <a:blip r:embed="rId3">
            <a:alphaModFix/>
          </a:blip>
          <a:stretch>
            <a:fillRect/>
          </a:stretch>
        </p:blipFill>
        <p:spPr>
          <a:xfrm>
            <a:off x="7088550" y="2811913"/>
            <a:ext cx="1559775" cy="1559775"/>
          </a:xfrm>
          <a:prstGeom prst="rect">
            <a:avLst/>
          </a:prstGeom>
          <a:noFill/>
          <a:ln>
            <a:noFill/>
          </a:ln>
        </p:spPr>
      </p:pic>
      <p:sp>
        <p:nvSpPr>
          <p:cNvPr id="962" name="Google Shape;962;p119"/>
          <p:cNvSpPr txBox="1"/>
          <p:nvPr/>
        </p:nvSpPr>
        <p:spPr>
          <a:xfrm>
            <a:off x="4333875" y="3913700"/>
            <a:ext cx="27078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400">
                <a:solidFill>
                  <a:schemeClr val="dk1"/>
                </a:solidFill>
                <a:latin typeface="Nunito Sans"/>
                <a:ea typeface="Nunito Sans"/>
                <a:cs typeface="Nunito Sans"/>
                <a:sym typeface="Nunito Sans"/>
              </a:rPr>
              <a:t>Sample questions:</a:t>
            </a:r>
            <a:endParaRPr sz="1200"/>
          </a:p>
        </p:txBody>
      </p:sp>
      <p:pic>
        <p:nvPicPr>
          <p:cNvPr id="963" name="Google Shape;963;p119"/>
          <p:cNvPicPr preferRelativeResize="0"/>
          <p:nvPr/>
        </p:nvPicPr>
        <p:blipFill>
          <a:blip r:embed="rId4">
            <a:alphaModFix/>
          </a:blip>
          <a:stretch>
            <a:fillRect/>
          </a:stretch>
        </p:blipFill>
        <p:spPr>
          <a:xfrm>
            <a:off x="6886674" y="228597"/>
            <a:ext cx="1963551" cy="969329"/>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967"/>
        <p:cNvGrpSpPr/>
        <p:nvPr/>
      </p:nvGrpSpPr>
      <p:grpSpPr>
        <a:xfrm>
          <a:off x="0" y="0"/>
          <a:ext cx="0" cy="0"/>
          <a:chOff x="0" y="0"/>
          <a:chExt cx="0" cy="0"/>
        </a:xfrm>
      </p:grpSpPr>
      <p:grpSp>
        <p:nvGrpSpPr>
          <p:cNvPr id="968" name="Google Shape;968;p120"/>
          <p:cNvGrpSpPr/>
          <p:nvPr/>
        </p:nvGrpSpPr>
        <p:grpSpPr>
          <a:xfrm>
            <a:off x="7" y="760302"/>
            <a:ext cx="4560685" cy="3649837"/>
            <a:chOff x="536925" y="238125"/>
            <a:chExt cx="6546125" cy="5238750"/>
          </a:xfrm>
        </p:grpSpPr>
        <p:sp>
          <p:nvSpPr>
            <p:cNvPr id="969" name="Google Shape;969;p120"/>
            <p:cNvSpPr/>
            <p:nvPr/>
          </p:nvSpPr>
          <p:spPr>
            <a:xfrm>
              <a:off x="536925" y="238125"/>
              <a:ext cx="6546125" cy="5238750"/>
            </a:xfrm>
            <a:custGeom>
              <a:avLst/>
              <a:gdLst/>
              <a:ahLst/>
              <a:cxnLst/>
              <a:rect l="l" t="t" r="r" b="b"/>
              <a:pathLst>
                <a:path w="261845" h="209550" extrusionOk="0">
                  <a:moveTo>
                    <a:pt x="135305" y="0"/>
                  </a:moveTo>
                  <a:lnTo>
                    <a:pt x="131254" y="74"/>
                  </a:lnTo>
                  <a:lnTo>
                    <a:pt x="127129" y="295"/>
                  </a:lnTo>
                  <a:lnTo>
                    <a:pt x="123078" y="589"/>
                  </a:lnTo>
                  <a:lnTo>
                    <a:pt x="118954" y="958"/>
                  </a:lnTo>
                  <a:lnTo>
                    <a:pt x="114829" y="1399"/>
                  </a:lnTo>
                  <a:lnTo>
                    <a:pt x="110704" y="1989"/>
                  </a:lnTo>
                  <a:lnTo>
                    <a:pt x="106579" y="2578"/>
                  </a:lnTo>
                  <a:lnTo>
                    <a:pt x="102455" y="3314"/>
                  </a:lnTo>
                  <a:lnTo>
                    <a:pt x="98256" y="4125"/>
                  </a:lnTo>
                  <a:lnTo>
                    <a:pt x="94132" y="5009"/>
                  </a:lnTo>
                  <a:lnTo>
                    <a:pt x="90964" y="5745"/>
                  </a:lnTo>
                  <a:lnTo>
                    <a:pt x="87797" y="6555"/>
                  </a:lnTo>
                  <a:lnTo>
                    <a:pt x="84704" y="7439"/>
                  </a:lnTo>
                  <a:lnTo>
                    <a:pt x="81537" y="8323"/>
                  </a:lnTo>
                  <a:lnTo>
                    <a:pt x="78443" y="9207"/>
                  </a:lnTo>
                  <a:lnTo>
                    <a:pt x="75276" y="10238"/>
                  </a:lnTo>
                  <a:lnTo>
                    <a:pt x="72182" y="11269"/>
                  </a:lnTo>
                  <a:lnTo>
                    <a:pt x="69089" y="12374"/>
                  </a:lnTo>
                  <a:lnTo>
                    <a:pt x="65995" y="13479"/>
                  </a:lnTo>
                  <a:lnTo>
                    <a:pt x="62975" y="14657"/>
                  </a:lnTo>
                  <a:lnTo>
                    <a:pt x="59882" y="15836"/>
                  </a:lnTo>
                  <a:lnTo>
                    <a:pt x="56862" y="17088"/>
                  </a:lnTo>
                  <a:lnTo>
                    <a:pt x="53842" y="18414"/>
                  </a:lnTo>
                  <a:lnTo>
                    <a:pt x="50822" y="19813"/>
                  </a:lnTo>
                  <a:lnTo>
                    <a:pt x="47802" y="21213"/>
                  </a:lnTo>
                  <a:lnTo>
                    <a:pt x="44782" y="22612"/>
                  </a:lnTo>
                  <a:lnTo>
                    <a:pt x="41836" y="24085"/>
                  </a:lnTo>
                  <a:lnTo>
                    <a:pt x="38890" y="25632"/>
                  </a:lnTo>
                  <a:lnTo>
                    <a:pt x="35944" y="27179"/>
                  </a:lnTo>
                  <a:lnTo>
                    <a:pt x="33071" y="28799"/>
                  </a:lnTo>
                  <a:lnTo>
                    <a:pt x="30199" y="30493"/>
                  </a:lnTo>
                  <a:lnTo>
                    <a:pt x="27326" y="32187"/>
                  </a:lnTo>
                  <a:lnTo>
                    <a:pt x="24454" y="33882"/>
                  </a:lnTo>
                  <a:lnTo>
                    <a:pt x="21655" y="35649"/>
                  </a:lnTo>
                  <a:lnTo>
                    <a:pt x="18856" y="37491"/>
                  </a:lnTo>
                  <a:lnTo>
                    <a:pt x="16057" y="39332"/>
                  </a:lnTo>
                  <a:lnTo>
                    <a:pt x="13332" y="41247"/>
                  </a:lnTo>
                  <a:lnTo>
                    <a:pt x="10606" y="43162"/>
                  </a:lnTo>
                  <a:lnTo>
                    <a:pt x="7881" y="45151"/>
                  </a:lnTo>
                  <a:lnTo>
                    <a:pt x="5230" y="47140"/>
                  </a:lnTo>
                  <a:lnTo>
                    <a:pt x="2578" y="49202"/>
                  </a:lnTo>
                  <a:lnTo>
                    <a:pt x="0" y="51264"/>
                  </a:lnTo>
                  <a:lnTo>
                    <a:pt x="0" y="52811"/>
                  </a:lnTo>
                  <a:lnTo>
                    <a:pt x="2578" y="50675"/>
                  </a:lnTo>
                  <a:lnTo>
                    <a:pt x="5230" y="48613"/>
                  </a:lnTo>
                  <a:lnTo>
                    <a:pt x="7881" y="46624"/>
                  </a:lnTo>
                  <a:lnTo>
                    <a:pt x="10606" y="44635"/>
                  </a:lnTo>
                  <a:lnTo>
                    <a:pt x="13332" y="42647"/>
                  </a:lnTo>
                  <a:lnTo>
                    <a:pt x="16057" y="40732"/>
                  </a:lnTo>
                  <a:lnTo>
                    <a:pt x="18856" y="38890"/>
                  </a:lnTo>
                  <a:lnTo>
                    <a:pt x="21655" y="37049"/>
                  </a:lnTo>
                  <a:lnTo>
                    <a:pt x="24527" y="35281"/>
                  </a:lnTo>
                  <a:lnTo>
                    <a:pt x="27326" y="33513"/>
                  </a:lnTo>
                  <a:lnTo>
                    <a:pt x="30199" y="31819"/>
                  </a:lnTo>
                  <a:lnTo>
                    <a:pt x="33145" y="30125"/>
                  </a:lnTo>
                  <a:lnTo>
                    <a:pt x="36017" y="28505"/>
                  </a:lnTo>
                  <a:lnTo>
                    <a:pt x="38964" y="26958"/>
                  </a:lnTo>
                  <a:lnTo>
                    <a:pt x="41910" y="25411"/>
                  </a:lnTo>
                  <a:lnTo>
                    <a:pt x="44930" y="23864"/>
                  </a:lnTo>
                  <a:lnTo>
                    <a:pt x="47876" y="22465"/>
                  </a:lnTo>
                  <a:lnTo>
                    <a:pt x="50896" y="21065"/>
                  </a:lnTo>
                  <a:lnTo>
                    <a:pt x="53916" y="19666"/>
                  </a:lnTo>
                  <a:lnTo>
                    <a:pt x="57009" y="18340"/>
                  </a:lnTo>
                  <a:lnTo>
                    <a:pt x="60029" y="17088"/>
                  </a:lnTo>
                  <a:lnTo>
                    <a:pt x="63123" y="15836"/>
                  </a:lnTo>
                  <a:lnTo>
                    <a:pt x="66216" y="14657"/>
                  </a:lnTo>
                  <a:lnTo>
                    <a:pt x="69310" y="13553"/>
                  </a:lnTo>
                  <a:lnTo>
                    <a:pt x="72403" y="12448"/>
                  </a:lnTo>
                  <a:lnTo>
                    <a:pt x="75497" y="11417"/>
                  </a:lnTo>
                  <a:lnTo>
                    <a:pt x="78664" y="10385"/>
                  </a:lnTo>
                  <a:lnTo>
                    <a:pt x="81758" y="9502"/>
                  </a:lnTo>
                  <a:lnTo>
                    <a:pt x="84925" y="8544"/>
                  </a:lnTo>
                  <a:lnTo>
                    <a:pt x="88092" y="7734"/>
                  </a:lnTo>
                  <a:lnTo>
                    <a:pt x="91185" y="6924"/>
                  </a:lnTo>
                  <a:lnTo>
                    <a:pt x="94353" y="6187"/>
                  </a:lnTo>
                  <a:lnTo>
                    <a:pt x="98551" y="5303"/>
                  </a:lnTo>
                  <a:lnTo>
                    <a:pt x="102676" y="4493"/>
                  </a:lnTo>
                  <a:lnTo>
                    <a:pt x="106800" y="3756"/>
                  </a:lnTo>
                  <a:lnTo>
                    <a:pt x="110851" y="3094"/>
                  </a:lnTo>
                  <a:lnTo>
                    <a:pt x="114976" y="2578"/>
                  </a:lnTo>
                  <a:lnTo>
                    <a:pt x="119101" y="2136"/>
                  </a:lnTo>
                  <a:lnTo>
                    <a:pt x="123152" y="1768"/>
                  </a:lnTo>
                  <a:lnTo>
                    <a:pt x="127203" y="1473"/>
                  </a:lnTo>
                  <a:lnTo>
                    <a:pt x="131254" y="1252"/>
                  </a:lnTo>
                  <a:lnTo>
                    <a:pt x="135305" y="1178"/>
                  </a:lnTo>
                  <a:lnTo>
                    <a:pt x="139356" y="1178"/>
                  </a:lnTo>
                  <a:lnTo>
                    <a:pt x="143333" y="1252"/>
                  </a:lnTo>
                  <a:lnTo>
                    <a:pt x="147311" y="1399"/>
                  </a:lnTo>
                  <a:lnTo>
                    <a:pt x="151288" y="1620"/>
                  </a:lnTo>
                  <a:lnTo>
                    <a:pt x="155266" y="1989"/>
                  </a:lnTo>
                  <a:lnTo>
                    <a:pt x="159243" y="2357"/>
                  </a:lnTo>
                  <a:lnTo>
                    <a:pt x="163147" y="2873"/>
                  </a:lnTo>
                  <a:lnTo>
                    <a:pt x="167050" y="3462"/>
                  </a:lnTo>
                  <a:lnTo>
                    <a:pt x="170954" y="4125"/>
                  </a:lnTo>
                  <a:lnTo>
                    <a:pt x="174784" y="4935"/>
                  </a:lnTo>
                  <a:lnTo>
                    <a:pt x="178614" y="5745"/>
                  </a:lnTo>
                  <a:lnTo>
                    <a:pt x="182444" y="6703"/>
                  </a:lnTo>
                  <a:lnTo>
                    <a:pt x="186201" y="7734"/>
                  </a:lnTo>
                  <a:lnTo>
                    <a:pt x="189957" y="8839"/>
                  </a:lnTo>
                  <a:lnTo>
                    <a:pt x="193714" y="10017"/>
                  </a:lnTo>
                  <a:lnTo>
                    <a:pt x="197470" y="11343"/>
                  </a:lnTo>
                  <a:lnTo>
                    <a:pt x="201079" y="12669"/>
                  </a:lnTo>
                  <a:lnTo>
                    <a:pt x="204762" y="14142"/>
                  </a:lnTo>
                  <a:lnTo>
                    <a:pt x="208371" y="15689"/>
                  </a:lnTo>
                  <a:lnTo>
                    <a:pt x="211980" y="17309"/>
                  </a:lnTo>
                  <a:lnTo>
                    <a:pt x="215516" y="19003"/>
                  </a:lnTo>
                  <a:lnTo>
                    <a:pt x="219051" y="20771"/>
                  </a:lnTo>
                  <a:lnTo>
                    <a:pt x="221482" y="22097"/>
                  </a:lnTo>
                  <a:lnTo>
                    <a:pt x="223986" y="23570"/>
                  </a:lnTo>
                  <a:lnTo>
                    <a:pt x="226564" y="25117"/>
                  </a:lnTo>
                  <a:lnTo>
                    <a:pt x="229142" y="26811"/>
                  </a:lnTo>
                  <a:lnTo>
                    <a:pt x="231794" y="28652"/>
                  </a:lnTo>
                  <a:lnTo>
                    <a:pt x="234372" y="30641"/>
                  </a:lnTo>
                  <a:lnTo>
                    <a:pt x="237023" y="32777"/>
                  </a:lnTo>
                  <a:lnTo>
                    <a:pt x="239527" y="35060"/>
                  </a:lnTo>
                  <a:lnTo>
                    <a:pt x="242032" y="37491"/>
                  </a:lnTo>
                  <a:lnTo>
                    <a:pt x="244462" y="40069"/>
                  </a:lnTo>
                  <a:lnTo>
                    <a:pt x="245641" y="41394"/>
                  </a:lnTo>
                  <a:lnTo>
                    <a:pt x="246746" y="42794"/>
                  </a:lnTo>
                  <a:lnTo>
                    <a:pt x="247850" y="44193"/>
                  </a:lnTo>
                  <a:lnTo>
                    <a:pt x="248955" y="45666"/>
                  </a:lnTo>
                  <a:lnTo>
                    <a:pt x="249986" y="47213"/>
                  </a:lnTo>
                  <a:lnTo>
                    <a:pt x="251018" y="48760"/>
                  </a:lnTo>
                  <a:lnTo>
                    <a:pt x="251975" y="50307"/>
                  </a:lnTo>
                  <a:lnTo>
                    <a:pt x="252933" y="51927"/>
                  </a:lnTo>
                  <a:lnTo>
                    <a:pt x="253817" y="53621"/>
                  </a:lnTo>
                  <a:lnTo>
                    <a:pt x="254627" y="55315"/>
                  </a:lnTo>
                  <a:lnTo>
                    <a:pt x="255437" y="57083"/>
                  </a:lnTo>
                  <a:lnTo>
                    <a:pt x="256174" y="58924"/>
                  </a:lnTo>
                  <a:lnTo>
                    <a:pt x="256910" y="60766"/>
                  </a:lnTo>
                  <a:lnTo>
                    <a:pt x="257573" y="62681"/>
                  </a:lnTo>
                  <a:lnTo>
                    <a:pt x="258162" y="64670"/>
                  </a:lnTo>
                  <a:lnTo>
                    <a:pt x="258678" y="66585"/>
                  </a:lnTo>
                  <a:lnTo>
                    <a:pt x="259120" y="68573"/>
                  </a:lnTo>
                  <a:lnTo>
                    <a:pt x="259562" y="70562"/>
                  </a:lnTo>
                  <a:lnTo>
                    <a:pt x="259856" y="72551"/>
                  </a:lnTo>
                  <a:lnTo>
                    <a:pt x="260151" y="74539"/>
                  </a:lnTo>
                  <a:lnTo>
                    <a:pt x="260372" y="76602"/>
                  </a:lnTo>
                  <a:lnTo>
                    <a:pt x="260519" y="78664"/>
                  </a:lnTo>
                  <a:lnTo>
                    <a:pt x="260667" y="80726"/>
                  </a:lnTo>
                  <a:lnTo>
                    <a:pt x="260667" y="82789"/>
                  </a:lnTo>
                  <a:lnTo>
                    <a:pt x="260667" y="84925"/>
                  </a:lnTo>
                  <a:lnTo>
                    <a:pt x="260593" y="87061"/>
                  </a:lnTo>
                  <a:lnTo>
                    <a:pt x="260446" y="89197"/>
                  </a:lnTo>
                  <a:lnTo>
                    <a:pt x="260225" y="91333"/>
                  </a:lnTo>
                  <a:lnTo>
                    <a:pt x="260004" y="93248"/>
                  </a:lnTo>
                  <a:lnTo>
                    <a:pt x="259709" y="95237"/>
                  </a:lnTo>
                  <a:lnTo>
                    <a:pt x="259414" y="97225"/>
                  </a:lnTo>
                  <a:lnTo>
                    <a:pt x="258972" y="99214"/>
                  </a:lnTo>
                  <a:lnTo>
                    <a:pt x="258531" y="101203"/>
                  </a:lnTo>
                  <a:lnTo>
                    <a:pt x="258089" y="103191"/>
                  </a:lnTo>
                  <a:lnTo>
                    <a:pt x="257573" y="105180"/>
                  </a:lnTo>
                  <a:lnTo>
                    <a:pt x="256984" y="107242"/>
                  </a:lnTo>
                  <a:lnTo>
                    <a:pt x="256321" y="109231"/>
                  </a:lnTo>
                  <a:lnTo>
                    <a:pt x="255658" y="111220"/>
                  </a:lnTo>
                  <a:lnTo>
                    <a:pt x="254921" y="113209"/>
                  </a:lnTo>
                  <a:lnTo>
                    <a:pt x="254111" y="115271"/>
                  </a:lnTo>
                  <a:lnTo>
                    <a:pt x="253301" y="117260"/>
                  </a:lnTo>
                  <a:lnTo>
                    <a:pt x="252417" y="119322"/>
                  </a:lnTo>
                  <a:lnTo>
                    <a:pt x="250502" y="123299"/>
                  </a:lnTo>
                  <a:lnTo>
                    <a:pt x="248587" y="126982"/>
                  </a:lnTo>
                  <a:lnTo>
                    <a:pt x="246525" y="130665"/>
                  </a:lnTo>
                  <a:lnTo>
                    <a:pt x="244389" y="134274"/>
                  </a:lnTo>
                  <a:lnTo>
                    <a:pt x="242032" y="137810"/>
                  </a:lnTo>
                  <a:lnTo>
                    <a:pt x="239601" y="141271"/>
                  </a:lnTo>
                  <a:lnTo>
                    <a:pt x="237097" y="144659"/>
                  </a:lnTo>
                  <a:lnTo>
                    <a:pt x="234445" y="147974"/>
                  </a:lnTo>
                  <a:lnTo>
                    <a:pt x="231646" y="151215"/>
                  </a:lnTo>
                  <a:lnTo>
                    <a:pt x="228774" y="154382"/>
                  </a:lnTo>
                  <a:lnTo>
                    <a:pt x="225828" y="157476"/>
                  </a:lnTo>
                  <a:lnTo>
                    <a:pt x="222808" y="160422"/>
                  </a:lnTo>
                  <a:lnTo>
                    <a:pt x="219714" y="163221"/>
                  </a:lnTo>
                  <a:lnTo>
                    <a:pt x="216547" y="165946"/>
                  </a:lnTo>
                  <a:lnTo>
                    <a:pt x="213232" y="168524"/>
                  </a:lnTo>
                  <a:lnTo>
                    <a:pt x="209918" y="171028"/>
                  </a:lnTo>
                  <a:lnTo>
                    <a:pt x="206603" y="173385"/>
                  </a:lnTo>
                  <a:lnTo>
                    <a:pt x="203805" y="175079"/>
                  </a:lnTo>
                  <a:lnTo>
                    <a:pt x="201006" y="176847"/>
                  </a:lnTo>
                  <a:lnTo>
                    <a:pt x="198133" y="178467"/>
                  </a:lnTo>
                  <a:lnTo>
                    <a:pt x="195187" y="180088"/>
                  </a:lnTo>
                  <a:lnTo>
                    <a:pt x="192093" y="181635"/>
                  </a:lnTo>
                  <a:lnTo>
                    <a:pt x="189000" y="183181"/>
                  </a:lnTo>
                  <a:lnTo>
                    <a:pt x="185759" y="184654"/>
                  </a:lnTo>
                  <a:lnTo>
                    <a:pt x="182444" y="186054"/>
                  </a:lnTo>
                  <a:lnTo>
                    <a:pt x="179056" y="187453"/>
                  </a:lnTo>
                  <a:lnTo>
                    <a:pt x="175595" y="188779"/>
                  </a:lnTo>
                  <a:lnTo>
                    <a:pt x="172059" y="190031"/>
                  </a:lnTo>
                  <a:lnTo>
                    <a:pt x="168376" y="191283"/>
                  </a:lnTo>
                  <a:lnTo>
                    <a:pt x="164694" y="192462"/>
                  </a:lnTo>
                  <a:lnTo>
                    <a:pt x="160863" y="193567"/>
                  </a:lnTo>
                  <a:lnTo>
                    <a:pt x="156886" y="194672"/>
                  </a:lnTo>
                  <a:lnTo>
                    <a:pt x="152909" y="195703"/>
                  </a:lnTo>
                  <a:lnTo>
                    <a:pt x="144144" y="197912"/>
                  </a:lnTo>
                  <a:lnTo>
                    <a:pt x="135747" y="199827"/>
                  </a:lnTo>
                  <a:lnTo>
                    <a:pt x="127718" y="201522"/>
                  </a:lnTo>
                  <a:lnTo>
                    <a:pt x="119911" y="203068"/>
                  </a:lnTo>
                  <a:lnTo>
                    <a:pt x="112398" y="204394"/>
                  </a:lnTo>
                  <a:lnTo>
                    <a:pt x="105106" y="205499"/>
                  </a:lnTo>
                  <a:lnTo>
                    <a:pt x="98035" y="206383"/>
                  </a:lnTo>
                  <a:lnTo>
                    <a:pt x="91038" y="207193"/>
                  </a:lnTo>
                  <a:lnTo>
                    <a:pt x="86692" y="207561"/>
                  </a:lnTo>
                  <a:lnTo>
                    <a:pt x="82420" y="207856"/>
                  </a:lnTo>
                  <a:lnTo>
                    <a:pt x="78222" y="208077"/>
                  </a:lnTo>
                  <a:lnTo>
                    <a:pt x="74097" y="208298"/>
                  </a:lnTo>
                  <a:lnTo>
                    <a:pt x="69973" y="208372"/>
                  </a:lnTo>
                  <a:lnTo>
                    <a:pt x="65995" y="208372"/>
                  </a:lnTo>
                  <a:lnTo>
                    <a:pt x="62018" y="208298"/>
                  </a:lnTo>
                  <a:lnTo>
                    <a:pt x="58114" y="208224"/>
                  </a:lnTo>
                  <a:lnTo>
                    <a:pt x="54210" y="208003"/>
                  </a:lnTo>
                  <a:lnTo>
                    <a:pt x="50380" y="207709"/>
                  </a:lnTo>
                  <a:lnTo>
                    <a:pt x="46624" y="207340"/>
                  </a:lnTo>
                  <a:lnTo>
                    <a:pt x="42941" y="206972"/>
                  </a:lnTo>
                  <a:lnTo>
                    <a:pt x="39258" y="206456"/>
                  </a:lnTo>
                  <a:lnTo>
                    <a:pt x="35649" y="205867"/>
                  </a:lnTo>
                  <a:lnTo>
                    <a:pt x="32114" y="205204"/>
                  </a:lnTo>
                  <a:lnTo>
                    <a:pt x="28578" y="204541"/>
                  </a:lnTo>
                  <a:lnTo>
                    <a:pt x="24527" y="203584"/>
                  </a:lnTo>
                  <a:lnTo>
                    <a:pt x="20550" y="202479"/>
                  </a:lnTo>
                  <a:lnTo>
                    <a:pt x="16793" y="201374"/>
                  </a:lnTo>
                  <a:lnTo>
                    <a:pt x="13184" y="200048"/>
                  </a:lnTo>
                  <a:lnTo>
                    <a:pt x="9649" y="198649"/>
                  </a:lnTo>
                  <a:lnTo>
                    <a:pt x="6261" y="197176"/>
                  </a:lnTo>
                  <a:lnTo>
                    <a:pt x="3094" y="195555"/>
                  </a:lnTo>
                  <a:lnTo>
                    <a:pt x="0" y="193861"/>
                  </a:lnTo>
                  <a:lnTo>
                    <a:pt x="0" y="195261"/>
                  </a:lnTo>
                  <a:lnTo>
                    <a:pt x="3020" y="196881"/>
                  </a:lnTo>
                  <a:lnTo>
                    <a:pt x="6261" y="198502"/>
                  </a:lnTo>
                  <a:lnTo>
                    <a:pt x="9575" y="199901"/>
                  </a:lnTo>
                  <a:lnTo>
                    <a:pt x="13111" y="201301"/>
                  </a:lnTo>
                  <a:lnTo>
                    <a:pt x="16720" y="202553"/>
                  </a:lnTo>
                  <a:lnTo>
                    <a:pt x="20403" y="203658"/>
                  </a:lnTo>
                  <a:lnTo>
                    <a:pt x="24306" y="204762"/>
                  </a:lnTo>
                  <a:lnTo>
                    <a:pt x="28284" y="205646"/>
                  </a:lnTo>
                  <a:lnTo>
                    <a:pt x="32850" y="206604"/>
                  </a:lnTo>
                  <a:lnTo>
                    <a:pt x="37491" y="207340"/>
                  </a:lnTo>
                  <a:lnTo>
                    <a:pt x="42205" y="208077"/>
                  </a:lnTo>
                  <a:lnTo>
                    <a:pt x="46992" y="208592"/>
                  </a:lnTo>
                  <a:lnTo>
                    <a:pt x="51853" y="209034"/>
                  </a:lnTo>
                  <a:lnTo>
                    <a:pt x="56788" y="209329"/>
                  </a:lnTo>
                  <a:lnTo>
                    <a:pt x="61797" y="209476"/>
                  </a:lnTo>
                  <a:lnTo>
                    <a:pt x="66953" y="209550"/>
                  </a:lnTo>
                  <a:lnTo>
                    <a:pt x="72845" y="209476"/>
                  </a:lnTo>
                  <a:lnTo>
                    <a:pt x="78811" y="209255"/>
                  </a:lnTo>
                  <a:lnTo>
                    <a:pt x="84925" y="208887"/>
                  </a:lnTo>
                  <a:lnTo>
                    <a:pt x="91185" y="208372"/>
                  </a:lnTo>
                  <a:lnTo>
                    <a:pt x="98109" y="207561"/>
                  </a:lnTo>
                  <a:lnTo>
                    <a:pt x="105254" y="206677"/>
                  </a:lnTo>
                  <a:lnTo>
                    <a:pt x="112619" y="205499"/>
                  </a:lnTo>
                  <a:lnTo>
                    <a:pt x="120132" y="204173"/>
                  </a:lnTo>
                  <a:lnTo>
                    <a:pt x="127939" y="202700"/>
                  </a:lnTo>
                  <a:lnTo>
                    <a:pt x="135968" y="200932"/>
                  </a:lnTo>
                  <a:lnTo>
                    <a:pt x="144438" y="199017"/>
                  </a:lnTo>
                  <a:lnTo>
                    <a:pt x="153130" y="196881"/>
                  </a:lnTo>
                  <a:lnTo>
                    <a:pt x="157181" y="195850"/>
                  </a:lnTo>
                  <a:lnTo>
                    <a:pt x="161158" y="194745"/>
                  </a:lnTo>
                  <a:lnTo>
                    <a:pt x="165062" y="193567"/>
                  </a:lnTo>
                  <a:lnTo>
                    <a:pt x="168818" y="192388"/>
                  </a:lnTo>
                  <a:lnTo>
                    <a:pt x="172501" y="191136"/>
                  </a:lnTo>
                  <a:lnTo>
                    <a:pt x="176036" y="189884"/>
                  </a:lnTo>
                  <a:lnTo>
                    <a:pt x="179572" y="188485"/>
                  </a:lnTo>
                  <a:lnTo>
                    <a:pt x="182960" y="187159"/>
                  </a:lnTo>
                  <a:lnTo>
                    <a:pt x="186275" y="185686"/>
                  </a:lnTo>
                  <a:lnTo>
                    <a:pt x="189515" y="184213"/>
                  </a:lnTo>
                  <a:lnTo>
                    <a:pt x="192683" y="182739"/>
                  </a:lnTo>
                  <a:lnTo>
                    <a:pt x="195702" y="181119"/>
                  </a:lnTo>
                  <a:lnTo>
                    <a:pt x="198722" y="179499"/>
                  </a:lnTo>
                  <a:lnTo>
                    <a:pt x="201595" y="177804"/>
                  </a:lnTo>
                  <a:lnTo>
                    <a:pt x="204467" y="176110"/>
                  </a:lnTo>
                  <a:lnTo>
                    <a:pt x="207193" y="174343"/>
                  </a:lnTo>
                  <a:lnTo>
                    <a:pt x="210654" y="171986"/>
                  </a:lnTo>
                  <a:lnTo>
                    <a:pt x="213969" y="169481"/>
                  </a:lnTo>
                  <a:lnTo>
                    <a:pt x="217283" y="166903"/>
                  </a:lnTo>
                  <a:lnTo>
                    <a:pt x="220451" y="164105"/>
                  </a:lnTo>
                  <a:lnTo>
                    <a:pt x="223618" y="161232"/>
                  </a:lnTo>
                  <a:lnTo>
                    <a:pt x="226711" y="158286"/>
                  </a:lnTo>
                  <a:lnTo>
                    <a:pt x="229658" y="155192"/>
                  </a:lnTo>
                  <a:lnTo>
                    <a:pt x="232530" y="152025"/>
                  </a:lnTo>
                  <a:lnTo>
                    <a:pt x="235329" y="148784"/>
                  </a:lnTo>
                  <a:lnTo>
                    <a:pt x="237981" y="145396"/>
                  </a:lnTo>
                  <a:lnTo>
                    <a:pt x="240559" y="141934"/>
                  </a:lnTo>
                  <a:lnTo>
                    <a:pt x="243063" y="138472"/>
                  </a:lnTo>
                  <a:lnTo>
                    <a:pt x="245346" y="134863"/>
                  </a:lnTo>
                  <a:lnTo>
                    <a:pt x="247556" y="131254"/>
                  </a:lnTo>
                  <a:lnTo>
                    <a:pt x="249618" y="127571"/>
                  </a:lnTo>
                  <a:lnTo>
                    <a:pt x="251533" y="123815"/>
                  </a:lnTo>
                  <a:lnTo>
                    <a:pt x="253522" y="119764"/>
                  </a:lnTo>
                  <a:lnTo>
                    <a:pt x="254406" y="117702"/>
                  </a:lnTo>
                  <a:lnTo>
                    <a:pt x="255216" y="115713"/>
                  </a:lnTo>
                  <a:lnTo>
                    <a:pt x="256026" y="113650"/>
                  </a:lnTo>
                  <a:lnTo>
                    <a:pt x="256763" y="111588"/>
                  </a:lnTo>
                  <a:lnTo>
                    <a:pt x="257426" y="109599"/>
                  </a:lnTo>
                  <a:lnTo>
                    <a:pt x="258089" y="107537"/>
                  </a:lnTo>
                  <a:lnTo>
                    <a:pt x="258678" y="105548"/>
                  </a:lnTo>
                  <a:lnTo>
                    <a:pt x="259193" y="103486"/>
                  </a:lnTo>
                  <a:lnTo>
                    <a:pt x="259709" y="101497"/>
                  </a:lnTo>
                  <a:lnTo>
                    <a:pt x="260151" y="99435"/>
                  </a:lnTo>
                  <a:lnTo>
                    <a:pt x="260519" y="97446"/>
                  </a:lnTo>
                  <a:lnTo>
                    <a:pt x="260887" y="95458"/>
                  </a:lnTo>
                  <a:lnTo>
                    <a:pt x="261182" y="93395"/>
                  </a:lnTo>
                  <a:lnTo>
                    <a:pt x="261403" y="91407"/>
                  </a:lnTo>
                  <a:lnTo>
                    <a:pt x="261624" y="89271"/>
                  </a:lnTo>
                  <a:lnTo>
                    <a:pt x="261771" y="87061"/>
                  </a:lnTo>
                  <a:lnTo>
                    <a:pt x="261845" y="84925"/>
                  </a:lnTo>
                  <a:lnTo>
                    <a:pt x="261845" y="82789"/>
                  </a:lnTo>
                  <a:lnTo>
                    <a:pt x="261845" y="80653"/>
                  </a:lnTo>
                  <a:lnTo>
                    <a:pt x="261698" y="78590"/>
                  </a:lnTo>
                  <a:lnTo>
                    <a:pt x="261550" y="76454"/>
                  </a:lnTo>
                  <a:lnTo>
                    <a:pt x="261329" y="74392"/>
                  </a:lnTo>
                  <a:lnTo>
                    <a:pt x="261035" y="72330"/>
                  </a:lnTo>
                  <a:lnTo>
                    <a:pt x="260667" y="70341"/>
                  </a:lnTo>
                  <a:lnTo>
                    <a:pt x="260298" y="68279"/>
                  </a:lnTo>
                  <a:lnTo>
                    <a:pt x="259783" y="66290"/>
                  </a:lnTo>
                  <a:lnTo>
                    <a:pt x="259267" y="64301"/>
                  </a:lnTo>
                  <a:lnTo>
                    <a:pt x="258678" y="62313"/>
                  </a:lnTo>
                  <a:lnTo>
                    <a:pt x="258015" y="60398"/>
                  </a:lnTo>
                  <a:lnTo>
                    <a:pt x="257278" y="58482"/>
                  </a:lnTo>
                  <a:lnTo>
                    <a:pt x="256542" y="56641"/>
                  </a:lnTo>
                  <a:lnTo>
                    <a:pt x="255732" y="54873"/>
                  </a:lnTo>
                  <a:lnTo>
                    <a:pt x="254848" y="53106"/>
                  </a:lnTo>
                  <a:lnTo>
                    <a:pt x="253964" y="51412"/>
                  </a:lnTo>
                  <a:lnTo>
                    <a:pt x="253006" y="49717"/>
                  </a:lnTo>
                  <a:lnTo>
                    <a:pt x="252049" y="48171"/>
                  </a:lnTo>
                  <a:lnTo>
                    <a:pt x="251018" y="46550"/>
                  </a:lnTo>
                  <a:lnTo>
                    <a:pt x="249913" y="45004"/>
                  </a:lnTo>
                  <a:lnTo>
                    <a:pt x="248808" y="43530"/>
                  </a:lnTo>
                  <a:lnTo>
                    <a:pt x="247703" y="42057"/>
                  </a:lnTo>
                  <a:lnTo>
                    <a:pt x="246525" y="40658"/>
                  </a:lnTo>
                  <a:lnTo>
                    <a:pt x="245346" y="39332"/>
                  </a:lnTo>
                  <a:lnTo>
                    <a:pt x="242916" y="36680"/>
                  </a:lnTo>
                  <a:lnTo>
                    <a:pt x="240411" y="34250"/>
                  </a:lnTo>
                  <a:lnTo>
                    <a:pt x="237760" y="31893"/>
                  </a:lnTo>
                  <a:lnTo>
                    <a:pt x="235182" y="29757"/>
                  </a:lnTo>
                  <a:lnTo>
                    <a:pt x="232530" y="27768"/>
                  </a:lnTo>
                  <a:lnTo>
                    <a:pt x="229879" y="25853"/>
                  </a:lnTo>
                  <a:lnTo>
                    <a:pt x="227227" y="24159"/>
                  </a:lnTo>
                  <a:lnTo>
                    <a:pt x="224649" y="22539"/>
                  </a:lnTo>
                  <a:lnTo>
                    <a:pt x="222071" y="21065"/>
                  </a:lnTo>
                  <a:lnTo>
                    <a:pt x="219640" y="19740"/>
                  </a:lnTo>
                  <a:lnTo>
                    <a:pt x="216031" y="17972"/>
                  </a:lnTo>
                  <a:lnTo>
                    <a:pt x="212496" y="16204"/>
                  </a:lnTo>
                  <a:lnTo>
                    <a:pt x="208887" y="14584"/>
                  </a:lnTo>
                  <a:lnTo>
                    <a:pt x="205204" y="13037"/>
                  </a:lnTo>
                  <a:lnTo>
                    <a:pt x="201521" y="11564"/>
                  </a:lnTo>
                  <a:lnTo>
                    <a:pt x="197838" y="10238"/>
                  </a:lnTo>
                  <a:lnTo>
                    <a:pt x="194082" y="8912"/>
                  </a:lnTo>
                  <a:lnTo>
                    <a:pt x="190326" y="7734"/>
                  </a:lnTo>
                  <a:lnTo>
                    <a:pt x="186569" y="6555"/>
                  </a:lnTo>
                  <a:lnTo>
                    <a:pt x="182739" y="5524"/>
                  </a:lnTo>
                  <a:lnTo>
                    <a:pt x="178909" y="4640"/>
                  </a:lnTo>
                  <a:lnTo>
                    <a:pt x="175079" y="3756"/>
                  </a:lnTo>
                  <a:lnTo>
                    <a:pt x="171175" y="3020"/>
                  </a:lnTo>
                  <a:lnTo>
                    <a:pt x="167271" y="2283"/>
                  </a:lnTo>
                  <a:lnTo>
                    <a:pt x="163294" y="1694"/>
                  </a:lnTo>
                  <a:lnTo>
                    <a:pt x="159390" y="1178"/>
                  </a:lnTo>
                  <a:lnTo>
                    <a:pt x="155413" y="810"/>
                  </a:lnTo>
                  <a:lnTo>
                    <a:pt x="151436" y="442"/>
                  </a:lnTo>
                  <a:lnTo>
                    <a:pt x="147384" y="221"/>
                  </a:lnTo>
                  <a:lnTo>
                    <a:pt x="143407" y="74"/>
                  </a:lnTo>
                  <a:lnTo>
                    <a:pt x="139356" y="0"/>
                  </a:lnTo>
                  <a:close/>
                </a:path>
              </a:pathLst>
            </a:custGeom>
            <a:solidFill>
              <a:schemeClr val="lt2"/>
            </a:solidFill>
            <a:ln>
              <a:noFill/>
            </a:ln>
          </p:spPr>
          <p:txBody>
            <a:bodyPr spcFirstLastPara="1" wrap="square" lIns="95675" tIns="95675" rIns="95675" bIns="95675" anchor="ctr" anchorCtr="0">
              <a:noAutofit/>
            </a:bodyPr>
            <a:lstStyle/>
            <a:p>
              <a:pPr marL="0" lvl="0" indent="0" algn="l" rtl="0">
                <a:spcBef>
                  <a:spcPts val="0"/>
                </a:spcBef>
                <a:spcAft>
                  <a:spcPts val="0"/>
                </a:spcAft>
                <a:buNone/>
              </a:pPr>
              <a:endParaRPr sz="1465">
                <a:solidFill>
                  <a:schemeClr val="lt2"/>
                </a:solidFill>
                <a:latin typeface="Nunito Sans"/>
                <a:ea typeface="Nunito Sans"/>
                <a:cs typeface="Nunito Sans"/>
                <a:sym typeface="Nunito Sans"/>
              </a:endParaRPr>
            </a:p>
          </p:txBody>
        </p:sp>
        <p:sp>
          <p:nvSpPr>
            <p:cNvPr id="970" name="Google Shape;970;p120"/>
            <p:cNvSpPr/>
            <p:nvPr/>
          </p:nvSpPr>
          <p:spPr>
            <a:xfrm>
              <a:off x="536925" y="582450"/>
              <a:ext cx="3622025" cy="1145375"/>
            </a:xfrm>
            <a:custGeom>
              <a:avLst/>
              <a:gdLst/>
              <a:ahLst/>
              <a:cxnLst/>
              <a:rect l="l" t="t" r="r" b="b"/>
              <a:pathLst>
                <a:path w="144881" h="45815" extrusionOk="0">
                  <a:moveTo>
                    <a:pt x="137294" y="1"/>
                  </a:moveTo>
                  <a:lnTo>
                    <a:pt x="133390" y="148"/>
                  </a:lnTo>
                  <a:lnTo>
                    <a:pt x="128750" y="295"/>
                  </a:lnTo>
                  <a:lnTo>
                    <a:pt x="123594" y="516"/>
                  </a:lnTo>
                  <a:lnTo>
                    <a:pt x="117775" y="958"/>
                  </a:lnTo>
                  <a:lnTo>
                    <a:pt x="111514" y="1474"/>
                  </a:lnTo>
                  <a:lnTo>
                    <a:pt x="104812" y="2284"/>
                  </a:lnTo>
                  <a:lnTo>
                    <a:pt x="97741" y="3168"/>
                  </a:lnTo>
                  <a:lnTo>
                    <a:pt x="94058" y="3757"/>
                  </a:lnTo>
                  <a:lnTo>
                    <a:pt x="90302" y="4346"/>
                  </a:lnTo>
                  <a:lnTo>
                    <a:pt x="86471" y="5083"/>
                  </a:lnTo>
                  <a:lnTo>
                    <a:pt x="82641" y="5819"/>
                  </a:lnTo>
                  <a:lnTo>
                    <a:pt x="78738" y="6630"/>
                  </a:lnTo>
                  <a:lnTo>
                    <a:pt x="74834" y="7513"/>
                  </a:lnTo>
                  <a:lnTo>
                    <a:pt x="70857" y="8471"/>
                  </a:lnTo>
                  <a:lnTo>
                    <a:pt x="66805" y="9502"/>
                  </a:lnTo>
                  <a:lnTo>
                    <a:pt x="62828" y="10681"/>
                  </a:lnTo>
                  <a:lnTo>
                    <a:pt x="58777" y="11859"/>
                  </a:lnTo>
                  <a:lnTo>
                    <a:pt x="54284" y="13332"/>
                  </a:lnTo>
                  <a:lnTo>
                    <a:pt x="49938" y="14879"/>
                  </a:lnTo>
                  <a:lnTo>
                    <a:pt x="45593" y="16499"/>
                  </a:lnTo>
                  <a:lnTo>
                    <a:pt x="41468" y="18194"/>
                  </a:lnTo>
                  <a:lnTo>
                    <a:pt x="37417" y="19961"/>
                  </a:lnTo>
                  <a:lnTo>
                    <a:pt x="33440" y="21803"/>
                  </a:lnTo>
                  <a:lnTo>
                    <a:pt x="29536" y="23644"/>
                  </a:lnTo>
                  <a:lnTo>
                    <a:pt x="25853" y="25633"/>
                  </a:lnTo>
                  <a:lnTo>
                    <a:pt x="22170" y="27695"/>
                  </a:lnTo>
                  <a:lnTo>
                    <a:pt x="18708" y="29831"/>
                  </a:lnTo>
                  <a:lnTo>
                    <a:pt x="15247" y="32041"/>
                  </a:lnTo>
                  <a:lnTo>
                    <a:pt x="12006" y="34324"/>
                  </a:lnTo>
                  <a:lnTo>
                    <a:pt x="8839" y="36681"/>
                  </a:lnTo>
                  <a:lnTo>
                    <a:pt x="5745" y="39112"/>
                  </a:lnTo>
                  <a:lnTo>
                    <a:pt x="2799" y="41616"/>
                  </a:lnTo>
                  <a:lnTo>
                    <a:pt x="0" y="44194"/>
                  </a:lnTo>
                  <a:lnTo>
                    <a:pt x="0" y="45814"/>
                  </a:lnTo>
                  <a:lnTo>
                    <a:pt x="2799" y="43236"/>
                  </a:lnTo>
                  <a:lnTo>
                    <a:pt x="5745" y="40658"/>
                  </a:lnTo>
                  <a:lnTo>
                    <a:pt x="8839" y="38228"/>
                  </a:lnTo>
                  <a:lnTo>
                    <a:pt x="12006" y="35797"/>
                  </a:lnTo>
                  <a:lnTo>
                    <a:pt x="15247" y="33514"/>
                  </a:lnTo>
                  <a:lnTo>
                    <a:pt x="18708" y="31231"/>
                  </a:lnTo>
                  <a:lnTo>
                    <a:pt x="22244" y="29095"/>
                  </a:lnTo>
                  <a:lnTo>
                    <a:pt x="25853" y="26959"/>
                  </a:lnTo>
                  <a:lnTo>
                    <a:pt x="29609" y="24970"/>
                  </a:lnTo>
                  <a:lnTo>
                    <a:pt x="33513" y="23055"/>
                  </a:lnTo>
                  <a:lnTo>
                    <a:pt x="37491" y="21140"/>
                  </a:lnTo>
                  <a:lnTo>
                    <a:pt x="41615" y="19372"/>
                  </a:lnTo>
                  <a:lnTo>
                    <a:pt x="45814" y="17678"/>
                  </a:lnTo>
                  <a:lnTo>
                    <a:pt x="50159" y="16057"/>
                  </a:lnTo>
                  <a:lnTo>
                    <a:pt x="54579" y="14511"/>
                  </a:lnTo>
                  <a:lnTo>
                    <a:pt x="59145" y="13038"/>
                  </a:lnTo>
                  <a:lnTo>
                    <a:pt x="63123" y="11785"/>
                  </a:lnTo>
                  <a:lnTo>
                    <a:pt x="67100" y="10681"/>
                  </a:lnTo>
                  <a:lnTo>
                    <a:pt x="71077" y="9649"/>
                  </a:lnTo>
                  <a:lnTo>
                    <a:pt x="75055" y="8692"/>
                  </a:lnTo>
                  <a:lnTo>
                    <a:pt x="78959" y="7808"/>
                  </a:lnTo>
                  <a:lnTo>
                    <a:pt x="82862" y="6998"/>
                  </a:lnTo>
                  <a:lnTo>
                    <a:pt x="86692" y="6188"/>
                  </a:lnTo>
                  <a:lnTo>
                    <a:pt x="90523" y="5525"/>
                  </a:lnTo>
                  <a:lnTo>
                    <a:pt x="94205" y="4936"/>
                  </a:lnTo>
                  <a:lnTo>
                    <a:pt x="97888" y="4346"/>
                  </a:lnTo>
                  <a:lnTo>
                    <a:pt x="104885" y="3389"/>
                  </a:lnTo>
                  <a:lnTo>
                    <a:pt x="111588" y="2652"/>
                  </a:lnTo>
                  <a:lnTo>
                    <a:pt x="117849" y="2137"/>
                  </a:lnTo>
                  <a:lnTo>
                    <a:pt x="123594" y="1695"/>
                  </a:lnTo>
                  <a:lnTo>
                    <a:pt x="128823" y="1474"/>
                  </a:lnTo>
                  <a:lnTo>
                    <a:pt x="133390" y="1326"/>
                  </a:lnTo>
                  <a:lnTo>
                    <a:pt x="137294" y="1179"/>
                  </a:lnTo>
                  <a:lnTo>
                    <a:pt x="142818" y="1253"/>
                  </a:lnTo>
                  <a:lnTo>
                    <a:pt x="144807" y="1253"/>
                  </a:lnTo>
                  <a:lnTo>
                    <a:pt x="144880" y="74"/>
                  </a:lnTo>
                  <a:lnTo>
                    <a:pt x="142818" y="74"/>
                  </a:lnTo>
                  <a:lnTo>
                    <a:pt x="140461" y="1"/>
                  </a:lnTo>
                  <a:close/>
                </a:path>
              </a:pathLst>
            </a:custGeom>
            <a:solidFill>
              <a:schemeClr val="lt2"/>
            </a:solidFill>
            <a:ln>
              <a:noFill/>
            </a:ln>
          </p:spPr>
          <p:txBody>
            <a:bodyPr spcFirstLastPara="1" wrap="square" lIns="95675" tIns="95675" rIns="95675" bIns="95675" anchor="ctr" anchorCtr="0">
              <a:noAutofit/>
            </a:bodyPr>
            <a:lstStyle/>
            <a:p>
              <a:pPr marL="0" lvl="0" indent="0" algn="l" rtl="0">
                <a:spcBef>
                  <a:spcPts val="0"/>
                </a:spcBef>
                <a:spcAft>
                  <a:spcPts val="0"/>
                </a:spcAft>
                <a:buNone/>
              </a:pPr>
              <a:endParaRPr sz="1465">
                <a:solidFill>
                  <a:schemeClr val="lt2"/>
                </a:solidFill>
                <a:latin typeface="Nunito Sans"/>
                <a:ea typeface="Nunito Sans"/>
                <a:cs typeface="Nunito Sans"/>
                <a:sym typeface="Nunito Sans"/>
              </a:endParaRPr>
            </a:p>
          </p:txBody>
        </p:sp>
        <p:sp>
          <p:nvSpPr>
            <p:cNvPr id="971" name="Google Shape;971;p120"/>
            <p:cNvSpPr/>
            <p:nvPr/>
          </p:nvSpPr>
          <p:spPr>
            <a:xfrm>
              <a:off x="536925" y="4742150"/>
              <a:ext cx="1172975" cy="583750"/>
            </a:xfrm>
            <a:custGeom>
              <a:avLst/>
              <a:gdLst/>
              <a:ahLst/>
              <a:cxnLst/>
              <a:rect l="l" t="t" r="r" b="b"/>
              <a:pathLst>
                <a:path w="46919" h="23350" extrusionOk="0">
                  <a:moveTo>
                    <a:pt x="0" y="0"/>
                  </a:moveTo>
                  <a:lnTo>
                    <a:pt x="0" y="1474"/>
                  </a:lnTo>
                  <a:lnTo>
                    <a:pt x="147" y="1621"/>
                  </a:lnTo>
                  <a:lnTo>
                    <a:pt x="1841" y="2726"/>
                  </a:lnTo>
                  <a:lnTo>
                    <a:pt x="3830" y="3978"/>
                  </a:lnTo>
                  <a:lnTo>
                    <a:pt x="6113" y="5230"/>
                  </a:lnTo>
                  <a:lnTo>
                    <a:pt x="8618" y="6556"/>
                  </a:lnTo>
                  <a:lnTo>
                    <a:pt x="11343" y="7955"/>
                  </a:lnTo>
                  <a:lnTo>
                    <a:pt x="14215" y="9355"/>
                  </a:lnTo>
                  <a:lnTo>
                    <a:pt x="20255" y="12154"/>
                  </a:lnTo>
                  <a:lnTo>
                    <a:pt x="26369" y="14879"/>
                  </a:lnTo>
                  <a:lnTo>
                    <a:pt x="32408" y="17457"/>
                  </a:lnTo>
                  <a:lnTo>
                    <a:pt x="42646" y="21729"/>
                  </a:lnTo>
                  <a:lnTo>
                    <a:pt x="46403" y="23349"/>
                  </a:lnTo>
                  <a:lnTo>
                    <a:pt x="46919" y="22244"/>
                  </a:lnTo>
                  <a:lnTo>
                    <a:pt x="43088" y="20624"/>
                  </a:lnTo>
                  <a:lnTo>
                    <a:pt x="32924" y="16426"/>
                  </a:lnTo>
                  <a:lnTo>
                    <a:pt x="26884" y="13848"/>
                  </a:lnTo>
                  <a:lnTo>
                    <a:pt x="20771" y="11122"/>
                  </a:lnTo>
                  <a:lnTo>
                    <a:pt x="14731" y="8324"/>
                  </a:lnTo>
                  <a:lnTo>
                    <a:pt x="11932" y="6924"/>
                  </a:lnTo>
                  <a:lnTo>
                    <a:pt x="9207" y="5598"/>
                  </a:lnTo>
                  <a:lnTo>
                    <a:pt x="6703" y="4272"/>
                  </a:lnTo>
                  <a:lnTo>
                    <a:pt x="4493" y="3020"/>
                  </a:lnTo>
                  <a:lnTo>
                    <a:pt x="2504" y="1768"/>
                  </a:lnTo>
                  <a:lnTo>
                    <a:pt x="810" y="663"/>
                  </a:lnTo>
                  <a:lnTo>
                    <a:pt x="0" y="0"/>
                  </a:lnTo>
                  <a:close/>
                </a:path>
              </a:pathLst>
            </a:custGeom>
            <a:solidFill>
              <a:schemeClr val="lt2"/>
            </a:solidFill>
            <a:ln>
              <a:noFill/>
            </a:ln>
          </p:spPr>
          <p:txBody>
            <a:bodyPr spcFirstLastPara="1" wrap="square" lIns="95675" tIns="95675" rIns="95675" bIns="95675" anchor="ctr" anchorCtr="0">
              <a:noAutofit/>
            </a:bodyPr>
            <a:lstStyle/>
            <a:p>
              <a:pPr marL="0" lvl="0" indent="0" algn="l" rtl="0">
                <a:spcBef>
                  <a:spcPts val="0"/>
                </a:spcBef>
                <a:spcAft>
                  <a:spcPts val="0"/>
                </a:spcAft>
                <a:buNone/>
              </a:pPr>
              <a:endParaRPr sz="1465">
                <a:solidFill>
                  <a:schemeClr val="lt2"/>
                </a:solidFill>
                <a:latin typeface="Nunito Sans"/>
                <a:ea typeface="Nunito Sans"/>
                <a:cs typeface="Nunito Sans"/>
                <a:sym typeface="Nunito Sans"/>
              </a:endParaRPr>
            </a:p>
          </p:txBody>
        </p:sp>
      </p:grpSp>
      <p:sp>
        <p:nvSpPr>
          <p:cNvPr id="972" name="Google Shape;972;p120"/>
          <p:cNvSpPr txBox="1">
            <a:spLocks noGrp="1"/>
          </p:cNvSpPr>
          <p:nvPr>
            <p:ph type="body" idx="1"/>
          </p:nvPr>
        </p:nvSpPr>
        <p:spPr>
          <a:xfrm>
            <a:off x="4558800" y="1150300"/>
            <a:ext cx="4488000" cy="1559700"/>
          </a:xfrm>
          <a:prstGeom prst="rect">
            <a:avLst/>
          </a:prstGeom>
        </p:spPr>
        <p:txBody>
          <a:bodyPr spcFirstLastPara="1" wrap="square" lIns="91425" tIns="91425" rIns="91425" bIns="91425" anchor="t" anchorCtr="0">
            <a:noAutofit/>
          </a:bodyPr>
          <a:lstStyle/>
          <a:p>
            <a:pPr marL="457200" lvl="0" indent="-393700" algn="l" rtl="0">
              <a:lnSpc>
                <a:spcPct val="100000"/>
              </a:lnSpc>
              <a:spcBef>
                <a:spcPts val="0"/>
              </a:spcBef>
              <a:spcAft>
                <a:spcPts val="0"/>
              </a:spcAft>
              <a:buSzPts val="2600"/>
              <a:buChar char="●"/>
            </a:pPr>
            <a:r>
              <a:rPr lang="en" sz="2600"/>
              <a:t>Led by trained volunteers</a:t>
            </a:r>
            <a:endParaRPr sz="2600"/>
          </a:p>
          <a:p>
            <a:pPr marL="457200" lvl="0" indent="-393700" algn="l" rtl="0">
              <a:lnSpc>
                <a:spcPct val="100000"/>
              </a:lnSpc>
              <a:spcBef>
                <a:spcPts val="0"/>
              </a:spcBef>
              <a:spcAft>
                <a:spcPts val="0"/>
              </a:spcAft>
              <a:buSzPts val="2600"/>
              <a:buChar char="●"/>
            </a:pPr>
            <a:r>
              <a:rPr lang="en" sz="2600"/>
              <a:t>Informal, mutual support</a:t>
            </a:r>
            <a:endParaRPr sz="2600"/>
          </a:p>
          <a:p>
            <a:pPr marL="457200" lvl="0" indent="-393700" algn="l" rtl="0">
              <a:lnSpc>
                <a:spcPct val="100000"/>
              </a:lnSpc>
              <a:spcBef>
                <a:spcPts val="0"/>
              </a:spcBef>
              <a:spcAft>
                <a:spcPts val="0"/>
              </a:spcAft>
              <a:buSzPts val="2600"/>
              <a:buChar char="●"/>
            </a:pPr>
            <a:r>
              <a:rPr lang="en" sz="2600"/>
              <a:t>Dementia education</a:t>
            </a:r>
            <a:endParaRPr sz="2600"/>
          </a:p>
          <a:p>
            <a:pPr marL="457200" lvl="0" indent="-393700" algn="l" rtl="0">
              <a:lnSpc>
                <a:spcPct val="100000"/>
              </a:lnSpc>
              <a:spcBef>
                <a:spcPts val="0"/>
              </a:spcBef>
              <a:spcAft>
                <a:spcPts val="0"/>
              </a:spcAft>
              <a:buSzPts val="2600"/>
              <a:buChar char="●"/>
            </a:pPr>
            <a:r>
              <a:rPr lang="en" sz="2600"/>
              <a:t>Problem-solving skills</a:t>
            </a:r>
            <a:endParaRPr sz="2600"/>
          </a:p>
          <a:p>
            <a:pPr marL="0" lvl="0" indent="0" algn="l" rtl="0">
              <a:spcBef>
                <a:spcPts val="0"/>
              </a:spcBef>
              <a:spcAft>
                <a:spcPts val="800"/>
              </a:spcAft>
              <a:buNone/>
            </a:pPr>
            <a:endParaRPr/>
          </a:p>
        </p:txBody>
      </p:sp>
      <p:sp>
        <p:nvSpPr>
          <p:cNvPr id="973" name="Google Shape;973;p120"/>
          <p:cNvSpPr txBox="1">
            <a:spLocks noGrp="1"/>
          </p:cNvSpPr>
          <p:nvPr>
            <p:ph type="title"/>
          </p:nvPr>
        </p:nvSpPr>
        <p:spPr>
          <a:xfrm>
            <a:off x="657750" y="1152100"/>
            <a:ext cx="3867300" cy="3016800"/>
          </a:xfrm>
          <a:prstGeom prst="rect">
            <a:avLst/>
          </a:prstGeom>
        </p:spPr>
        <p:txBody>
          <a:bodyPr spcFirstLastPara="1" wrap="square" lIns="91425" tIns="91425" rIns="91425" bIns="91425" anchor="t" anchorCtr="0">
            <a:spAutoFit/>
          </a:bodyPr>
          <a:lstStyle/>
          <a:p>
            <a:pPr marL="0" lvl="0" indent="0" algn="l" rtl="0">
              <a:spcBef>
                <a:spcPts val="0"/>
              </a:spcBef>
              <a:spcAft>
                <a:spcPts val="0"/>
              </a:spcAft>
              <a:buNone/>
            </a:pPr>
            <a:r>
              <a:rPr lang="en" sz="4600"/>
              <a:t>Dementia Caregivers Support Group</a:t>
            </a:r>
            <a:endParaRPr sz="4600"/>
          </a:p>
        </p:txBody>
      </p:sp>
      <p:sp>
        <p:nvSpPr>
          <p:cNvPr id="974" name="Google Shape;974;p120"/>
          <p:cNvSpPr txBox="1"/>
          <p:nvPr/>
        </p:nvSpPr>
        <p:spPr>
          <a:xfrm>
            <a:off x="3364425" y="3788375"/>
            <a:ext cx="3676500" cy="8619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 sz="2200">
                <a:solidFill>
                  <a:schemeClr val="dk1"/>
                </a:solidFill>
                <a:latin typeface="Nunito Sans"/>
                <a:ea typeface="Nunito Sans"/>
                <a:cs typeface="Nunito Sans"/>
                <a:sym typeface="Nunito Sans"/>
              </a:rPr>
              <a:t>Alzheimer’s Association Illinois Chapter offices</a:t>
            </a:r>
            <a:endParaRPr sz="1000"/>
          </a:p>
        </p:txBody>
      </p:sp>
      <p:pic>
        <p:nvPicPr>
          <p:cNvPr id="975" name="Google Shape;975;p120"/>
          <p:cNvPicPr preferRelativeResize="0"/>
          <p:nvPr/>
        </p:nvPicPr>
        <p:blipFill>
          <a:blip r:embed="rId3">
            <a:alphaModFix/>
          </a:blip>
          <a:stretch>
            <a:fillRect/>
          </a:stretch>
        </p:blipFill>
        <p:spPr>
          <a:xfrm>
            <a:off x="7088550" y="3009205"/>
            <a:ext cx="1559775" cy="1559692"/>
          </a:xfrm>
          <a:prstGeom prst="rect">
            <a:avLst/>
          </a:prstGeom>
          <a:noFill/>
          <a:ln>
            <a:noFill/>
          </a:ln>
        </p:spPr>
      </p:pic>
      <p:pic>
        <p:nvPicPr>
          <p:cNvPr id="976" name="Google Shape;976;p120"/>
          <p:cNvPicPr preferRelativeResize="0"/>
          <p:nvPr/>
        </p:nvPicPr>
        <p:blipFill>
          <a:blip r:embed="rId4">
            <a:alphaModFix/>
          </a:blip>
          <a:stretch>
            <a:fillRect/>
          </a:stretch>
        </p:blipFill>
        <p:spPr>
          <a:xfrm>
            <a:off x="6886674" y="228597"/>
            <a:ext cx="1963551" cy="969329"/>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59"/>
        <p:cNvGrpSpPr/>
        <p:nvPr/>
      </p:nvGrpSpPr>
      <p:grpSpPr>
        <a:xfrm>
          <a:off x="0" y="0"/>
          <a:ext cx="0" cy="0"/>
          <a:chOff x="0" y="0"/>
          <a:chExt cx="0" cy="0"/>
        </a:xfrm>
      </p:grpSpPr>
      <p:sp>
        <p:nvSpPr>
          <p:cNvPr id="760" name="Google Shape;760;p94"/>
          <p:cNvSpPr txBox="1">
            <a:spLocks noGrp="1"/>
          </p:cNvSpPr>
          <p:nvPr>
            <p:ph type="ctrTitle"/>
          </p:nvPr>
        </p:nvSpPr>
        <p:spPr>
          <a:xfrm>
            <a:off x="323379" y="2393442"/>
            <a:ext cx="7803600" cy="2141700"/>
          </a:xfrm>
          <a:prstGeom prst="rect">
            <a:avLst/>
          </a:prstGeom>
          <a:noFill/>
          <a:ln>
            <a:noFill/>
          </a:ln>
        </p:spPr>
        <p:txBody>
          <a:bodyPr spcFirstLastPara="1" wrap="square" lIns="68575" tIns="34275" rIns="68575" bIns="34275" anchor="b" anchorCtr="0">
            <a:normAutofit/>
          </a:bodyPr>
          <a:lstStyle/>
          <a:p>
            <a:pPr marL="0" lvl="0" indent="0" algn="l" rtl="0">
              <a:lnSpc>
                <a:spcPct val="90000"/>
              </a:lnSpc>
              <a:spcBef>
                <a:spcPts val="0"/>
              </a:spcBef>
              <a:spcAft>
                <a:spcPts val="0"/>
              </a:spcAft>
              <a:buClr>
                <a:schemeClr val="lt2"/>
              </a:buClr>
              <a:buSzPts val="5400"/>
              <a:buFont typeface="Arial"/>
              <a:buNone/>
            </a:pPr>
            <a:r>
              <a:rPr lang="en"/>
              <a:t>THE FUTURE OF OUTREACH SERVICES</a:t>
            </a:r>
            <a:endParaRPr/>
          </a:p>
        </p:txBody>
      </p:sp>
      <p:sp>
        <p:nvSpPr>
          <p:cNvPr id="761" name="Google Shape;761;p94"/>
          <p:cNvSpPr txBox="1">
            <a:spLocks noGrp="1"/>
          </p:cNvSpPr>
          <p:nvPr>
            <p:ph type="subTitle" idx="1"/>
          </p:nvPr>
        </p:nvSpPr>
        <p:spPr>
          <a:xfrm>
            <a:off x="323379" y="311293"/>
            <a:ext cx="5763900" cy="1060500"/>
          </a:xfrm>
          <a:prstGeom prst="rect">
            <a:avLst/>
          </a:prstGeom>
          <a:noFill/>
          <a:ln>
            <a:noFill/>
          </a:ln>
        </p:spPr>
        <p:txBody>
          <a:bodyPr spcFirstLastPara="1" wrap="square" lIns="68575" tIns="34275" rIns="68575" bIns="34275" anchor="t" anchorCtr="0">
            <a:normAutofit/>
          </a:bodyPr>
          <a:lstStyle/>
          <a:p>
            <a:pPr marL="0" lvl="0" indent="0" algn="l" rtl="0">
              <a:lnSpc>
                <a:spcPct val="120000"/>
              </a:lnSpc>
              <a:spcBef>
                <a:spcPts val="0"/>
              </a:spcBef>
              <a:spcAft>
                <a:spcPts val="0"/>
              </a:spcAft>
              <a:buClr>
                <a:schemeClr val="lt1"/>
              </a:buClr>
              <a:buSzPts val="1500"/>
              <a:buNone/>
            </a:pPr>
            <a:r>
              <a:rPr lang="en"/>
              <a:t>Presented by Madison Benson</a:t>
            </a:r>
            <a:endParaRPr/>
          </a:p>
          <a:p>
            <a:pPr marL="0" lvl="0" indent="0" algn="l" rtl="0">
              <a:lnSpc>
                <a:spcPct val="120000"/>
              </a:lnSpc>
              <a:spcBef>
                <a:spcPts val="800"/>
              </a:spcBef>
              <a:spcAft>
                <a:spcPts val="0"/>
              </a:spcAft>
              <a:buClr>
                <a:schemeClr val="lt1"/>
              </a:buClr>
              <a:buSzPts val="1500"/>
              <a:buNone/>
            </a:pPr>
            <a:r>
              <a:rPr lang="en"/>
              <a:t>Morton Public Library Adult Services Coordinator</a:t>
            </a:r>
            <a:endParaRPr/>
          </a:p>
        </p:txBody>
      </p:sp>
      <p:sp>
        <p:nvSpPr>
          <p:cNvPr id="762" name="Google Shape;762;p94"/>
          <p:cNvSpPr txBox="1">
            <a:spLocks noGrp="1"/>
          </p:cNvSpPr>
          <p:nvPr>
            <p:ph type="sldNum" idx="12"/>
          </p:nvPr>
        </p:nvSpPr>
        <p:spPr>
          <a:xfrm>
            <a:off x="8736323" y="4867893"/>
            <a:ext cx="342900" cy="252000"/>
          </a:xfrm>
          <a:prstGeom prst="rect">
            <a:avLst/>
          </a:prstGeom>
          <a:noFill/>
          <a:ln>
            <a:noFill/>
          </a:ln>
        </p:spPr>
        <p:txBody>
          <a:bodyPr spcFirstLastPara="1" wrap="square" lIns="68575" tIns="34275" rIns="68575" bIns="34275" anchor="ctr" anchorCtr="0">
            <a:noAutofit/>
          </a:bodyPr>
          <a:lstStyle/>
          <a:p>
            <a:pPr marL="0" lvl="0" indent="0" algn="r" rtl="0">
              <a:spcBef>
                <a:spcPts val="0"/>
              </a:spcBef>
              <a:spcAft>
                <a:spcPts val="0"/>
              </a:spcAft>
              <a:buNone/>
            </a:pPr>
            <a:fld id="{00000000-1234-1234-1234-123412341234}" type="slidenum">
              <a:rPr lang="en"/>
              <a:t>3</a:t>
            </a:fld>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980"/>
        <p:cNvGrpSpPr/>
        <p:nvPr/>
      </p:nvGrpSpPr>
      <p:grpSpPr>
        <a:xfrm>
          <a:off x="0" y="0"/>
          <a:ext cx="0" cy="0"/>
          <a:chOff x="0" y="0"/>
          <a:chExt cx="0" cy="0"/>
        </a:xfrm>
      </p:grpSpPr>
      <p:grpSp>
        <p:nvGrpSpPr>
          <p:cNvPr id="981" name="Google Shape;981;p121"/>
          <p:cNvGrpSpPr/>
          <p:nvPr/>
        </p:nvGrpSpPr>
        <p:grpSpPr>
          <a:xfrm>
            <a:off x="-1" y="760310"/>
            <a:ext cx="4358410" cy="3487960"/>
            <a:chOff x="536925" y="238125"/>
            <a:chExt cx="6546125" cy="5238750"/>
          </a:xfrm>
        </p:grpSpPr>
        <p:sp>
          <p:nvSpPr>
            <p:cNvPr id="982" name="Google Shape;982;p121"/>
            <p:cNvSpPr/>
            <p:nvPr/>
          </p:nvSpPr>
          <p:spPr>
            <a:xfrm>
              <a:off x="536925" y="238125"/>
              <a:ext cx="6546125" cy="5238750"/>
            </a:xfrm>
            <a:custGeom>
              <a:avLst/>
              <a:gdLst/>
              <a:ahLst/>
              <a:cxnLst/>
              <a:rect l="l" t="t" r="r" b="b"/>
              <a:pathLst>
                <a:path w="261845" h="209550" extrusionOk="0">
                  <a:moveTo>
                    <a:pt x="135305" y="0"/>
                  </a:moveTo>
                  <a:lnTo>
                    <a:pt x="131254" y="74"/>
                  </a:lnTo>
                  <a:lnTo>
                    <a:pt x="127129" y="295"/>
                  </a:lnTo>
                  <a:lnTo>
                    <a:pt x="123078" y="589"/>
                  </a:lnTo>
                  <a:lnTo>
                    <a:pt x="118954" y="958"/>
                  </a:lnTo>
                  <a:lnTo>
                    <a:pt x="114829" y="1399"/>
                  </a:lnTo>
                  <a:lnTo>
                    <a:pt x="110704" y="1989"/>
                  </a:lnTo>
                  <a:lnTo>
                    <a:pt x="106579" y="2578"/>
                  </a:lnTo>
                  <a:lnTo>
                    <a:pt x="102455" y="3314"/>
                  </a:lnTo>
                  <a:lnTo>
                    <a:pt x="98256" y="4125"/>
                  </a:lnTo>
                  <a:lnTo>
                    <a:pt x="94132" y="5009"/>
                  </a:lnTo>
                  <a:lnTo>
                    <a:pt x="90964" y="5745"/>
                  </a:lnTo>
                  <a:lnTo>
                    <a:pt x="87797" y="6555"/>
                  </a:lnTo>
                  <a:lnTo>
                    <a:pt x="84704" y="7439"/>
                  </a:lnTo>
                  <a:lnTo>
                    <a:pt x="81537" y="8323"/>
                  </a:lnTo>
                  <a:lnTo>
                    <a:pt x="78443" y="9207"/>
                  </a:lnTo>
                  <a:lnTo>
                    <a:pt x="75276" y="10238"/>
                  </a:lnTo>
                  <a:lnTo>
                    <a:pt x="72182" y="11269"/>
                  </a:lnTo>
                  <a:lnTo>
                    <a:pt x="69089" y="12374"/>
                  </a:lnTo>
                  <a:lnTo>
                    <a:pt x="65995" y="13479"/>
                  </a:lnTo>
                  <a:lnTo>
                    <a:pt x="62975" y="14657"/>
                  </a:lnTo>
                  <a:lnTo>
                    <a:pt x="59882" y="15836"/>
                  </a:lnTo>
                  <a:lnTo>
                    <a:pt x="56862" y="17088"/>
                  </a:lnTo>
                  <a:lnTo>
                    <a:pt x="53842" y="18414"/>
                  </a:lnTo>
                  <a:lnTo>
                    <a:pt x="50822" y="19813"/>
                  </a:lnTo>
                  <a:lnTo>
                    <a:pt x="47802" y="21213"/>
                  </a:lnTo>
                  <a:lnTo>
                    <a:pt x="44782" y="22612"/>
                  </a:lnTo>
                  <a:lnTo>
                    <a:pt x="41836" y="24085"/>
                  </a:lnTo>
                  <a:lnTo>
                    <a:pt x="38890" y="25632"/>
                  </a:lnTo>
                  <a:lnTo>
                    <a:pt x="35944" y="27179"/>
                  </a:lnTo>
                  <a:lnTo>
                    <a:pt x="33071" y="28799"/>
                  </a:lnTo>
                  <a:lnTo>
                    <a:pt x="30199" y="30493"/>
                  </a:lnTo>
                  <a:lnTo>
                    <a:pt x="27326" y="32187"/>
                  </a:lnTo>
                  <a:lnTo>
                    <a:pt x="24454" y="33882"/>
                  </a:lnTo>
                  <a:lnTo>
                    <a:pt x="21655" y="35649"/>
                  </a:lnTo>
                  <a:lnTo>
                    <a:pt x="18856" y="37491"/>
                  </a:lnTo>
                  <a:lnTo>
                    <a:pt x="16057" y="39332"/>
                  </a:lnTo>
                  <a:lnTo>
                    <a:pt x="13332" y="41247"/>
                  </a:lnTo>
                  <a:lnTo>
                    <a:pt x="10606" y="43162"/>
                  </a:lnTo>
                  <a:lnTo>
                    <a:pt x="7881" y="45151"/>
                  </a:lnTo>
                  <a:lnTo>
                    <a:pt x="5230" y="47140"/>
                  </a:lnTo>
                  <a:lnTo>
                    <a:pt x="2578" y="49202"/>
                  </a:lnTo>
                  <a:lnTo>
                    <a:pt x="0" y="51264"/>
                  </a:lnTo>
                  <a:lnTo>
                    <a:pt x="0" y="52811"/>
                  </a:lnTo>
                  <a:lnTo>
                    <a:pt x="2578" y="50675"/>
                  </a:lnTo>
                  <a:lnTo>
                    <a:pt x="5230" y="48613"/>
                  </a:lnTo>
                  <a:lnTo>
                    <a:pt x="7881" y="46624"/>
                  </a:lnTo>
                  <a:lnTo>
                    <a:pt x="10606" y="44635"/>
                  </a:lnTo>
                  <a:lnTo>
                    <a:pt x="13332" y="42647"/>
                  </a:lnTo>
                  <a:lnTo>
                    <a:pt x="16057" y="40732"/>
                  </a:lnTo>
                  <a:lnTo>
                    <a:pt x="18856" y="38890"/>
                  </a:lnTo>
                  <a:lnTo>
                    <a:pt x="21655" y="37049"/>
                  </a:lnTo>
                  <a:lnTo>
                    <a:pt x="24527" y="35281"/>
                  </a:lnTo>
                  <a:lnTo>
                    <a:pt x="27326" y="33513"/>
                  </a:lnTo>
                  <a:lnTo>
                    <a:pt x="30199" y="31819"/>
                  </a:lnTo>
                  <a:lnTo>
                    <a:pt x="33145" y="30125"/>
                  </a:lnTo>
                  <a:lnTo>
                    <a:pt x="36017" y="28505"/>
                  </a:lnTo>
                  <a:lnTo>
                    <a:pt x="38964" y="26958"/>
                  </a:lnTo>
                  <a:lnTo>
                    <a:pt x="41910" y="25411"/>
                  </a:lnTo>
                  <a:lnTo>
                    <a:pt x="44930" y="23864"/>
                  </a:lnTo>
                  <a:lnTo>
                    <a:pt x="47876" y="22465"/>
                  </a:lnTo>
                  <a:lnTo>
                    <a:pt x="50896" y="21065"/>
                  </a:lnTo>
                  <a:lnTo>
                    <a:pt x="53916" y="19666"/>
                  </a:lnTo>
                  <a:lnTo>
                    <a:pt x="57009" y="18340"/>
                  </a:lnTo>
                  <a:lnTo>
                    <a:pt x="60029" y="17088"/>
                  </a:lnTo>
                  <a:lnTo>
                    <a:pt x="63123" y="15836"/>
                  </a:lnTo>
                  <a:lnTo>
                    <a:pt x="66216" y="14657"/>
                  </a:lnTo>
                  <a:lnTo>
                    <a:pt x="69310" y="13553"/>
                  </a:lnTo>
                  <a:lnTo>
                    <a:pt x="72403" y="12448"/>
                  </a:lnTo>
                  <a:lnTo>
                    <a:pt x="75497" y="11417"/>
                  </a:lnTo>
                  <a:lnTo>
                    <a:pt x="78664" y="10385"/>
                  </a:lnTo>
                  <a:lnTo>
                    <a:pt x="81758" y="9502"/>
                  </a:lnTo>
                  <a:lnTo>
                    <a:pt x="84925" y="8544"/>
                  </a:lnTo>
                  <a:lnTo>
                    <a:pt x="88092" y="7734"/>
                  </a:lnTo>
                  <a:lnTo>
                    <a:pt x="91185" y="6924"/>
                  </a:lnTo>
                  <a:lnTo>
                    <a:pt x="94353" y="6187"/>
                  </a:lnTo>
                  <a:lnTo>
                    <a:pt x="98551" y="5303"/>
                  </a:lnTo>
                  <a:lnTo>
                    <a:pt x="102676" y="4493"/>
                  </a:lnTo>
                  <a:lnTo>
                    <a:pt x="106800" y="3756"/>
                  </a:lnTo>
                  <a:lnTo>
                    <a:pt x="110851" y="3094"/>
                  </a:lnTo>
                  <a:lnTo>
                    <a:pt x="114976" y="2578"/>
                  </a:lnTo>
                  <a:lnTo>
                    <a:pt x="119101" y="2136"/>
                  </a:lnTo>
                  <a:lnTo>
                    <a:pt x="123152" y="1768"/>
                  </a:lnTo>
                  <a:lnTo>
                    <a:pt x="127203" y="1473"/>
                  </a:lnTo>
                  <a:lnTo>
                    <a:pt x="131254" y="1252"/>
                  </a:lnTo>
                  <a:lnTo>
                    <a:pt x="135305" y="1178"/>
                  </a:lnTo>
                  <a:lnTo>
                    <a:pt x="139356" y="1178"/>
                  </a:lnTo>
                  <a:lnTo>
                    <a:pt x="143333" y="1252"/>
                  </a:lnTo>
                  <a:lnTo>
                    <a:pt x="147311" y="1399"/>
                  </a:lnTo>
                  <a:lnTo>
                    <a:pt x="151288" y="1620"/>
                  </a:lnTo>
                  <a:lnTo>
                    <a:pt x="155266" y="1989"/>
                  </a:lnTo>
                  <a:lnTo>
                    <a:pt x="159243" y="2357"/>
                  </a:lnTo>
                  <a:lnTo>
                    <a:pt x="163147" y="2873"/>
                  </a:lnTo>
                  <a:lnTo>
                    <a:pt x="167050" y="3462"/>
                  </a:lnTo>
                  <a:lnTo>
                    <a:pt x="170954" y="4125"/>
                  </a:lnTo>
                  <a:lnTo>
                    <a:pt x="174784" y="4935"/>
                  </a:lnTo>
                  <a:lnTo>
                    <a:pt x="178614" y="5745"/>
                  </a:lnTo>
                  <a:lnTo>
                    <a:pt x="182444" y="6703"/>
                  </a:lnTo>
                  <a:lnTo>
                    <a:pt x="186201" y="7734"/>
                  </a:lnTo>
                  <a:lnTo>
                    <a:pt x="189957" y="8839"/>
                  </a:lnTo>
                  <a:lnTo>
                    <a:pt x="193714" y="10017"/>
                  </a:lnTo>
                  <a:lnTo>
                    <a:pt x="197470" y="11343"/>
                  </a:lnTo>
                  <a:lnTo>
                    <a:pt x="201079" y="12669"/>
                  </a:lnTo>
                  <a:lnTo>
                    <a:pt x="204762" y="14142"/>
                  </a:lnTo>
                  <a:lnTo>
                    <a:pt x="208371" y="15689"/>
                  </a:lnTo>
                  <a:lnTo>
                    <a:pt x="211980" y="17309"/>
                  </a:lnTo>
                  <a:lnTo>
                    <a:pt x="215516" y="19003"/>
                  </a:lnTo>
                  <a:lnTo>
                    <a:pt x="219051" y="20771"/>
                  </a:lnTo>
                  <a:lnTo>
                    <a:pt x="221482" y="22097"/>
                  </a:lnTo>
                  <a:lnTo>
                    <a:pt x="223986" y="23570"/>
                  </a:lnTo>
                  <a:lnTo>
                    <a:pt x="226564" y="25117"/>
                  </a:lnTo>
                  <a:lnTo>
                    <a:pt x="229142" y="26811"/>
                  </a:lnTo>
                  <a:lnTo>
                    <a:pt x="231794" y="28652"/>
                  </a:lnTo>
                  <a:lnTo>
                    <a:pt x="234372" y="30641"/>
                  </a:lnTo>
                  <a:lnTo>
                    <a:pt x="237023" y="32777"/>
                  </a:lnTo>
                  <a:lnTo>
                    <a:pt x="239527" y="35060"/>
                  </a:lnTo>
                  <a:lnTo>
                    <a:pt x="242032" y="37491"/>
                  </a:lnTo>
                  <a:lnTo>
                    <a:pt x="244462" y="40069"/>
                  </a:lnTo>
                  <a:lnTo>
                    <a:pt x="245641" y="41394"/>
                  </a:lnTo>
                  <a:lnTo>
                    <a:pt x="246746" y="42794"/>
                  </a:lnTo>
                  <a:lnTo>
                    <a:pt x="247850" y="44193"/>
                  </a:lnTo>
                  <a:lnTo>
                    <a:pt x="248955" y="45666"/>
                  </a:lnTo>
                  <a:lnTo>
                    <a:pt x="249986" y="47213"/>
                  </a:lnTo>
                  <a:lnTo>
                    <a:pt x="251018" y="48760"/>
                  </a:lnTo>
                  <a:lnTo>
                    <a:pt x="251975" y="50307"/>
                  </a:lnTo>
                  <a:lnTo>
                    <a:pt x="252933" y="51927"/>
                  </a:lnTo>
                  <a:lnTo>
                    <a:pt x="253817" y="53621"/>
                  </a:lnTo>
                  <a:lnTo>
                    <a:pt x="254627" y="55315"/>
                  </a:lnTo>
                  <a:lnTo>
                    <a:pt x="255437" y="57083"/>
                  </a:lnTo>
                  <a:lnTo>
                    <a:pt x="256174" y="58924"/>
                  </a:lnTo>
                  <a:lnTo>
                    <a:pt x="256910" y="60766"/>
                  </a:lnTo>
                  <a:lnTo>
                    <a:pt x="257573" y="62681"/>
                  </a:lnTo>
                  <a:lnTo>
                    <a:pt x="258162" y="64670"/>
                  </a:lnTo>
                  <a:lnTo>
                    <a:pt x="258678" y="66585"/>
                  </a:lnTo>
                  <a:lnTo>
                    <a:pt x="259120" y="68573"/>
                  </a:lnTo>
                  <a:lnTo>
                    <a:pt x="259562" y="70562"/>
                  </a:lnTo>
                  <a:lnTo>
                    <a:pt x="259856" y="72551"/>
                  </a:lnTo>
                  <a:lnTo>
                    <a:pt x="260151" y="74539"/>
                  </a:lnTo>
                  <a:lnTo>
                    <a:pt x="260372" y="76602"/>
                  </a:lnTo>
                  <a:lnTo>
                    <a:pt x="260519" y="78664"/>
                  </a:lnTo>
                  <a:lnTo>
                    <a:pt x="260667" y="80726"/>
                  </a:lnTo>
                  <a:lnTo>
                    <a:pt x="260667" y="82789"/>
                  </a:lnTo>
                  <a:lnTo>
                    <a:pt x="260667" y="84925"/>
                  </a:lnTo>
                  <a:lnTo>
                    <a:pt x="260593" y="87061"/>
                  </a:lnTo>
                  <a:lnTo>
                    <a:pt x="260446" y="89197"/>
                  </a:lnTo>
                  <a:lnTo>
                    <a:pt x="260225" y="91333"/>
                  </a:lnTo>
                  <a:lnTo>
                    <a:pt x="260004" y="93248"/>
                  </a:lnTo>
                  <a:lnTo>
                    <a:pt x="259709" y="95237"/>
                  </a:lnTo>
                  <a:lnTo>
                    <a:pt x="259414" y="97225"/>
                  </a:lnTo>
                  <a:lnTo>
                    <a:pt x="258972" y="99214"/>
                  </a:lnTo>
                  <a:lnTo>
                    <a:pt x="258531" y="101203"/>
                  </a:lnTo>
                  <a:lnTo>
                    <a:pt x="258089" y="103191"/>
                  </a:lnTo>
                  <a:lnTo>
                    <a:pt x="257573" y="105180"/>
                  </a:lnTo>
                  <a:lnTo>
                    <a:pt x="256984" y="107242"/>
                  </a:lnTo>
                  <a:lnTo>
                    <a:pt x="256321" y="109231"/>
                  </a:lnTo>
                  <a:lnTo>
                    <a:pt x="255658" y="111220"/>
                  </a:lnTo>
                  <a:lnTo>
                    <a:pt x="254921" y="113209"/>
                  </a:lnTo>
                  <a:lnTo>
                    <a:pt x="254111" y="115271"/>
                  </a:lnTo>
                  <a:lnTo>
                    <a:pt x="253301" y="117260"/>
                  </a:lnTo>
                  <a:lnTo>
                    <a:pt x="252417" y="119322"/>
                  </a:lnTo>
                  <a:lnTo>
                    <a:pt x="250502" y="123299"/>
                  </a:lnTo>
                  <a:lnTo>
                    <a:pt x="248587" y="126982"/>
                  </a:lnTo>
                  <a:lnTo>
                    <a:pt x="246525" y="130665"/>
                  </a:lnTo>
                  <a:lnTo>
                    <a:pt x="244389" y="134274"/>
                  </a:lnTo>
                  <a:lnTo>
                    <a:pt x="242032" y="137810"/>
                  </a:lnTo>
                  <a:lnTo>
                    <a:pt x="239601" y="141271"/>
                  </a:lnTo>
                  <a:lnTo>
                    <a:pt x="237097" y="144659"/>
                  </a:lnTo>
                  <a:lnTo>
                    <a:pt x="234445" y="147974"/>
                  </a:lnTo>
                  <a:lnTo>
                    <a:pt x="231646" y="151215"/>
                  </a:lnTo>
                  <a:lnTo>
                    <a:pt x="228774" y="154382"/>
                  </a:lnTo>
                  <a:lnTo>
                    <a:pt x="225828" y="157476"/>
                  </a:lnTo>
                  <a:lnTo>
                    <a:pt x="222808" y="160422"/>
                  </a:lnTo>
                  <a:lnTo>
                    <a:pt x="219714" y="163221"/>
                  </a:lnTo>
                  <a:lnTo>
                    <a:pt x="216547" y="165946"/>
                  </a:lnTo>
                  <a:lnTo>
                    <a:pt x="213232" y="168524"/>
                  </a:lnTo>
                  <a:lnTo>
                    <a:pt x="209918" y="171028"/>
                  </a:lnTo>
                  <a:lnTo>
                    <a:pt x="206603" y="173385"/>
                  </a:lnTo>
                  <a:lnTo>
                    <a:pt x="203805" y="175079"/>
                  </a:lnTo>
                  <a:lnTo>
                    <a:pt x="201006" y="176847"/>
                  </a:lnTo>
                  <a:lnTo>
                    <a:pt x="198133" y="178467"/>
                  </a:lnTo>
                  <a:lnTo>
                    <a:pt x="195187" y="180088"/>
                  </a:lnTo>
                  <a:lnTo>
                    <a:pt x="192093" y="181635"/>
                  </a:lnTo>
                  <a:lnTo>
                    <a:pt x="189000" y="183181"/>
                  </a:lnTo>
                  <a:lnTo>
                    <a:pt x="185759" y="184654"/>
                  </a:lnTo>
                  <a:lnTo>
                    <a:pt x="182444" y="186054"/>
                  </a:lnTo>
                  <a:lnTo>
                    <a:pt x="179056" y="187453"/>
                  </a:lnTo>
                  <a:lnTo>
                    <a:pt x="175595" y="188779"/>
                  </a:lnTo>
                  <a:lnTo>
                    <a:pt x="172059" y="190031"/>
                  </a:lnTo>
                  <a:lnTo>
                    <a:pt x="168376" y="191283"/>
                  </a:lnTo>
                  <a:lnTo>
                    <a:pt x="164694" y="192462"/>
                  </a:lnTo>
                  <a:lnTo>
                    <a:pt x="160863" y="193567"/>
                  </a:lnTo>
                  <a:lnTo>
                    <a:pt x="156886" y="194672"/>
                  </a:lnTo>
                  <a:lnTo>
                    <a:pt x="152909" y="195703"/>
                  </a:lnTo>
                  <a:lnTo>
                    <a:pt x="144144" y="197912"/>
                  </a:lnTo>
                  <a:lnTo>
                    <a:pt x="135747" y="199827"/>
                  </a:lnTo>
                  <a:lnTo>
                    <a:pt x="127718" y="201522"/>
                  </a:lnTo>
                  <a:lnTo>
                    <a:pt x="119911" y="203068"/>
                  </a:lnTo>
                  <a:lnTo>
                    <a:pt x="112398" y="204394"/>
                  </a:lnTo>
                  <a:lnTo>
                    <a:pt x="105106" y="205499"/>
                  </a:lnTo>
                  <a:lnTo>
                    <a:pt x="98035" y="206383"/>
                  </a:lnTo>
                  <a:lnTo>
                    <a:pt x="91038" y="207193"/>
                  </a:lnTo>
                  <a:lnTo>
                    <a:pt x="86692" y="207561"/>
                  </a:lnTo>
                  <a:lnTo>
                    <a:pt x="82420" y="207856"/>
                  </a:lnTo>
                  <a:lnTo>
                    <a:pt x="78222" y="208077"/>
                  </a:lnTo>
                  <a:lnTo>
                    <a:pt x="74097" y="208298"/>
                  </a:lnTo>
                  <a:lnTo>
                    <a:pt x="69973" y="208372"/>
                  </a:lnTo>
                  <a:lnTo>
                    <a:pt x="65995" y="208372"/>
                  </a:lnTo>
                  <a:lnTo>
                    <a:pt x="62018" y="208298"/>
                  </a:lnTo>
                  <a:lnTo>
                    <a:pt x="58114" y="208224"/>
                  </a:lnTo>
                  <a:lnTo>
                    <a:pt x="54210" y="208003"/>
                  </a:lnTo>
                  <a:lnTo>
                    <a:pt x="50380" y="207709"/>
                  </a:lnTo>
                  <a:lnTo>
                    <a:pt x="46624" y="207340"/>
                  </a:lnTo>
                  <a:lnTo>
                    <a:pt x="42941" y="206972"/>
                  </a:lnTo>
                  <a:lnTo>
                    <a:pt x="39258" y="206456"/>
                  </a:lnTo>
                  <a:lnTo>
                    <a:pt x="35649" y="205867"/>
                  </a:lnTo>
                  <a:lnTo>
                    <a:pt x="32114" y="205204"/>
                  </a:lnTo>
                  <a:lnTo>
                    <a:pt x="28578" y="204541"/>
                  </a:lnTo>
                  <a:lnTo>
                    <a:pt x="24527" y="203584"/>
                  </a:lnTo>
                  <a:lnTo>
                    <a:pt x="20550" y="202479"/>
                  </a:lnTo>
                  <a:lnTo>
                    <a:pt x="16793" y="201374"/>
                  </a:lnTo>
                  <a:lnTo>
                    <a:pt x="13184" y="200048"/>
                  </a:lnTo>
                  <a:lnTo>
                    <a:pt x="9649" y="198649"/>
                  </a:lnTo>
                  <a:lnTo>
                    <a:pt x="6261" y="197176"/>
                  </a:lnTo>
                  <a:lnTo>
                    <a:pt x="3094" y="195555"/>
                  </a:lnTo>
                  <a:lnTo>
                    <a:pt x="0" y="193861"/>
                  </a:lnTo>
                  <a:lnTo>
                    <a:pt x="0" y="195261"/>
                  </a:lnTo>
                  <a:lnTo>
                    <a:pt x="3020" y="196881"/>
                  </a:lnTo>
                  <a:lnTo>
                    <a:pt x="6261" y="198502"/>
                  </a:lnTo>
                  <a:lnTo>
                    <a:pt x="9575" y="199901"/>
                  </a:lnTo>
                  <a:lnTo>
                    <a:pt x="13111" y="201301"/>
                  </a:lnTo>
                  <a:lnTo>
                    <a:pt x="16720" y="202553"/>
                  </a:lnTo>
                  <a:lnTo>
                    <a:pt x="20403" y="203658"/>
                  </a:lnTo>
                  <a:lnTo>
                    <a:pt x="24306" y="204762"/>
                  </a:lnTo>
                  <a:lnTo>
                    <a:pt x="28284" y="205646"/>
                  </a:lnTo>
                  <a:lnTo>
                    <a:pt x="32850" y="206604"/>
                  </a:lnTo>
                  <a:lnTo>
                    <a:pt x="37491" y="207340"/>
                  </a:lnTo>
                  <a:lnTo>
                    <a:pt x="42205" y="208077"/>
                  </a:lnTo>
                  <a:lnTo>
                    <a:pt x="46992" y="208592"/>
                  </a:lnTo>
                  <a:lnTo>
                    <a:pt x="51853" y="209034"/>
                  </a:lnTo>
                  <a:lnTo>
                    <a:pt x="56788" y="209329"/>
                  </a:lnTo>
                  <a:lnTo>
                    <a:pt x="61797" y="209476"/>
                  </a:lnTo>
                  <a:lnTo>
                    <a:pt x="66953" y="209550"/>
                  </a:lnTo>
                  <a:lnTo>
                    <a:pt x="72845" y="209476"/>
                  </a:lnTo>
                  <a:lnTo>
                    <a:pt x="78811" y="209255"/>
                  </a:lnTo>
                  <a:lnTo>
                    <a:pt x="84925" y="208887"/>
                  </a:lnTo>
                  <a:lnTo>
                    <a:pt x="91185" y="208372"/>
                  </a:lnTo>
                  <a:lnTo>
                    <a:pt x="98109" y="207561"/>
                  </a:lnTo>
                  <a:lnTo>
                    <a:pt x="105254" y="206677"/>
                  </a:lnTo>
                  <a:lnTo>
                    <a:pt x="112619" y="205499"/>
                  </a:lnTo>
                  <a:lnTo>
                    <a:pt x="120132" y="204173"/>
                  </a:lnTo>
                  <a:lnTo>
                    <a:pt x="127939" y="202700"/>
                  </a:lnTo>
                  <a:lnTo>
                    <a:pt x="135968" y="200932"/>
                  </a:lnTo>
                  <a:lnTo>
                    <a:pt x="144438" y="199017"/>
                  </a:lnTo>
                  <a:lnTo>
                    <a:pt x="153130" y="196881"/>
                  </a:lnTo>
                  <a:lnTo>
                    <a:pt x="157181" y="195850"/>
                  </a:lnTo>
                  <a:lnTo>
                    <a:pt x="161158" y="194745"/>
                  </a:lnTo>
                  <a:lnTo>
                    <a:pt x="165062" y="193567"/>
                  </a:lnTo>
                  <a:lnTo>
                    <a:pt x="168818" y="192388"/>
                  </a:lnTo>
                  <a:lnTo>
                    <a:pt x="172501" y="191136"/>
                  </a:lnTo>
                  <a:lnTo>
                    <a:pt x="176036" y="189884"/>
                  </a:lnTo>
                  <a:lnTo>
                    <a:pt x="179572" y="188485"/>
                  </a:lnTo>
                  <a:lnTo>
                    <a:pt x="182960" y="187159"/>
                  </a:lnTo>
                  <a:lnTo>
                    <a:pt x="186275" y="185686"/>
                  </a:lnTo>
                  <a:lnTo>
                    <a:pt x="189515" y="184213"/>
                  </a:lnTo>
                  <a:lnTo>
                    <a:pt x="192683" y="182739"/>
                  </a:lnTo>
                  <a:lnTo>
                    <a:pt x="195702" y="181119"/>
                  </a:lnTo>
                  <a:lnTo>
                    <a:pt x="198722" y="179499"/>
                  </a:lnTo>
                  <a:lnTo>
                    <a:pt x="201595" y="177804"/>
                  </a:lnTo>
                  <a:lnTo>
                    <a:pt x="204467" y="176110"/>
                  </a:lnTo>
                  <a:lnTo>
                    <a:pt x="207193" y="174343"/>
                  </a:lnTo>
                  <a:lnTo>
                    <a:pt x="210654" y="171986"/>
                  </a:lnTo>
                  <a:lnTo>
                    <a:pt x="213969" y="169481"/>
                  </a:lnTo>
                  <a:lnTo>
                    <a:pt x="217283" y="166903"/>
                  </a:lnTo>
                  <a:lnTo>
                    <a:pt x="220451" y="164105"/>
                  </a:lnTo>
                  <a:lnTo>
                    <a:pt x="223618" y="161232"/>
                  </a:lnTo>
                  <a:lnTo>
                    <a:pt x="226711" y="158286"/>
                  </a:lnTo>
                  <a:lnTo>
                    <a:pt x="229658" y="155192"/>
                  </a:lnTo>
                  <a:lnTo>
                    <a:pt x="232530" y="152025"/>
                  </a:lnTo>
                  <a:lnTo>
                    <a:pt x="235329" y="148784"/>
                  </a:lnTo>
                  <a:lnTo>
                    <a:pt x="237981" y="145396"/>
                  </a:lnTo>
                  <a:lnTo>
                    <a:pt x="240559" y="141934"/>
                  </a:lnTo>
                  <a:lnTo>
                    <a:pt x="243063" y="138472"/>
                  </a:lnTo>
                  <a:lnTo>
                    <a:pt x="245346" y="134863"/>
                  </a:lnTo>
                  <a:lnTo>
                    <a:pt x="247556" y="131254"/>
                  </a:lnTo>
                  <a:lnTo>
                    <a:pt x="249618" y="127571"/>
                  </a:lnTo>
                  <a:lnTo>
                    <a:pt x="251533" y="123815"/>
                  </a:lnTo>
                  <a:lnTo>
                    <a:pt x="253522" y="119764"/>
                  </a:lnTo>
                  <a:lnTo>
                    <a:pt x="254406" y="117702"/>
                  </a:lnTo>
                  <a:lnTo>
                    <a:pt x="255216" y="115713"/>
                  </a:lnTo>
                  <a:lnTo>
                    <a:pt x="256026" y="113650"/>
                  </a:lnTo>
                  <a:lnTo>
                    <a:pt x="256763" y="111588"/>
                  </a:lnTo>
                  <a:lnTo>
                    <a:pt x="257426" y="109599"/>
                  </a:lnTo>
                  <a:lnTo>
                    <a:pt x="258089" y="107537"/>
                  </a:lnTo>
                  <a:lnTo>
                    <a:pt x="258678" y="105548"/>
                  </a:lnTo>
                  <a:lnTo>
                    <a:pt x="259193" y="103486"/>
                  </a:lnTo>
                  <a:lnTo>
                    <a:pt x="259709" y="101497"/>
                  </a:lnTo>
                  <a:lnTo>
                    <a:pt x="260151" y="99435"/>
                  </a:lnTo>
                  <a:lnTo>
                    <a:pt x="260519" y="97446"/>
                  </a:lnTo>
                  <a:lnTo>
                    <a:pt x="260887" y="95458"/>
                  </a:lnTo>
                  <a:lnTo>
                    <a:pt x="261182" y="93395"/>
                  </a:lnTo>
                  <a:lnTo>
                    <a:pt x="261403" y="91407"/>
                  </a:lnTo>
                  <a:lnTo>
                    <a:pt x="261624" y="89271"/>
                  </a:lnTo>
                  <a:lnTo>
                    <a:pt x="261771" y="87061"/>
                  </a:lnTo>
                  <a:lnTo>
                    <a:pt x="261845" y="84925"/>
                  </a:lnTo>
                  <a:lnTo>
                    <a:pt x="261845" y="82789"/>
                  </a:lnTo>
                  <a:lnTo>
                    <a:pt x="261845" y="80653"/>
                  </a:lnTo>
                  <a:lnTo>
                    <a:pt x="261698" y="78590"/>
                  </a:lnTo>
                  <a:lnTo>
                    <a:pt x="261550" y="76454"/>
                  </a:lnTo>
                  <a:lnTo>
                    <a:pt x="261329" y="74392"/>
                  </a:lnTo>
                  <a:lnTo>
                    <a:pt x="261035" y="72330"/>
                  </a:lnTo>
                  <a:lnTo>
                    <a:pt x="260667" y="70341"/>
                  </a:lnTo>
                  <a:lnTo>
                    <a:pt x="260298" y="68279"/>
                  </a:lnTo>
                  <a:lnTo>
                    <a:pt x="259783" y="66290"/>
                  </a:lnTo>
                  <a:lnTo>
                    <a:pt x="259267" y="64301"/>
                  </a:lnTo>
                  <a:lnTo>
                    <a:pt x="258678" y="62313"/>
                  </a:lnTo>
                  <a:lnTo>
                    <a:pt x="258015" y="60398"/>
                  </a:lnTo>
                  <a:lnTo>
                    <a:pt x="257278" y="58482"/>
                  </a:lnTo>
                  <a:lnTo>
                    <a:pt x="256542" y="56641"/>
                  </a:lnTo>
                  <a:lnTo>
                    <a:pt x="255732" y="54873"/>
                  </a:lnTo>
                  <a:lnTo>
                    <a:pt x="254848" y="53106"/>
                  </a:lnTo>
                  <a:lnTo>
                    <a:pt x="253964" y="51412"/>
                  </a:lnTo>
                  <a:lnTo>
                    <a:pt x="253006" y="49717"/>
                  </a:lnTo>
                  <a:lnTo>
                    <a:pt x="252049" y="48171"/>
                  </a:lnTo>
                  <a:lnTo>
                    <a:pt x="251018" y="46550"/>
                  </a:lnTo>
                  <a:lnTo>
                    <a:pt x="249913" y="45004"/>
                  </a:lnTo>
                  <a:lnTo>
                    <a:pt x="248808" y="43530"/>
                  </a:lnTo>
                  <a:lnTo>
                    <a:pt x="247703" y="42057"/>
                  </a:lnTo>
                  <a:lnTo>
                    <a:pt x="246525" y="40658"/>
                  </a:lnTo>
                  <a:lnTo>
                    <a:pt x="245346" y="39332"/>
                  </a:lnTo>
                  <a:lnTo>
                    <a:pt x="242916" y="36680"/>
                  </a:lnTo>
                  <a:lnTo>
                    <a:pt x="240411" y="34250"/>
                  </a:lnTo>
                  <a:lnTo>
                    <a:pt x="237760" y="31893"/>
                  </a:lnTo>
                  <a:lnTo>
                    <a:pt x="235182" y="29757"/>
                  </a:lnTo>
                  <a:lnTo>
                    <a:pt x="232530" y="27768"/>
                  </a:lnTo>
                  <a:lnTo>
                    <a:pt x="229879" y="25853"/>
                  </a:lnTo>
                  <a:lnTo>
                    <a:pt x="227227" y="24159"/>
                  </a:lnTo>
                  <a:lnTo>
                    <a:pt x="224649" y="22539"/>
                  </a:lnTo>
                  <a:lnTo>
                    <a:pt x="222071" y="21065"/>
                  </a:lnTo>
                  <a:lnTo>
                    <a:pt x="219640" y="19740"/>
                  </a:lnTo>
                  <a:lnTo>
                    <a:pt x="216031" y="17972"/>
                  </a:lnTo>
                  <a:lnTo>
                    <a:pt x="212496" y="16204"/>
                  </a:lnTo>
                  <a:lnTo>
                    <a:pt x="208887" y="14584"/>
                  </a:lnTo>
                  <a:lnTo>
                    <a:pt x="205204" y="13037"/>
                  </a:lnTo>
                  <a:lnTo>
                    <a:pt x="201521" y="11564"/>
                  </a:lnTo>
                  <a:lnTo>
                    <a:pt x="197838" y="10238"/>
                  </a:lnTo>
                  <a:lnTo>
                    <a:pt x="194082" y="8912"/>
                  </a:lnTo>
                  <a:lnTo>
                    <a:pt x="190326" y="7734"/>
                  </a:lnTo>
                  <a:lnTo>
                    <a:pt x="186569" y="6555"/>
                  </a:lnTo>
                  <a:lnTo>
                    <a:pt x="182739" y="5524"/>
                  </a:lnTo>
                  <a:lnTo>
                    <a:pt x="178909" y="4640"/>
                  </a:lnTo>
                  <a:lnTo>
                    <a:pt x="175079" y="3756"/>
                  </a:lnTo>
                  <a:lnTo>
                    <a:pt x="171175" y="3020"/>
                  </a:lnTo>
                  <a:lnTo>
                    <a:pt x="167271" y="2283"/>
                  </a:lnTo>
                  <a:lnTo>
                    <a:pt x="163294" y="1694"/>
                  </a:lnTo>
                  <a:lnTo>
                    <a:pt x="159390" y="1178"/>
                  </a:lnTo>
                  <a:lnTo>
                    <a:pt x="155413" y="810"/>
                  </a:lnTo>
                  <a:lnTo>
                    <a:pt x="151436" y="442"/>
                  </a:lnTo>
                  <a:lnTo>
                    <a:pt x="147384" y="221"/>
                  </a:lnTo>
                  <a:lnTo>
                    <a:pt x="143407" y="74"/>
                  </a:lnTo>
                  <a:lnTo>
                    <a:pt x="13935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2"/>
                </a:solidFill>
                <a:latin typeface="Nunito Sans"/>
                <a:ea typeface="Nunito Sans"/>
                <a:cs typeface="Nunito Sans"/>
                <a:sym typeface="Nunito Sans"/>
              </a:endParaRPr>
            </a:p>
          </p:txBody>
        </p:sp>
        <p:sp>
          <p:nvSpPr>
            <p:cNvPr id="983" name="Google Shape;983;p121"/>
            <p:cNvSpPr/>
            <p:nvPr/>
          </p:nvSpPr>
          <p:spPr>
            <a:xfrm>
              <a:off x="536925" y="582450"/>
              <a:ext cx="3622025" cy="1145375"/>
            </a:xfrm>
            <a:custGeom>
              <a:avLst/>
              <a:gdLst/>
              <a:ahLst/>
              <a:cxnLst/>
              <a:rect l="l" t="t" r="r" b="b"/>
              <a:pathLst>
                <a:path w="144881" h="45815" extrusionOk="0">
                  <a:moveTo>
                    <a:pt x="137294" y="1"/>
                  </a:moveTo>
                  <a:lnTo>
                    <a:pt x="133390" y="148"/>
                  </a:lnTo>
                  <a:lnTo>
                    <a:pt x="128750" y="295"/>
                  </a:lnTo>
                  <a:lnTo>
                    <a:pt x="123594" y="516"/>
                  </a:lnTo>
                  <a:lnTo>
                    <a:pt x="117775" y="958"/>
                  </a:lnTo>
                  <a:lnTo>
                    <a:pt x="111514" y="1474"/>
                  </a:lnTo>
                  <a:lnTo>
                    <a:pt x="104812" y="2284"/>
                  </a:lnTo>
                  <a:lnTo>
                    <a:pt x="97741" y="3168"/>
                  </a:lnTo>
                  <a:lnTo>
                    <a:pt x="94058" y="3757"/>
                  </a:lnTo>
                  <a:lnTo>
                    <a:pt x="90302" y="4346"/>
                  </a:lnTo>
                  <a:lnTo>
                    <a:pt x="86471" y="5083"/>
                  </a:lnTo>
                  <a:lnTo>
                    <a:pt x="82641" y="5819"/>
                  </a:lnTo>
                  <a:lnTo>
                    <a:pt x="78738" y="6630"/>
                  </a:lnTo>
                  <a:lnTo>
                    <a:pt x="74834" y="7513"/>
                  </a:lnTo>
                  <a:lnTo>
                    <a:pt x="70857" y="8471"/>
                  </a:lnTo>
                  <a:lnTo>
                    <a:pt x="66805" y="9502"/>
                  </a:lnTo>
                  <a:lnTo>
                    <a:pt x="62828" y="10681"/>
                  </a:lnTo>
                  <a:lnTo>
                    <a:pt x="58777" y="11859"/>
                  </a:lnTo>
                  <a:lnTo>
                    <a:pt x="54284" y="13332"/>
                  </a:lnTo>
                  <a:lnTo>
                    <a:pt x="49938" y="14879"/>
                  </a:lnTo>
                  <a:lnTo>
                    <a:pt x="45593" y="16499"/>
                  </a:lnTo>
                  <a:lnTo>
                    <a:pt x="41468" y="18194"/>
                  </a:lnTo>
                  <a:lnTo>
                    <a:pt x="37417" y="19961"/>
                  </a:lnTo>
                  <a:lnTo>
                    <a:pt x="33440" y="21803"/>
                  </a:lnTo>
                  <a:lnTo>
                    <a:pt x="29536" y="23644"/>
                  </a:lnTo>
                  <a:lnTo>
                    <a:pt x="25853" y="25633"/>
                  </a:lnTo>
                  <a:lnTo>
                    <a:pt x="22170" y="27695"/>
                  </a:lnTo>
                  <a:lnTo>
                    <a:pt x="18708" y="29831"/>
                  </a:lnTo>
                  <a:lnTo>
                    <a:pt x="15247" y="32041"/>
                  </a:lnTo>
                  <a:lnTo>
                    <a:pt x="12006" y="34324"/>
                  </a:lnTo>
                  <a:lnTo>
                    <a:pt x="8839" y="36681"/>
                  </a:lnTo>
                  <a:lnTo>
                    <a:pt x="5745" y="39112"/>
                  </a:lnTo>
                  <a:lnTo>
                    <a:pt x="2799" y="41616"/>
                  </a:lnTo>
                  <a:lnTo>
                    <a:pt x="0" y="44194"/>
                  </a:lnTo>
                  <a:lnTo>
                    <a:pt x="0" y="45814"/>
                  </a:lnTo>
                  <a:lnTo>
                    <a:pt x="2799" y="43236"/>
                  </a:lnTo>
                  <a:lnTo>
                    <a:pt x="5745" y="40658"/>
                  </a:lnTo>
                  <a:lnTo>
                    <a:pt x="8839" y="38228"/>
                  </a:lnTo>
                  <a:lnTo>
                    <a:pt x="12006" y="35797"/>
                  </a:lnTo>
                  <a:lnTo>
                    <a:pt x="15247" y="33514"/>
                  </a:lnTo>
                  <a:lnTo>
                    <a:pt x="18708" y="31231"/>
                  </a:lnTo>
                  <a:lnTo>
                    <a:pt x="22244" y="29095"/>
                  </a:lnTo>
                  <a:lnTo>
                    <a:pt x="25853" y="26959"/>
                  </a:lnTo>
                  <a:lnTo>
                    <a:pt x="29609" y="24970"/>
                  </a:lnTo>
                  <a:lnTo>
                    <a:pt x="33513" y="23055"/>
                  </a:lnTo>
                  <a:lnTo>
                    <a:pt x="37491" y="21140"/>
                  </a:lnTo>
                  <a:lnTo>
                    <a:pt x="41615" y="19372"/>
                  </a:lnTo>
                  <a:lnTo>
                    <a:pt x="45814" y="17678"/>
                  </a:lnTo>
                  <a:lnTo>
                    <a:pt x="50159" y="16057"/>
                  </a:lnTo>
                  <a:lnTo>
                    <a:pt x="54579" y="14511"/>
                  </a:lnTo>
                  <a:lnTo>
                    <a:pt x="59145" y="13038"/>
                  </a:lnTo>
                  <a:lnTo>
                    <a:pt x="63123" y="11785"/>
                  </a:lnTo>
                  <a:lnTo>
                    <a:pt x="67100" y="10681"/>
                  </a:lnTo>
                  <a:lnTo>
                    <a:pt x="71077" y="9649"/>
                  </a:lnTo>
                  <a:lnTo>
                    <a:pt x="75055" y="8692"/>
                  </a:lnTo>
                  <a:lnTo>
                    <a:pt x="78959" y="7808"/>
                  </a:lnTo>
                  <a:lnTo>
                    <a:pt x="82862" y="6998"/>
                  </a:lnTo>
                  <a:lnTo>
                    <a:pt x="86692" y="6188"/>
                  </a:lnTo>
                  <a:lnTo>
                    <a:pt x="90523" y="5525"/>
                  </a:lnTo>
                  <a:lnTo>
                    <a:pt x="94205" y="4936"/>
                  </a:lnTo>
                  <a:lnTo>
                    <a:pt x="97888" y="4346"/>
                  </a:lnTo>
                  <a:lnTo>
                    <a:pt x="104885" y="3389"/>
                  </a:lnTo>
                  <a:lnTo>
                    <a:pt x="111588" y="2652"/>
                  </a:lnTo>
                  <a:lnTo>
                    <a:pt x="117849" y="2137"/>
                  </a:lnTo>
                  <a:lnTo>
                    <a:pt x="123594" y="1695"/>
                  </a:lnTo>
                  <a:lnTo>
                    <a:pt x="128823" y="1474"/>
                  </a:lnTo>
                  <a:lnTo>
                    <a:pt x="133390" y="1326"/>
                  </a:lnTo>
                  <a:lnTo>
                    <a:pt x="137294" y="1179"/>
                  </a:lnTo>
                  <a:lnTo>
                    <a:pt x="142818" y="1253"/>
                  </a:lnTo>
                  <a:lnTo>
                    <a:pt x="144807" y="1253"/>
                  </a:lnTo>
                  <a:lnTo>
                    <a:pt x="144880" y="74"/>
                  </a:lnTo>
                  <a:lnTo>
                    <a:pt x="142818" y="74"/>
                  </a:lnTo>
                  <a:lnTo>
                    <a:pt x="14046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2"/>
                </a:solidFill>
                <a:latin typeface="Nunito Sans"/>
                <a:ea typeface="Nunito Sans"/>
                <a:cs typeface="Nunito Sans"/>
                <a:sym typeface="Nunito Sans"/>
              </a:endParaRPr>
            </a:p>
          </p:txBody>
        </p:sp>
        <p:sp>
          <p:nvSpPr>
            <p:cNvPr id="984" name="Google Shape;984;p121"/>
            <p:cNvSpPr/>
            <p:nvPr/>
          </p:nvSpPr>
          <p:spPr>
            <a:xfrm>
              <a:off x="536925" y="4742150"/>
              <a:ext cx="1172975" cy="583750"/>
            </a:xfrm>
            <a:custGeom>
              <a:avLst/>
              <a:gdLst/>
              <a:ahLst/>
              <a:cxnLst/>
              <a:rect l="l" t="t" r="r" b="b"/>
              <a:pathLst>
                <a:path w="46919" h="23350" extrusionOk="0">
                  <a:moveTo>
                    <a:pt x="0" y="0"/>
                  </a:moveTo>
                  <a:lnTo>
                    <a:pt x="0" y="1474"/>
                  </a:lnTo>
                  <a:lnTo>
                    <a:pt x="147" y="1621"/>
                  </a:lnTo>
                  <a:lnTo>
                    <a:pt x="1841" y="2726"/>
                  </a:lnTo>
                  <a:lnTo>
                    <a:pt x="3830" y="3978"/>
                  </a:lnTo>
                  <a:lnTo>
                    <a:pt x="6113" y="5230"/>
                  </a:lnTo>
                  <a:lnTo>
                    <a:pt x="8618" y="6556"/>
                  </a:lnTo>
                  <a:lnTo>
                    <a:pt x="11343" y="7955"/>
                  </a:lnTo>
                  <a:lnTo>
                    <a:pt x="14215" y="9355"/>
                  </a:lnTo>
                  <a:lnTo>
                    <a:pt x="20255" y="12154"/>
                  </a:lnTo>
                  <a:lnTo>
                    <a:pt x="26369" y="14879"/>
                  </a:lnTo>
                  <a:lnTo>
                    <a:pt x="32408" y="17457"/>
                  </a:lnTo>
                  <a:lnTo>
                    <a:pt x="42646" y="21729"/>
                  </a:lnTo>
                  <a:lnTo>
                    <a:pt x="46403" y="23349"/>
                  </a:lnTo>
                  <a:lnTo>
                    <a:pt x="46919" y="22244"/>
                  </a:lnTo>
                  <a:lnTo>
                    <a:pt x="43088" y="20624"/>
                  </a:lnTo>
                  <a:lnTo>
                    <a:pt x="32924" y="16426"/>
                  </a:lnTo>
                  <a:lnTo>
                    <a:pt x="26884" y="13848"/>
                  </a:lnTo>
                  <a:lnTo>
                    <a:pt x="20771" y="11122"/>
                  </a:lnTo>
                  <a:lnTo>
                    <a:pt x="14731" y="8324"/>
                  </a:lnTo>
                  <a:lnTo>
                    <a:pt x="11932" y="6924"/>
                  </a:lnTo>
                  <a:lnTo>
                    <a:pt x="9207" y="5598"/>
                  </a:lnTo>
                  <a:lnTo>
                    <a:pt x="6703" y="4272"/>
                  </a:lnTo>
                  <a:lnTo>
                    <a:pt x="4493" y="3020"/>
                  </a:lnTo>
                  <a:lnTo>
                    <a:pt x="2504" y="1768"/>
                  </a:lnTo>
                  <a:lnTo>
                    <a:pt x="810" y="663"/>
                  </a:lnTo>
                  <a:lnTo>
                    <a:pt x="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2"/>
                </a:solidFill>
                <a:latin typeface="Nunito Sans"/>
                <a:ea typeface="Nunito Sans"/>
                <a:cs typeface="Nunito Sans"/>
                <a:sym typeface="Nunito Sans"/>
              </a:endParaRPr>
            </a:p>
          </p:txBody>
        </p:sp>
      </p:grpSp>
      <p:sp>
        <p:nvSpPr>
          <p:cNvPr id="985" name="Google Shape;985;p121"/>
          <p:cNvSpPr txBox="1">
            <a:spLocks noGrp="1"/>
          </p:cNvSpPr>
          <p:nvPr>
            <p:ph type="body" idx="1"/>
          </p:nvPr>
        </p:nvSpPr>
        <p:spPr>
          <a:xfrm>
            <a:off x="4529700" y="1347675"/>
            <a:ext cx="4358400" cy="15597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sz="2400"/>
              <a:t>Stitch, chat &amp; create with us! Whether you’re a crochet pro, knitting newbie, or sewing enthusiast, all skill levels are welcome. Bring your project, share tips, and enjoy some creative camaraderie! </a:t>
            </a:r>
            <a:endParaRPr sz="2400"/>
          </a:p>
          <a:p>
            <a:pPr marL="0" lvl="0" indent="0" algn="l" rtl="0">
              <a:spcBef>
                <a:spcPts val="0"/>
              </a:spcBef>
              <a:spcAft>
                <a:spcPts val="800"/>
              </a:spcAft>
              <a:buNone/>
            </a:pPr>
            <a:endParaRPr/>
          </a:p>
        </p:txBody>
      </p:sp>
      <p:sp>
        <p:nvSpPr>
          <p:cNvPr id="986" name="Google Shape;986;p121"/>
          <p:cNvSpPr txBox="1">
            <a:spLocks noGrp="1"/>
          </p:cNvSpPr>
          <p:nvPr>
            <p:ph type="title"/>
          </p:nvPr>
        </p:nvSpPr>
        <p:spPr>
          <a:xfrm>
            <a:off x="228600" y="1617450"/>
            <a:ext cx="3540300" cy="1908600"/>
          </a:xfrm>
          <a:prstGeom prst="rect">
            <a:avLst/>
          </a:prstGeom>
        </p:spPr>
        <p:txBody>
          <a:bodyPr spcFirstLastPara="1" wrap="square" lIns="91425" tIns="91425" rIns="91425" bIns="91425" anchor="t" anchorCtr="0">
            <a:spAutoFit/>
          </a:bodyPr>
          <a:lstStyle/>
          <a:p>
            <a:pPr marL="0" lvl="0" indent="0" algn="ctr" rtl="0">
              <a:spcBef>
                <a:spcPts val="0"/>
              </a:spcBef>
              <a:spcAft>
                <a:spcPts val="0"/>
              </a:spcAft>
              <a:buNone/>
            </a:pPr>
            <a:r>
              <a:rPr lang="en" sz="5600"/>
              <a:t>Knots of Fun</a:t>
            </a:r>
            <a:endParaRPr sz="5600"/>
          </a:p>
        </p:txBody>
      </p:sp>
      <p:pic>
        <p:nvPicPr>
          <p:cNvPr id="987" name="Google Shape;987;p121"/>
          <p:cNvPicPr preferRelativeResize="0"/>
          <p:nvPr/>
        </p:nvPicPr>
        <p:blipFill>
          <a:blip r:embed="rId3">
            <a:alphaModFix/>
          </a:blip>
          <a:stretch>
            <a:fillRect/>
          </a:stretch>
        </p:blipFill>
        <p:spPr>
          <a:xfrm>
            <a:off x="6886674" y="228597"/>
            <a:ext cx="1963551" cy="969329"/>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991"/>
        <p:cNvGrpSpPr/>
        <p:nvPr/>
      </p:nvGrpSpPr>
      <p:grpSpPr>
        <a:xfrm>
          <a:off x="0" y="0"/>
          <a:ext cx="0" cy="0"/>
          <a:chOff x="0" y="0"/>
          <a:chExt cx="0" cy="0"/>
        </a:xfrm>
      </p:grpSpPr>
      <p:sp>
        <p:nvSpPr>
          <p:cNvPr id="992" name="Google Shape;992;p122"/>
          <p:cNvSpPr txBox="1">
            <a:spLocks noGrp="1"/>
          </p:cNvSpPr>
          <p:nvPr>
            <p:ph type="title"/>
          </p:nvPr>
        </p:nvSpPr>
        <p:spPr>
          <a:xfrm>
            <a:off x="228600" y="256925"/>
            <a:ext cx="8206500" cy="831300"/>
          </a:xfrm>
          <a:prstGeom prst="rect">
            <a:avLst/>
          </a:prstGeom>
        </p:spPr>
        <p:txBody>
          <a:bodyPr spcFirstLastPara="1" wrap="square" lIns="91425" tIns="91425" rIns="91425" bIns="91425" anchor="t" anchorCtr="0">
            <a:spAutoFit/>
          </a:bodyPr>
          <a:lstStyle/>
          <a:p>
            <a:pPr marL="0" lvl="0" indent="0" algn="l" rtl="0">
              <a:spcBef>
                <a:spcPts val="0"/>
              </a:spcBef>
              <a:spcAft>
                <a:spcPts val="0"/>
              </a:spcAft>
              <a:buNone/>
            </a:pPr>
            <a:r>
              <a:rPr lang="en" sz="4200"/>
              <a:t>Thank you!    Questions?</a:t>
            </a:r>
            <a:endParaRPr sz="4200"/>
          </a:p>
        </p:txBody>
      </p:sp>
      <p:sp>
        <p:nvSpPr>
          <p:cNvPr id="993" name="Google Shape;993;p122"/>
          <p:cNvSpPr/>
          <p:nvPr/>
        </p:nvSpPr>
        <p:spPr>
          <a:xfrm rot="188975">
            <a:off x="382259" y="868463"/>
            <a:ext cx="6445143" cy="378565"/>
          </a:xfrm>
          <a:custGeom>
            <a:avLst/>
            <a:gdLst/>
            <a:ahLst/>
            <a:cxnLst/>
            <a:rect l="l" t="t" r="r" b="b"/>
            <a:pathLst>
              <a:path w="57603" h="1814" extrusionOk="0">
                <a:moveTo>
                  <a:pt x="0" y="1814"/>
                </a:moveTo>
                <a:cubicBezTo>
                  <a:pt x="19211" y="1814"/>
                  <a:pt x="38392" y="0"/>
                  <a:pt x="57603" y="0"/>
                </a:cubicBezTo>
              </a:path>
            </a:pathLst>
          </a:custGeom>
          <a:noFill/>
          <a:ln w="19050" cap="flat" cmpd="sng">
            <a:solidFill>
              <a:schemeClr val="lt2"/>
            </a:solidFill>
            <a:prstDash val="solid"/>
            <a:round/>
            <a:headEnd type="none" w="med" len="med"/>
            <a:tailEnd type="none" w="med" len="med"/>
          </a:ln>
        </p:spPr>
        <p:txBody>
          <a:bodyPr/>
          <a:lstStyle/>
          <a:p>
            <a:endParaRPr lang="en-US"/>
          </a:p>
        </p:txBody>
      </p:sp>
      <p:sp>
        <p:nvSpPr>
          <p:cNvPr id="994" name="Google Shape;994;p122"/>
          <p:cNvSpPr txBox="1">
            <a:spLocks noGrp="1"/>
          </p:cNvSpPr>
          <p:nvPr>
            <p:ph type="title"/>
          </p:nvPr>
        </p:nvSpPr>
        <p:spPr>
          <a:xfrm>
            <a:off x="400950" y="1423800"/>
            <a:ext cx="3857700" cy="1723800"/>
          </a:xfrm>
          <a:prstGeom prst="rect">
            <a:avLst/>
          </a:prstGeom>
        </p:spPr>
        <p:txBody>
          <a:bodyPr spcFirstLastPara="1" wrap="square" lIns="91425" tIns="91425" rIns="91425" bIns="91425" anchor="t" anchorCtr="0">
            <a:spAutoFit/>
          </a:bodyPr>
          <a:lstStyle/>
          <a:p>
            <a:pPr marL="0" lvl="0" indent="0" algn="l" rtl="0">
              <a:spcBef>
                <a:spcPts val="0"/>
              </a:spcBef>
              <a:spcAft>
                <a:spcPts val="0"/>
              </a:spcAft>
              <a:buNone/>
            </a:pPr>
            <a:r>
              <a:rPr lang="en"/>
              <a:t>Madison Benson</a:t>
            </a:r>
            <a:endParaRPr/>
          </a:p>
          <a:p>
            <a:pPr marL="0" lvl="0" indent="0" algn="l" rtl="0">
              <a:spcBef>
                <a:spcPts val="0"/>
              </a:spcBef>
              <a:spcAft>
                <a:spcPts val="0"/>
              </a:spcAft>
              <a:buNone/>
            </a:pPr>
            <a:r>
              <a:rPr lang="en" sz="1800" b="0" i="1"/>
              <a:t>Morton Public Library</a:t>
            </a:r>
            <a:endParaRPr sz="1800" b="0" i="1"/>
          </a:p>
          <a:p>
            <a:pPr marL="0" lvl="0" indent="0" algn="l" rtl="0">
              <a:spcBef>
                <a:spcPts val="0"/>
              </a:spcBef>
              <a:spcAft>
                <a:spcPts val="0"/>
              </a:spcAft>
              <a:buNone/>
            </a:pPr>
            <a:r>
              <a:rPr lang="en" sz="1800" b="0" i="1"/>
              <a:t>Adult Services Coordinator</a:t>
            </a:r>
            <a:endParaRPr sz="1800" b="0" i="1"/>
          </a:p>
          <a:p>
            <a:pPr marL="0" lvl="0" indent="0" algn="l" rtl="0">
              <a:spcBef>
                <a:spcPts val="0"/>
              </a:spcBef>
              <a:spcAft>
                <a:spcPts val="0"/>
              </a:spcAft>
              <a:buNone/>
            </a:pPr>
            <a:r>
              <a:rPr lang="en" sz="1800" b="0">
                <a:solidFill>
                  <a:schemeClr val="hlink"/>
                </a:solidFill>
                <a:uFill>
                  <a:noFill/>
                </a:uFill>
                <a:hlinkClick r:id="rId3"/>
              </a:rPr>
              <a:t>madisonb@mortonlibrary.org</a:t>
            </a:r>
            <a:r>
              <a:rPr lang="en" sz="1800" b="0"/>
              <a:t> </a:t>
            </a:r>
            <a:endParaRPr sz="1800" b="0"/>
          </a:p>
          <a:p>
            <a:pPr marL="0" lvl="0" indent="0" algn="l" rtl="0">
              <a:spcBef>
                <a:spcPts val="0"/>
              </a:spcBef>
              <a:spcAft>
                <a:spcPts val="0"/>
              </a:spcAft>
              <a:buNone/>
            </a:pPr>
            <a:r>
              <a:rPr lang="en" sz="1800" b="0"/>
              <a:t>309-263-2200</a:t>
            </a:r>
            <a:endParaRPr sz="1800" b="0"/>
          </a:p>
        </p:txBody>
      </p:sp>
      <p:sp>
        <p:nvSpPr>
          <p:cNvPr id="995" name="Google Shape;995;p122"/>
          <p:cNvSpPr txBox="1">
            <a:spLocks noGrp="1"/>
          </p:cNvSpPr>
          <p:nvPr>
            <p:ph type="title"/>
          </p:nvPr>
        </p:nvSpPr>
        <p:spPr>
          <a:xfrm>
            <a:off x="4541850" y="1423800"/>
            <a:ext cx="4521900" cy="1723800"/>
          </a:xfrm>
          <a:prstGeom prst="rect">
            <a:avLst/>
          </a:prstGeom>
        </p:spPr>
        <p:txBody>
          <a:bodyPr spcFirstLastPara="1" wrap="square" lIns="91425" tIns="91425" rIns="91425" bIns="91425" anchor="t" anchorCtr="0">
            <a:spAutoFit/>
          </a:bodyPr>
          <a:lstStyle/>
          <a:p>
            <a:pPr marL="0" lvl="0" indent="0" algn="l" rtl="0">
              <a:spcBef>
                <a:spcPts val="0"/>
              </a:spcBef>
              <a:spcAft>
                <a:spcPts val="0"/>
              </a:spcAft>
              <a:buNone/>
            </a:pPr>
            <a:r>
              <a:rPr lang="en"/>
              <a:t>Cindy Wright</a:t>
            </a:r>
            <a:endParaRPr/>
          </a:p>
          <a:p>
            <a:pPr marL="0" lvl="0" indent="0" algn="l" rtl="0">
              <a:spcBef>
                <a:spcPts val="0"/>
              </a:spcBef>
              <a:spcAft>
                <a:spcPts val="0"/>
              </a:spcAft>
              <a:buNone/>
            </a:pPr>
            <a:r>
              <a:rPr lang="en" sz="1800" b="0" i="1"/>
              <a:t>Peoria Public Library</a:t>
            </a:r>
            <a:endParaRPr sz="1800" b="0" i="1"/>
          </a:p>
          <a:p>
            <a:pPr marL="0" lvl="0" indent="0" algn="l" rtl="0">
              <a:spcBef>
                <a:spcPts val="0"/>
              </a:spcBef>
              <a:spcAft>
                <a:spcPts val="0"/>
              </a:spcAft>
              <a:buNone/>
            </a:pPr>
            <a:r>
              <a:rPr lang="en" sz="1800" b="0" i="1"/>
              <a:t>Reference &amp; Adult Services Librarian</a:t>
            </a:r>
            <a:endParaRPr sz="1800" b="0" i="1"/>
          </a:p>
          <a:p>
            <a:pPr marL="0" lvl="0" indent="0" algn="l" rtl="0">
              <a:spcBef>
                <a:spcPts val="0"/>
              </a:spcBef>
              <a:spcAft>
                <a:spcPts val="0"/>
              </a:spcAft>
              <a:buNone/>
            </a:pPr>
            <a:r>
              <a:rPr lang="en" sz="1800" b="0">
                <a:solidFill>
                  <a:schemeClr val="hlink"/>
                </a:solidFill>
                <a:uFill>
                  <a:noFill/>
                </a:uFill>
                <a:hlinkClick r:id="rId4"/>
              </a:rPr>
              <a:t>cindywright@peoriapubliclibrary.org</a:t>
            </a:r>
            <a:r>
              <a:rPr lang="en" sz="1800" b="0"/>
              <a:t> </a:t>
            </a:r>
            <a:endParaRPr sz="1800" b="0"/>
          </a:p>
          <a:p>
            <a:pPr marL="0" lvl="0" indent="0" algn="l" rtl="0">
              <a:spcBef>
                <a:spcPts val="0"/>
              </a:spcBef>
              <a:spcAft>
                <a:spcPts val="0"/>
              </a:spcAft>
              <a:buNone/>
            </a:pPr>
            <a:r>
              <a:rPr lang="en" sz="1800" b="0"/>
              <a:t>309-497-2000</a:t>
            </a:r>
            <a:endParaRPr sz="1800" b="0"/>
          </a:p>
        </p:txBody>
      </p:sp>
      <p:sp>
        <p:nvSpPr>
          <p:cNvPr id="996" name="Google Shape;996;p122"/>
          <p:cNvSpPr txBox="1">
            <a:spLocks noGrp="1"/>
          </p:cNvSpPr>
          <p:nvPr>
            <p:ph type="title"/>
          </p:nvPr>
        </p:nvSpPr>
        <p:spPr>
          <a:xfrm>
            <a:off x="2009400" y="3188513"/>
            <a:ext cx="4644900" cy="1723800"/>
          </a:xfrm>
          <a:prstGeom prst="rect">
            <a:avLst/>
          </a:prstGeom>
        </p:spPr>
        <p:txBody>
          <a:bodyPr spcFirstLastPara="1" wrap="square" lIns="91425" tIns="91425" rIns="91425" bIns="91425" anchor="t" anchorCtr="0">
            <a:spAutoFit/>
          </a:bodyPr>
          <a:lstStyle/>
          <a:p>
            <a:pPr marL="0" lvl="0" indent="0" algn="l" rtl="0">
              <a:spcBef>
                <a:spcPts val="0"/>
              </a:spcBef>
              <a:spcAft>
                <a:spcPts val="0"/>
              </a:spcAft>
              <a:buNone/>
            </a:pPr>
            <a:r>
              <a:rPr lang="en"/>
              <a:t>Catherine Barnett</a:t>
            </a:r>
            <a:endParaRPr/>
          </a:p>
          <a:p>
            <a:pPr marL="0" lvl="0" indent="0" algn="l" rtl="0">
              <a:spcBef>
                <a:spcPts val="0"/>
              </a:spcBef>
              <a:spcAft>
                <a:spcPts val="0"/>
              </a:spcAft>
              <a:buNone/>
            </a:pPr>
            <a:r>
              <a:rPr lang="en" sz="1800" b="0" i="1"/>
              <a:t>Chillicothe Public Library</a:t>
            </a:r>
            <a:endParaRPr sz="1800" b="0" i="1"/>
          </a:p>
          <a:p>
            <a:pPr marL="0" lvl="0" indent="0" algn="l" rtl="0">
              <a:spcBef>
                <a:spcPts val="0"/>
              </a:spcBef>
              <a:spcAft>
                <a:spcPts val="0"/>
              </a:spcAft>
              <a:buNone/>
            </a:pPr>
            <a:r>
              <a:rPr lang="en" sz="1800" b="0" i="1"/>
              <a:t>Programming &amp; Outreach Supervisor</a:t>
            </a:r>
            <a:endParaRPr sz="1800" b="0" i="1"/>
          </a:p>
          <a:p>
            <a:pPr marL="0" lvl="0" indent="0" algn="l" rtl="0">
              <a:spcBef>
                <a:spcPts val="0"/>
              </a:spcBef>
              <a:spcAft>
                <a:spcPts val="0"/>
              </a:spcAft>
              <a:buNone/>
            </a:pPr>
            <a:r>
              <a:rPr lang="en" sz="1800" b="0">
                <a:solidFill>
                  <a:schemeClr val="hlink"/>
                </a:solidFill>
                <a:uFill>
                  <a:noFill/>
                </a:uFill>
                <a:hlinkClick r:id="rId5"/>
              </a:rPr>
              <a:t>cbarnett@chillipld.org</a:t>
            </a:r>
            <a:endParaRPr sz="1800" b="0"/>
          </a:p>
          <a:p>
            <a:pPr marL="0" lvl="0" indent="0" algn="l" rtl="0">
              <a:spcBef>
                <a:spcPts val="0"/>
              </a:spcBef>
              <a:spcAft>
                <a:spcPts val="0"/>
              </a:spcAft>
              <a:buNone/>
            </a:pPr>
            <a:r>
              <a:rPr lang="en" sz="1800" b="0"/>
              <a:t>309-274-2719</a:t>
            </a:r>
            <a:endParaRPr sz="1800" b="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66"/>
        <p:cNvGrpSpPr/>
        <p:nvPr/>
      </p:nvGrpSpPr>
      <p:grpSpPr>
        <a:xfrm>
          <a:off x="0" y="0"/>
          <a:ext cx="0" cy="0"/>
          <a:chOff x="0" y="0"/>
          <a:chExt cx="0" cy="0"/>
        </a:xfrm>
      </p:grpSpPr>
      <p:sp>
        <p:nvSpPr>
          <p:cNvPr id="767" name="Google Shape;767;p95"/>
          <p:cNvSpPr txBox="1">
            <a:spLocks noGrp="1"/>
          </p:cNvSpPr>
          <p:nvPr>
            <p:ph type="title"/>
          </p:nvPr>
        </p:nvSpPr>
        <p:spPr>
          <a:xfrm>
            <a:off x="110998" y="3394979"/>
            <a:ext cx="2959200" cy="569100"/>
          </a:xfrm>
          <a:prstGeom prst="rect">
            <a:avLst/>
          </a:prstGeom>
          <a:noFill/>
          <a:ln>
            <a:noFill/>
          </a:ln>
        </p:spPr>
        <p:txBody>
          <a:bodyPr spcFirstLastPara="1" wrap="square" lIns="68575" tIns="34275" rIns="68575" bIns="34275" anchor="t" anchorCtr="0">
            <a:normAutofit/>
          </a:bodyPr>
          <a:lstStyle/>
          <a:p>
            <a:pPr marL="0" lvl="0" indent="0" algn="l" rtl="0">
              <a:lnSpc>
                <a:spcPct val="90000"/>
              </a:lnSpc>
              <a:spcBef>
                <a:spcPts val="0"/>
              </a:spcBef>
              <a:spcAft>
                <a:spcPts val="0"/>
              </a:spcAft>
              <a:buClr>
                <a:schemeClr val="dk1"/>
              </a:buClr>
              <a:buSzPts val="2400"/>
              <a:buFont typeface="Arial"/>
              <a:buNone/>
            </a:pPr>
            <a:r>
              <a:rPr lang="en"/>
              <a:t>INTRODUCTION</a:t>
            </a:r>
            <a:endParaRPr/>
          </a:p>
        </p:txBody>
      </p:sp>
      <p:sp>
        <p:nvSpPr>
          <p:cNvPr id="768" name="Google Shape;768;p95"/>
          <p:cNvSpPr txBox="1">
            <a:spLocks noGrp="1"/>
          </p:cNvSpPr>
          <p:nvPr>
            <p:ph type="body" idx="1"/>
          </p:nvPr>
        </p:nvSpPr>
        <p:spPr>
          <a:xfrm>
            <a:off x="267462" y="3833891"/>
            <a:ext cx="8547000" cy="1042500"/>
          </a:xfrm>
          <a:prstGeom prst="rect">
            <a:avLst/>
          </a:prstGeom>
          <a:noFill/>
          <a:ln>
            <a:noFill/>
          </a:ln>
        </p:spPr>
        <p:txBody>
          <a:bodyPr spcFirstLastPara="1" wrap="square" lIns="68575" tIns="34275" rIns="68575" bIns="34275" anchor="t" anchorCtr="0">
            <a:noAutofit/>
          </a:bodyPr>
          <a:lstStyle/>
          <a:p>
            <a:pPr marL="0" lvl="0" indent="0" algn="l" rtl="0">
              <a:lnSpc>
                <a:spcPct val="120000"/>
              </a:lnSpc>
              <a:spcBef>
                <a:spcPts val="0"/>
              </a:spcBef>
              <a:spcAft>
                <a:spcPts val="0"/>
              </a:spcAft>
              <a:buClr>
                <a:schemeClr val="dk1"/>
              </a:buClr>
              <a:buSzPts val="1800"/>
              <a:buFont typeface="Arial"/>
              <a:buNone/>
            </a:pPr>
            <a:r>
              <a:rPr lang="en" sz="1800"/>
              <a:t>A new wave of outreach and homebound patrons are coming our way. As a result, new interests are appearing and familiarity with technology is increasing. This means outreach will begin to change in the coming years. </a:t>
            </a:r>
            <a:endParaRPr/>
          </a:p>
        </p:txBody>
      </p:sp>
      <p:sp>
        <p:nvSpPr>
          <p:cNvPr id="769" name="Google Shape;769;p95"/>
          <p:cNvSpPr txBox="1">
            <a:spLocks noGrp="1"/>
          </p:cNvSpPr>
          <p:nvPr>
            <p:ph type="ftr" idx="11"/>
          </p:nvPr>
        </p:nvSpPr>
        <p:spPr>
          <a:xfrm>
            <a:off x="6670027" y="4867893"/>
            <a:ext cx="1997100" cy="252000"/>
          </a:xfrm>
          <a:prstGeom prst="rect">
            <a:avLst/>
          </a:prstGeom>
          <a:noFill/>
          <a:ln>
            <a:noFill/>
          </a:ln>
        </p:spPr>
        <p:txBody>
          <a:bodyPr spcFirstLastPara="1" wrap="square" lIns="68575" tIns="34275" rIns="68575" bIns="34275" anchor="ctr" anchorCtr="0">
            <a:noAutofit/>
          </a:bodyPr>
          <a:lstStyle/>
          <a:p>
            <a:pPr marL="0" lvl="0" indent="0" algn="r" rtl="0">
              <a:spcBef>
                <a:spcPts val="0"/>
              </a:spcBef>
              <a:spcAft>
                <a:spcPts val="0"/>
              </a:spcAft>
              <a:buNone/>
            </a:pPr>
            <a:r>
              <a:rPr lang="en"/>
              <a:t>Sample Footer Text</a:t>
            </a:r>
            <a:endParaRPr/>
          </a:p>
        </p:txBody>
      </p:sp>
      <p:sp>
        <p:nvSpPr>
          <p:cNvPr id="770" name="Google Shape;770;p95"/>
          <p:cNvSpPr txBox="1">
            <a:spLocks noGrp="1"/>
          </p:cNvSpPr>
          <p:nvPr>
            <p:ph type="sldNum" idx="12"/>
          </p:nvPr>
        </p:nvSpPr>
        <p:spPr>
          <a:xfrm>
            <a:off x="8736323" y="4867893"/>
            <a:ext cx="342900" cy="252000"/>
          </a:xfrm>
          <a:prstGeom prst="rect">
            <a:avLst/>
          </a:prstGeom>
          <a:noFill/>
          <a:ln>
            <a:noFill/>
          </a:ln>
        </p:spPr>
        <p:txBody>
          <a:bodyPr spcFirstLastPara="1" wrap="square" lIns="68575" tIns="34275" rIns="68575" bIns="34275" anchor="ctr" anchorCtr="0">
            <a:noAutofit/>
          </a:bodyPr>
          <a:lstStyle/>
          <a:p>
            <a:pPr marL="0" lvl="0" indent="0" algn="r" rtl="0">
              <a:spcBef>
                <a:spcPts val="0"/>
              </a:spcBef>
              <a:spcAft>
                <a:spcPts val="0"/>
              </a:spcAft>
              <a:buNone/>
            </a:pPr>
            <a:fld id="{00000000-1234-1234-1234-123412341234}" type="slidenum">
              <a:rPr lang="en"/>
              <a:t>4</a:t>
            </a:fld>
            <a:endParaRPr/>
          </a:p>
        </p:txBody>
      </p:sp>
      <p:pic>
        <p:nvPicPr>
          <p:cNvPr id="771" name="Google Shape;771;p95" descr="Paperback and hardbound books in a white bookshelf"/>
          <p:cNvPicPr preferRelativeResize="0"/>
          <p:nvPr/>
        </p:nvPicPr>
        <p:blipFill rotWithShape="1">
          <a:blip r:embed="rId3">
            <a:alphaModFix/>
          </a:blip>
          <a:srcRect/>
          <a:stretch/>
        </p:blipFill>
        <p:spPr>
          <a:xfrm>
            <a:off x="-25004" y="-135731"/>
            <a:ext cx="9194002" cy="33147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775"/>
        <p:cNvGrpSpPr/>
        <p:nvPr/>
      </p:nvGrpSpPr>
      <p:grpSpPr>
        <a:xfrm>
          <a:off x="0" y="0"/>
          <a:ext cx="0" cy="0"/>
          <a:chOff x="0" y="0"/>
          <a:chExt cx="0" cy="0"/>
        </a:xfrm>
      </p:grpSpPr>
      <p:sp>
        <p:nvSpPr>
          <p:cNvPr id="776" name="Google Shape;776;p96"/>
          <p:cNvSpPr txBox="1">
            <a:spLocks noGrp="1"/>
          </p:cNvSpPr>
          <p:nvPr>
            <p:ph type="sldNum" idx="12"/>
          </p:nvPr>
        </p:nvSpPr>
        <p:spPr>
          <a:xfrm>
            <a:off x="8736323" y="4867893"/>
            <a:ext cx="342900" cy="252000"/>
          </a:xfrm>
          <a:prstGeom prst="rect">
            <a:avLst/>
          </a:prstGeom>
          <a:noFill/>
          <a:ln>
            <a:noFill/>
          </a:ln>
        </p:spPr>
        <p:txBody>
          <a:bodyPr spcFirstLastPara="1" wrap="square" lIns="68575" tIns="34275" rIns="68575" bIns="34275" anchor="ctr" anchorCtr="0">
            <a:noAutofit/>
          </a:bodyPr>
          <a:lstStyle/>
          <a:p>
            <a:pPr marL="0" lvl="0" indent="0" algn="r" rtl="0">
              <a:spcBef>
                <a:spcPts val="0"/>
              </a:spcBef>
              <a:spcAft>
                <a:spcPts val="0"/>
              </a:spcAft>
              <a:buNone/>
            </a:pPr>
            <a:fld id="{00000000-1234-1234-1234-123412341234}" type="slidenum">
              <a:rPr lang="en"/>
              <a:t>5</a:t>
            </a:fld>
            <a:endParaRPr/>
          </a:p>
        </p:txBody>
      </p:sp>
      <p:sp>
        <p:nvSpPr>
          <p:cNvPr id="777" name="Google Shape;777;p96"/>
          <p:cNvSpPr txBox="1">
            <a:spLocks noGrp="1"/>
          </p:cNvSpPr>
          <p:nvPr>
            <p:ph type="title"/>
          </p:nvPr>
        </p:nvSpPr>
        <p:spPr>
          <a:xfrm>
            <a:off x="404622" y="315468"/>
            <a:ext cx="8325600" cy="2654100"/>
          </a:xfrm>
          <a:prstGeom prst="rect">
            <a:avLst/>
          </a:prstGeom>
          <a:noFill/>
          <a:ln>
            <a:noFill/>
          </a:ln>
        </p:spPr>
        <p:txBody>
          <a:bodyPr spcFirstLastPara="1" wrap="square" lIns="68575" tIns="34275" rIns="68575" bIns="34275" anchor="b" anchorCtr="0">
            <a:normAutofit/>
          </a:bodyPr>
          <a:lstStyle/>
          <a:p>
            <a:pPr marL="0" lvl="0" indent="0" algn="l" rtl="0">
              <a:lnSpc>
                <a:spcPct val="90000"/>
              </a:lnSpc>
              <a:spcBef>
                <a:spcPts val="0"/>
              </a:spcBef>
              <a:spcAft>
                <a:spcPts val="0"/>
              </a:spcAft>
              <a:buClr>
                <a:schemeClr val="dk1"/>
              </a:buClr>
              <a:buSzPts val="5000"/>
              <a:buFont typeface="Arial"/>
              <a:buNone/>
            </a:pPr>
            <a:r>
              <a:rPr lang="en" sz="5000"/>
              <a:t>DELIVERY PROCEDURE </a:t>
            </a:r>
            <a:br>
              <a:rPr lang="en" sz="5000"/>
            </a:br>
            <a:r>
              <a:rPr lang="en" sz="5000"/>
              <a:t>CHANGES</a:t>
            </a:r>
            <a:br>
              <a:rPr lang="en" sz="3800"/>
            </a:br>
            <a:endParaRPr sz="380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781"/>
        <p:cNvGrpSpPr/>
        <p:nvPr/>
      </p:nvGrpSpPr>
      <p:grpSpPr>
        <a:xfrm>
          <a:off x="0" y="0"/>
          <a:ext cx="0" cy="0"/>
          <a:chOff x="0" y="0"/>
          <a:chExt cx="0" cy="0"/>
        </a:xfrm>
      </p:grpSpPr>
      <p:sp>
        <p:nvSpPr>
          <p:cNvPr id="782" name="Google Shape;782;p97"/>
          <p:cNvSpPr txBox="1">
            <a:spLocks noGrp="1"/>
          </p:cNvSpPr>
          <p:nvPr>
            <p:ph type="sldNum" idx="12"/>
          </p:nvPr>
        </p:nvSpPr>
        <p:spPr>
          <a:xfrm>
            <a:off x="8736323" y="4867893"/>
            <a:ext cx="342900" cy="252000"/>
          </a:xfrm>
          <a:prstGeom prst="rect">
            <a:avLst/>
          </a:prstGeom>
          <a:noFill/>
          <a:ln>
            <a:noFill/>
          </a:ln>
        </p:spPr>
        <p:txBody>
          <a:bodyPr spcFirstLastPara="1" wrap="square" lIns="68575" tIns="34275" rIns="68575" bIns="34275" anchor="ctr" anchorCtr="0">
            <a:noAutofit/>
          </a:bodyPr>
          <a:lstStyle/>
          <a:p>
            <a:pPr marL="0" lvl="0" indent="0" algn="r" rtl="0">
              <a:spcBef>
                <a:spcPts val="0"/>
              </a:spcBef>
              <a:spcAft>
                <a:spcPts val="0"/>
              </a:spcAft>
              <a:buNone/>
            </a:pPr>
            <a:fld id="{00000000-1234-1234-1234-123412341234}" type="slidenum">
              <a:rPr lang="en"/>
              <a:t>6</a:t>
            </a:fld>
            <a:endParaRPr/>
          </a:p>
        </p:txBody>
      </p:sp>
      <p:sp>
        <p:nvSpPr>
          <p:cNvPr id="783" name="Google Shape;783;p97"/>
          <p:cNvSpPr txBox="1">
            <a:spLocks noGrp="1"/>
          </p:cNvSpPr>
          <p:nvPr>
            <p:ph type="title"/>
          </p:nvPr>
        </p:nvSpPr>
        <p:spPr>
          <a:xfrm>
            <a:off x="123444" y="298323"/>
            <a:ext cx="8325600" cy="2379900"/>
          </a:xfrm>
          <a:prstGeom prst="rect">
            <a:avLst/>
          </a:prstGeom>
          <a:noFill/>
          <a:ln>
            <a:noFill/>
          </a:ln>
        </p:spPr>
        <p:txBody>
          <a:bodyPr spcFirstLastPara="1" wrap="square" lIns="68575" tIns="34275" rIns="68575" bIns="34275" anchor="b" anchorCtr="0">
            <a:normAutofit fontScale="90000"/>
          </a:bodyPr>
          <a:lstStyle/>
          <a:p>
            <a:pPr marL="0" lvl="0" indent="0" algn="l" rtl="0">
              <a:lnSpc>
                <a:spcPct val="90000"/>
              </a:lnSpc>
              <a:spcBef>
                <a:spcPts val="0"/>
              </a:spcBef>
              <a:spcAft>
                <a:spcPts val="0"/>
              </a:spcAft>
              <a:buClr>
                <a:schemeClr val="dk1"/>
              </a:buClr>
              <a:buSzPct val="100000"/>
              <a:buFont typeface="Arial"/>
              <a:buNone/>
            </a:pPr>
            <a:r>
              <a:rPr lang="en" sz="5000"/>
              <a:t>LIBRARY TIME VS. BAG EXCHANGE</a:t>
            </a:r>
            <a:br>
              <a:rPr lang="en" sz="5000"/>
            </a:br>
            <a:br>
              <a:rPr lang="en" sz="3800"/>
            </a:br>
            <a:endParaRPr sz="3800"/>
          </a:p>
        </p:txBody>
      </p:sp>
      <p:sp>
        <p:nvSpPr>
          <p:cNvPr id="784" name="Google Shape;784;p97"/>
          <p:cNvSpPr txBox="1"/>
          <p:nvPr/>
        </p:nvSpPr>
        <p:spPr>
          <a:xfrm>
            <a:off x="200464" y="2193300"/>
            <a:ext cx="6557400" cy="23781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Clr>
                <a:schemeClr val="dk1"/>
              </a:buClr>
              <a:buSzPts val="1700"/>
              <a:buFont typeface="Arial"/>
              <a:buNone/>
            </a:pPr>
            <a:r>
              <a:rPr lang="en" sz="1700" b="1" i="0" u="none" strike="noStrike" cap="none">
                <a:solidFill>
                  <a:schemeClr val="dk1"/>
                </a:solidFill>
                <a:latin typeface="Arial"/>
                <a:ea typeface="Arial"/>
                <a:cs typeface="Arial"/>
                <a:sym typeface="Arial"/>
              </a:rPr>
              <a:t>Library Time: </a:t>
            </a:r>
            <a:r>
              <a:rPr lang="en" sz="1700" b="0" i="0" u="none" strike="noStrike" cap="none">
                <a:solidFill>
                  <a:schemeClr val="dk1"/>
                </a:solidFill>
                <a:latin typeface="Arial"/>
                <a:ea typeface="Arial"/>
                <a:cs typeface="Arial"/>
                <a:sym typeface="Arial"/>
              </a:rPr>
              <a:t>I bring 30-40 books for patrons to browse and holds for those with specific requests. Patrons come up to me and let me know what they would like to take.</a:t>
            </a:r>
            <a:endParaRPr sz="1100"/>
          </a:p>
          <a:p>
            <a:pPr marL="0" marR="0" lvl="0" indent="0" algn="l" rtl="0">
              <a:spcBef>
                <a:spcPts val="0"/>
              </a:spcBef>
              <a:spcAft>
                <a:spcPts val="0"/>
              </a:spcAft>
              <a:buClr>
                <a:schemeClr val="dk1"/>
              </a:buClr>
              <a:buSzPts val="1700"/>
              <a:buFont typeface="Arial"/>
              <a:buNone/>
            </a:pPr>
            <a:endParaRPr sz="1700" b="0" i="0" u="none" strike="noStrike" cap="none">
              <a:solidFill>
                <a:schemeClr val="dk1"/>
              </a:solidFill>
              <a:latin typeface="Arial"/>
              <a:ea typeface="Arial"/>
              <a:cs typeface="Arial"/>
              <a:sym typeface="Arial"/>
            </a:endParaRPr>
          </a:p>
          <a:p>
            <a:pPr marL="0" marR="0" lvl="0" indent="0" algn="l" rtl="0">
              <a:spcBef>
                <a:spcPts val="0"/>
              </a:spcBef>
              <a:spcAft>
                <a:spcPts val="0"/>
              </a:spcAft>
              <a:buClr>
                <a:schemeClr val="dk1"/>
              </a:buClr>
              <a:buSzPts val="1700"/>
              <a:buFont typeface="Arial"/>
              <a:buNone/>
            </a:pPr>
            <a:r>
              <a:rPr lang="en" sz="1700" b="1" i="0" u="none" strike="noStrike" cap="none">
                <a:solidFill>
                  <a:schemeClr val="dk1"/>
                </a:solidFill>
                <a:latin typeface="Arial"/>
                <a:ea typeface="Arial"/>
                <a:cs typeface="Arial"/>
                <a:sym typeface="Arial"/>
              </a:rPr>
              <a:t>Bag Exchange</a:t>
            </a:r>
            <a:r>
              <a:rPr lang="en" sz="1700" b="0" i="0" u="none" strike="noStrike" cap="none">
                <a:solidFill>
                  <a:schemeClr val="dk1"/>
                </a:solidFill>
                <a:latin typeface="Arial"/>
                <a:ea typeface="Arial"/>
                <a:cs typeface="Arial"/>
                <a:sym typeface="Arial"/>
              </a:rPr>
              <a:t>: Patrons receive a bag of books and it is traded for a new bag each delivery. Books are chosen based on genre or author lists created or from specific requests from previous delivery. </a:t>
            </a:r>
            <a:endParaRPr sz="1100"/>
          </a:p>
          <a:p>
            <a:pPr marL="0" marR="0" lvl="0" indent="0" algn="l" rtl="0">
              <a:spcBef>
                <a:spcPts val="0"/>
              </a:spcBef>
              <a:spcAft>
                <a:spcPts val="0"/>
              </a:spcAft>
              <a:buClr>
                <a:schemeClr val="dk1"/>
              </a:buClr>
              <a:buSzPts val="1400"/>
              <a:buFont typeface="Arial"/>
              <a:buNone/>
            </a:pPr>
            <a:endParaRPr sz="1400" b="0" i="0" u="none" strike="noStrike" cap="none">
              <a:solidFill>
                <a:schemeClr val="dk1"/>
              </a:solidFill>
              <a:latin typeface="Arial"/>
              <a:ea typeface="Arial"/>
              <a:cs typeface="Arial"/>
              <a:sym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789"/>
        <p:cNvGrpSpPr/>
        <p:nvPr/>
      </p:nvGrpSpPr>
      <p:grpSpPr>
        <a:xfrm>
          <a:off x="0" y="0"/>
          <a:ext cx="0" cy="0"/>
          <a:chOff x="0" y="0"/>
          <a:chExt cx="0" cy="0"/>
        </a:xfrm>
      </p:grpSpPr>
      <p:sp>
        <p:nvSpPr>
          <p:cNvPr id="790" name="Google Shape;790;p98"/>
          <p:cNvSpPr txBox="1">
            <a:spLocks noGrp="1"/>
          </p:cNvSpPr>
          <p:nvPr>
            <p:ph type="title"/>
          </p:nvPr>
        </p:nvSpPr>
        <p:spPr>
          <a:xfrm>
            <a:off x="322326" y="411480"/>
            <a:ext cx="4601700" cy="857400"/>
          </a:xfrm>
          <a:prstGeom prst="rect">
            <a:avLst/>
          </a:prstGeom>
          <a:noFill/>
          <a:ln>
            <a:noFill/>
          </a:ln>
        </p:spPr>
        <p:txBody>
          <a:bodyPr spcFirstLastPara="1" wrap="square" lIns="68575" tIns="34275" rIns="68575" bIns="34275" anchor="b" anchorCtr="0">
            <a:normAutofit/>
          </a:bodyPr>
          <a:lstStyle/>
          <a:p>
            <a:pPr marL="0" lvl="0" indent="0" algn="l" rtl="0">
              <a:lnSpc>
                <a:spcPct val="90000"/>
              </a:lnSpc>
              <a:spcBef>
                <a:spcPts val="0"/>
              </a:spcBef>
              <a:spcAft>
                <a:spcPts val="0"/>
              </a:spcAft>
              <a:buClr>
                <a:schemeClr val="dk1"/>
              </a:buClr>
              <a:buSzPts val="2400"/>
              <a:buFont typeface="Arial"/>
              <a:buNone/>
            </a:pPr>
            <a:r>
              <a:rPr lang="en"/>
              <a:t>PROS TO EACH DELIVERY STYLE </a:t>
            </a:r>
            <a:endParaRPr/>
          </a:p>
        </p:txBody>
      </p:sp>
      <p:sp>
        <p:nvSpPr>
          <p:cNvPr id="791" name="Google Shape;791;p98"/>
          <p:cNvSpPr txBox="1">
            <a:spLocks noGrp="1"/>
          </p:cNvSpPr>
          <p:nvPr>
            <p:ph type="body" idx="1"/>
          </p:nvPr>
        </p:nvSpPr>
        <p:spPr>
          <a:xfrm>
            <a:off x="322326" y="1371600"/>
            <a:ext cx="4601700" cy="3367500"/>
          </a:xfrm>
          <a:prstGeom prst="rect">
            <a:avLst/>
          </a:prstGeom>
          <a:noFill/>
          <a:ln>
            <a:noFill/>
          </a:ln>
        </p:spPr>
        <p:txBody>
          <a:bodyPr spcFirstLastPara="1" wrap="square" lIns="68575" tIns="34275" rIns="68575" bIns="34275" anchor="t" anchorCtr="0">
            <a:normAutofit/>
          </a:bodyPr>
          <a:lstStyle/>
          <a:p>
            <a:pPr marL="0" lvl="0" indent="0" algn="l" rtl="0">
              <a:lnSpc>
                <a:spcPct val="120000"/>
              </a:lnSpc>
              <a:spcBef>
                <a:spcPts val="0"/>
              </a:spcBef>
              <a:spcAft>
                <a:spcPts val="0"/>
              </a:spcAft>
              <a:buClr>
                <a:schemeClr val="dk1"/>
              </a:buClr>
              <a:buSzPts val="1400"/>
              <a:buNone/>
            </a:pPr>
            <a:r>
              <a:rPr lang="en" sz="1400" b="1"/>
              <a:t>Library Time:</a:t>
            </a:r>
            <a:endParaRPr/>
          </a:p>
          <a:p>
            <a:pPr marL="177800" lvl="0" indent="-177800" algn="l" rtl="0">
              <a:lnSpc>
                <a:spcPct val="120000"/>
              </a:lnSpc>
              <a:spcBef>
                <a:spcPts val="0"/>
              </a:spcBef>
              <a:spcAft>
                <a:spcPts val="0"/>
              </a:spcAft>
              <a:buClr>
                <a:schemeClr val="dk1"/>
              </a:buClr>
              <a:buSzPts val="1400"/>
              <a:buChar char="•"/>
            </a:pPr>
            <a:r>
              <a:rPr lang="en"/>
              <a:t>Allows the feel of coming to the library where they can read the blurb and decide what to “checkout.”</a:t>
            </a:r>
            <a:endParaRPr/>
          </a:p>
          <a:p>
            <a:pPr marL="177800" lvl="0" indent="-177800" algn="l" rtl="0">
              <a:lnSpc>
                <a:spcPct val="120000"/>
              </a:lnSpc>
              <a:spcBef>
                <a:spcPts val="800"/>
              </a:spcBef>
              <a:spcAft>
                <a:spcPts val="0"/>
              </a:spcAft>
              <a:buClr>
                <a:schemeClr val="dk1"/>
              </a:buClr>
              <a:buSzPts val="1400"/>
              <a:buChar char="•"/>
            </a:pPr>
            <a:r>
              <a:rPr lang="en"/>
              <a:t>Gives time for a connection (more conversational). </a:t>
            </a:r>
            <a:endParaRPr/>
          </a:p>
          <a:p>
            <a:pPr marL="0" lvl="0" indent="0" algn="l" rtl="0">
              <a:lnSpc>
                <a:spcPct val="120000"/>
              </a:lnSpc>
              <a:spcBef>
                <a:spcPts val="800"/>
              </a:spcBef>
              <a:spcAft>
                <a:spcPts val="0"/>
              </a:spcAft>
              <a:buClr>
                <a:schemeClr val="dk1"/>
              </a:buClr>
              <a:buSzPts val="1400"/>
              <a:buNone/>
            </a:pPr>
            <a:r>
              <a:rPr lang="en" sz="1400" b="1"/>
              <a:t>Bag Exchange: </a:t>
            </a:r>
            <a:endParaRPr/>
          </a:p>
          <a:p>
            <a:pPr marL="177800" lvl="0" indent="-177800" algn="l" rtl="0">
              <a:lnSpc>
                <a:spcPct val="120000"/>
              </a:lnSpc>
              <a:spcBef>
                <a:spcPts val="800"/>
              </a:spcBef>
              <a:spcAft>
                <a:spcPts val="0"/>
              </a:spcAft>
              <a:buClr>
                <a:schemeClr val="dk1"/>
              </a:buClr>
              <a:buSzPts val="1400"/>
              <a:buChar char="•"/>
            </a:pPr>
            <a:r>
              <a:rPr lang="en" sz="1400"/>
              <a:t>Ensures you are bringing titles they are interested in each time.</a:t>
            </a:r>
            <a:endParaRPr/>
          </a:p>
          <a:p>
            <a:pPr marL="177800" lvl="0" indent="-177800" algn="l" rtl="0">
              <a:lnSpc>
                <a:spcPct val="120000"/>
              </a:lnSpc>
              <a:spcBef>
                <a:spcPts val="800"/>
              </a:spcBef>
              <a:spcAft>
                <a:spcPts val="0"/>
              </a:spcAft>
              <a:buClr>
                <a:schemeClr val="dk1"/>
              </a:buClr>
              <a:buSzPts val="1400"/>
              <a:buChar char="•"/>
            </a:pPr>
            <a:r>
              <a:rPr lang="en"/>
              <a:t>Less chance for lost books since they have a “home” inside the delivery bag.</a:t>
            </a:r>
            <a:endParaRPr/>
          </a:p>
          <a:p>
            <a:pPr marL="177800" lvl="0" indent="-177800" algn="l" rtl="0">
              <a:lnSpc>
                <a:spcPct val="120000"/>
              </a:lnSpc>
              <a:spcBef>
                <a:spcPts val="800"/>
              </a:spcBef>
              <a:spcAft>
                <a:spcPts val="0"/>
              </a:spcAft>
              <a:buClr>
                <a:schemeClr val="dk1"/>
              </a:buClr>
              <a:buSzPts val="1400"/>
              <a:buChar char="•"/>
            </a:pPr>
            <a:r>
              <a:rPr lang="en" sz="1400"/>
              <a:t>Smooth transition for those that will utilize RSAcat to place their own holds if they so desire. </a:t>
            </a:r>
            <a:endParaRPr/>
          </a:p>
        </p:txBody>
      </p:sp>
      <p:sp>
        <p:nvSpPr>
          <p:cNvPr id="792" name="Google Shape;792;p98"/>
          <p:cNvSpPr txBox="1">
            <a:spLocks noGrp="1"/>
          </p:cNvSpPr>
          <p:nvPr>
            <p:ph type="sldNum" idx="12"/>
          </p:nvPr>
        </p:nvSpPr>
        <p:spPr>
          <a:xfrm>
            <a:off x="8736323" y="4867893"/>
            <a:ext cx="342900" cy="252000"/>
          </a:xfrm>
          <a:prstGeom prst="rect">
            <a:avLst/>
          </a:prstGeom>
          <a:noFill/>
          <a:ln>
            <a:noFill/>
          </a:ln>
        </p:spPr>
        <p:txBody>
          <a:bodyPr spcFirstLastPara="1" wrap="square" lIns="68575" tIns="34275" rIns="68575" bIns="34275" anchor="ctr" anchorCtr="0">
            <a:noAutofit/>
          </a:bodyPr>
          <a:lstStyle/>
          <a:p>
            <a:pPr marL="0" lvl="0" indent="0" algn="r" rtl="0">
              <a:spcBef>
                <a:spcPts val="0"/>
              </a:spcBef>
              <a:spcAft>
                <a:spcPts val="0"/>
              </a:spcAft>
              <a:buNone/>
            </a:pPr>
            <a:fld id="{00000000-1234-1234-1234-123412341234}" type="slidenum">
              <a:rPr lang="en"/>
              <a:t>7</a:t>
            </a:fld>
            <a:endParaRPr/>
          </a:p>
        </p:txBody>
      </p:sp>
      <p:pic>
        <p:nvPicPr>
          <p:cNvPr id="793" name="Google Shape;793;p98"/>
          <p:cNvPicPr preferRelativeResize="0">
            <a:picLocks noGrp="1"/>
          </p:cNvPicPr>
          <p:nvPr>
            <p:ph type="pic" idx="2"/>
          </p:nvPr>
        </p:nvPicPr>
        <p:blipFill rotWithShape="1">
          <a:blip r:embed="rId3">
            <a:alphaModFix/>
          </a:blip>
          <a:srcRect l="23608" r="23613"/>
          <a:stretch/>
        </p:blipFill>
        <p:spPr>
          <a:xfrm>
            <a:off x="5514978" y="0"/>
            <a:ext cx="3629020" cy="4799364"/>
          </a:xfrm>
          <a:prstGeom prst="rect">
            <a:avLst/>
          </a:prstGeom>
          <a:blipFill rotWithShape="1">
            <a:blip r:embed="rId4">
              <a:alphaModFix/>
            </a:blip>
            <a:stretch>
              <a:fillRect/>
            </a:stretch>
          </a:blip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798"/>
        <p:cNvGrpSpPr/>
        <p:nvPr/>
      </p:nvGrpSpPr>
      <p:grpSpPr>
        <a:xfrm>
          <a:off x="0" y="0"/>
          <a:ext cx="0" cy="0"/>
          <a:chOff x="0" y="0"/>
          <a:chExt cx="0" cy="0"/>
        </a:xfrm>
      </p:grpSpPr>
      <p:sp>
        <p:nvSpPr>
          <p:cNvPr id="799" name="Google Shape;799;p99"/>
          <p:cNvSpPr txBox="1">
            <a:spLocks noGrp="1"/>
          </p:cNvSpPr>
          <p:nvPr>
            <p:ph type="title"/>
          </p:nvPr>
        </p:nvSpPr>
        <p:spPr>
          <a:xfrm>
            <a:off x="322326" y="411480"/>
            <a:ext cx="4601700" cy="857400"/>
          </a:xfrm>
          <a:prstGeom prst="rect">
            <a:avLst/>
          </a:prstGeom>
          <a:noFill/>
          <a:ln>
            <a:noFill/>
          </a:ln>
        </p:spPr>
        <p:txBody>
          <a:bodyPr spcFirstLastPara="1" wrap="square" lIns="68575" tIns="34275" rIns="68575" bIns="34275" anchor="b" anchorCtr="0">
            <a:normAutofit/>
          </a:bodyPr>
          <a:lstStyle/>
          <a:p>
            <a:pPr marL="0" lvl="0" indent="0" algn="l" rtl="0">
              <a:lnSpc>
                <a:spcPct val="90000"/>
              </a:lnSpc>
              <a:spcBef>
                <a:spcPts val="0"/>
              </a:spcBef>
              <a:spcAft>
                <a:spcPts val="0"/>
              </a:spcAft>
              <a:buClr>
                <a:schemeClr val="dk1"/>
              </a:buClr>
              <a:buSzPts val="2400"/>
              <a:buFont typeface="Arial"/>
              <a:buNone/>
            </a:pPr>
            <a:r>
              <a:rPr lang="en"/>
              <a:t>CONS TO EACH DELIVERY STYLE </a:t>
            </a:r>
            <a:endParaRPr/>
          </a:p>
        </p:txBody>
      </p:sp>
      <p:sp>
        <p:nvSpPr>
          <p:cNvPr id="800" name="Google Shape;800;p99"/>
          <p:cNvSpPr txBox="1">
            <a:spLocks noGrp="1"/>
          </p:cNvSpPr>
          <p:nvPr>
            <p:ph type="body" idx="1"/>
          </p:nvPr>
        </p:nvSpPr>
        <p:spPr>
          <a:xfrm>
            <a:off x="322326" y="1371600"/>
            <a:ext cx="4601700" cy="3367500"/>
          </a:xfrm>
          <a:prstGeom prst="rect">
            <a:avLst/>
          </a:prstGeom>
          <a:noFill/>
          <a:ln>
            <a:noFill/>
          </a:ln>
        </p:spPr>
        <p:txBody>
          <a:bodyPr spcFirstLastPara="1" wrap="square" lIns="68575" tIns="34275" rIns="68575" bIns="34275" anchor="t" anchorCtr="0">
            <a:normAutofit/>
          </a:bodyPr>
          <a:lstStyle/>
          <a:p>
            <a:pPr marL="0" lvl="0" indent="0" algn="l" rtl="0">
              <a:lnSpc>
                <a:spcPct val="120000"/>
              </a:lnSpc>
              <a:spcBef>
                <a:spcPts val="0"/>
              </a:spcBef>
              <a:spcAft>
                <a:spcPts val="0"/>
              </a:spcAft>
              <a:buClr>
                <a:schemeClr val="dk1"/>
              </a:buClr>
              <a:buSzPts val="1400"/>
              <a:buNone/>
            </a:pPr>
            <a:r>
              <a:rPr lang="en" sz="1400" b="1"/>
              <a:t>Library Time:</a:t>
            </a:r>
            <a:endParaRPr/>
          </a:p>
          <a:p>
            <a:pPr marL="177800" lvl="0" indent="-177800" algn="l" rtl="0">
              <a:lnSpc>
                <a:spcPct val="120000"/>
              </a:lnSpc>
              <a:spcBef>
                <a:spcPts val="0"/>
              </a:spcBef>
              <a:spcAft>
                <a:spcPts val="0"/>
              </a:spcAft>
              <a:buClr>
                <a:schemeClr val="dk1"/>
              </a:buClr>
              <a:buSzPts val="1400"/>
              <a:buChar char="•"/>
            </a:pPr>
            <a:r>
              <a:rPr lang="en"/>
              <a:t>May not be the best use of time if only a couple of people are browsing.</a:t>
            </a:r>
            <a:endParaRPr/>
          </a:p>
          <a:p>
            <a:pPr marL="177800" lvl="0" indent="-177800" algn="l" rtl="0">
              <a:lnSpc>
                <a:spcPct val="120000"/>
              </a:lnSpc>
              <a:spcBef>
                <a:spcPts val="800"/>
              </a:spcBef>
              <a:spcAft>
                <a:spcPts val="0"/>
              </a:spcAft>
              <a:buClr>
                <a:schemeClr val="dk1"/>
              </a:buClr>
              <a:buSzPts val="1400"/>
              <a:buChar char="•"/>
            </a:pPr>
            <a:r>
              <a:rPr lang="en"/>
              <a:t>Large amount of books to transport.</a:t>
            </a:r>
            <a:endParaRPr/>
          </a:p>
          <a:p>
            <a:pPr marL="177800" lvl="0" indent="-88900" algn="l" rtl="0">
              <a:lnSpc>
                <a:spcPct val="120000"/>
              </a:lnSpc>
              <a:spcBef>
                <a:spcPts val="800"/>
              </a:spcBef>
              <a:spcAft>
                <a:spcPts val="0"/>
              </a:spcAft>
              <a:buClr>
                <a:schemeClr val="dk1"/>
              </a:buClr>
              <a:buSzPts val="1400"/>
              <a:buNone/>
            </a:pPr>
            <a:endParaRPr/>
          </a:p>
          <a:p>
            <a:pPr marL="0" lvl="0" indent="0" algn="l" rtl="0">
              <a:lnSpc>
                <a:spcPct val="120000"/>
              </a:lnSpc>
              <a:spcBef>
                <a:spcPts val="800"/>
              </a:spcBef>
              <a:spcAft>
                <a:spcPts val="0"/>
              </a:spcAft>
              <a:buClr>
                <a:schemeClr val="dk1"/>
              </a:buClr>
              <a:buSzPts val="1400"/>
              <a:buNone/>
            </a:pPr>
            <a:r>
              <a:rPr lang="en" sz="1400" b="1"/>
              <a:t>Bag Exchange: </a:t>
            </a:r>
            <a:endParaRPr/>
          </a:p>
          <a:p>
            <a:pPr marL="177800" lvl="0" indent="-177800" algn="l" rtl="0">
              <a:lnSpc>
                <a:spcPct val="120000"/>
              </a:lnSpc>
              <a:spcBef>
                <a:spcPts val="800"/>
              </a:spcBef>
              <a:spcAft>
                <a:spcPts val="0"/>
              </a:spcAft>
              <a:buClr>
                <a:schemeClr val="dk1"/>
              </a:buClr>
              <a:buSzPts val="1400"/>
              <a:buChar char="•"/>
            </a:pPr>
            <a:r>
              <a:rPr lang="en"/>
              <a:t>Less conversational</a:t>
            </a:r>
            <a:endParaRPr/>
          </a:p>
          <a:p>
            <a:pPr marL="177800" lvl="0" indent="-177800" algn="l" rtl="0">
              <a:lnSpc>
                <a:spcPct val="120000"/>
              </a:lnSpc>
              <a:spcBef>
                <a:spcPts val="800"/>
              </a:spcBef>
              <a:spcAft>
                <a:spcPts val="0"/>
              </a:spcAft>
              <a:buClr>
                <a:schemeClr val="dk1"/>
              </a:buClr>
              <a:buSzPts val="1400"/>
              <a:buChar char="•"/>
            </a:pPr>
            <a:r>
              <a:rPr lang="en"/>
              <a:t>Must launder bags if they get dirty.</a:t>
            </a:r>
            <a:endParaRPr/>
          </a:p>
          <a:p>
            <a:pPr marL="177800" lvl="0" indent="-88900" algn="l" rtl="0">
              <a:lnSpc>
                <a:spcPct val="120000"/>
              </a:lnSpc>
              <a:spcBef>
                <a:spcPts val="800"/>
              </a:spcBef>
              <a:spcAft>
                <a:spcPts val="0"/>
              </a:spcAft>
              <a:buClr>
                <a:schemeClr val="dk1"/>
              </a:buClr>
              <a:buSzPts val="1400"/>
              <a:buNone/>
            </a:pPr>
            <a:endParaRPr sz="1400"/>
          </a:p>
        </p:txBody>
      </p:sp>
      <p:sp>
        <p:nvSpPr>
          <p:cNvPr id="801" name="Google Shape;801;p99"/>
          <p:cNvSpPr txBox="1">
            <a:spLocks noGrp="1"/>
          </p:cNvSpPr>
          <p:nvPr>
            <p:ph type="sldNum" idx="12"/>
          </p:nvPr>
        </p:nvSpPr>
        <p:spPr>
          <a:xfrm>
            <a:off x="8736323" y="4867893"/>
            <a:ext cx="342900" cy="252000"/>
          </a:xfrm>
          <a:prstGeom prst="rect">
            <a:avLst/>
          </a:prstGeom>
          <a:noFill/>
          <a:ln>
            <a:noFill/>
          </a:ln>
        </p:spPr>
        <p:txBody>
          <a:bodyPr spcFirstLastPara="1" wrap="square" lIns="68575" tIns="34275" rIns="68575" bIns="34275" anchor="ctr" anchorCtr="0">
            <a:noAutofit/>
          </a:bodyPr>
          <a:lstStyle/>
          <a:p>
            <a:pPr marL="0" lvl="0" indent="0" algn="r" rtl="0">
              <a:spcBef>
                <a:spcPts val="0"/>
              </a:spcBef>
              <a:spcAft>
                <a:spcPts val="0"/>
              </a:spcAft>
              <a:buNone/>
            </a:pPr>
            <a:fld id="{00000000-1234-1234-1234-123412341234}" type="slidenum">
              <a:rPr lang="en"/>
              <a:t>8</a:t>
            </a:fld>
            <a:endParaRPr/>
          </a:p>
        </p:txBody>
      </p:sp>
      <p:pic>
        <p:nvPicPr>
          <p:cNvPr id="802" name="Google Shape;802;p99"/>
          <p:cNvPicPr preferRelativeResize="0">
            <a:picLocks noGrp="1"/>
          </p:cNvPicPr>
          <p:nvPr>
            <p:ph type="pic" idx="2"/>
          </p:nvPr>
        </p:nvPicPr>
        <p:blipFill rotWithShape="1">
          <a:blip r:embed="rId3">
            <a:alphaModFix/>
          </a:blip>
          <a:srcRect l="23608" r="23613"/>
          <a:stretch/>
        </p:blipFill>
        <p:spPr>
          <a:xfrm>
            <a:off x="5514978" y="0"/>
            <a:ext cx="3629020" cy="4799364"/>
          </a:xfrm>
          <a:prstGeom prst="rect">
            <a:avLst/>
          </a:prstGeom>
          <a:blipFill rotWithShape="1">
            <a:blip r:embed="rId4">
              <a:alphaModFix/>
            </a:blip>
            <a:stretch>
              <a:fillRect/>
            </a:stretch>
          </a:blip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806"/>
        <p:cNvGrpSpPr/>
        <p:nvPr/>
      </p:nvGrpSpPr>
      <p:grpSpPr>
        <a:xfrm>
          <a:off x="0" y="0"/>
          <a:ext cx="0" cy="0"/>
          <a:chOff x="0" y="0"/>
          <a:chExt cx="0" cy="0"/>
        </a:xfrm>
      </p:grpSpPr>
      <p:sp>
        <p:nvSpPr>
          <p:cNvPr id="807" name="Google Shape;807;p100"/>
          <p:cNvSpPr txBox="1">
            <a:spLocks noGrp="1"/>
          </p:cNvSpPr>
          <p:nvPr>
            <p:ph type="title"/>
          </p:nvPr>
        </p:nvSpPr>
        <p:spPr>
          <a:xfrm>
            <a:off x="323379" y="415212"/>
            <a:ext cx="6864000" cy="3569100"/>
          </a:xfrm>
          <a:prstGeom prst="rect">
            <a:avLst/>
          </a:prstGeom>
          <a:noFill/>
          <a:ln>
            <a:noFill/>
          </a:ln>
        </p:spPr>
        <p:txBody>
          <a:bodyPr spcFirstLastPara="1" wrap="square" lIns="68575" tIns="34275" rIns="68575" bIns="34275" anchor="t" anchorCtr="0">
            <a:normAutofit/>
          </a:bodyPr>
          <a:lstStyle/>
          <a:p>
            <a:pPr marL="0" lvl="0" indent="0" algn="l" rtl="0">
              <a:lnSpc>
                <a:spcPct val="90000"/>
              </a:lnSpc>
              <a:spcBef>
                <a:spcPts val="0"/>
              </a:spcBef>
              <a:spcAft>
                <a:spcPts val="0"/>
              </a:spcAft>
              <a:buClr>
                <a:schemeClr val="dk1"/>
              </a:buClr>
              <a:buSzPts val="5000"/>
              <a:buFont typeface="Arial"/>
              <a:buNone/>
            </a:pPr>
            <a:r>
              <a:rPr lang="en" sz="5000"/>
              <a:t>INTRODUCTION/USE OF ONLINE TOOLS/APPS</a:t>
            </a:r>
            <a:endParaRPr/>
          </a:p>
        </p:txBody>
      </p:sp>
      <p:sp>
        <p:nvSpPr>
          <p:cNvPr id="808" name="Google Shape;808;p100"/>
          <p:cNvSpPr txBox="1">
            <a:spLocks noGrp="1"/>
          </p:cNvSpPr>
          <p:nvPr>
            <p:ph type="sldNum" idx="12"/>
          </p:nvPr>
        </p:nvSpPr>
        <p:spPr>
          <a:xfrm>
            <a:off x="8736323" y="4867893"/>
            <a:ext cx="342900" cy="252000"/>
          </a:xfrm>
          <a:prstGeom prst="rect">
            <a:avLst/>
          </a:prstGeom>
          <a:noFill/>
          <a:ln>
            <a:noFill/>
          </a:ln>
        </p:spPr>
        <p:txBody>
          <a:bodyPr spcFirstLastPara="1" wrap="square" lIns="68575" tIns="34275" rIns="68575" bIns="34275" anchor="ctr" anchorCtr="0">
            <a:noAutofit/>
          </a:bodyPr>
          <a:lstStyle/>
          <a:p>
            <a:pPr marL="0" lvl="0" indent="0" algn="r" rtl="0">
              <a:spcBef>
                <a:spcPts val="0"/>
              </a:spcBef>
              <a:spcAft>
                <a:spcPts val="0"/>
              </a:spcAft>
              <a:buNone/>
            </a:pPr>
            <a:fld id="{00000000-1234-1234-1234-123412341234}" type="slidenum">
              <a:rPr lang="en"/>
              <a:t>9</a:t>
            </a:fld>
            <a:endParaRPr/>
          </a:p>
        </p:txBody>
      </p:sp>
    </p:spTree>
  </p:cSld>
  <p:clrMapOvr>
    <a:masterClrMapping/>
  </p:clrMapOvr>
</p:sld>
</file>

<file path=ppt/theme/theme1.xml><?xml version="1.0" encoding="utf-8"?>
<a:theme xmlns:a="http://schemas.openxmlformats.org/drawingml/2006/main" name="Marketing Plan Presentation [Style 1]">
  <a:themeElements>
    <a:clrScheme name="Simple Light">
      <a:dk1>
        <a:srgbClr val="FFFFFF"/>
      </a:dk1>
      <a:lt1>
        <a:srgbClr val="07363B"/>
      </a:lt1>
      <a:dk2>
        <a:srgbClr val="1F1F1F"/>
      </a:dk2>
      <a:lt2>
        <a:srgbClr val="30E8B0"/>
      </a:lt2>
      <a:accent1>
        <a:srgbClr val="6AD1FA"/>
      </a:accent1>
      <a:accent2>
        <a:srgbClr val="C3A1F8"/>
      </a:accent2>
      <a:accent3>
        <a:srgbClr val="F96E0C"/>
      </a:accent3>
      <a:accent4>
        <a:srgbClr val="EBEE68"/>
      </a:accent4>
      <a:accent5>
        <a:srgbClr val="93A2A2"/>
      </a:accent5>
      <a:accent6>
        <a:srgbClr val="454B4B"/>
      </a:accent6>
      <a:hlink>
        <a:srgbClr val="30E8B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asisVTI">
  <a:themeElements>
    <a:clrScheme name="Oasis">
      <a:dk1>
        <a:srgbClr val="131313"/>
      </a:dk1>
      <a:lt1>
        <a:srgbClr val="FFFFFF"/>
      </a:lt1>
      <a:dk2>
        <a:srgbClr val="3D3C33"/>
      </a:dk2>
      <a:lt2>
        <a:srgbClr val="F0EDE6"/>
      </a:lt2>
      <a:accent1>
        <a:srgbClr val="A57361"/>
      </a:accent1>
      <a:accent2>
        <a:srgbClr val="BE8856"/>
      </a:accent2>
      <a:accent3>
        <a:srgbClr val="BD9075"/>
      </a:accent3>
      <a:accent4>
        <a:srgbClr val="939081"/>
      </a:accent4>
      <a:accent5>
        <a:srgbClr val="A16D4C"/>
      </a:accent5>
      <a:accent6>
        <a:srgbClr val="8C8662"/>
      </a:accent6>
      <a:hlink>
        <a:srgbClr val="A57361"/>
      </a:hlink>
      <a:folHlink>
        <a:srgbClr val="8C866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94DB3D80C110E44AD2EEE53B66C97C4" ma:contentTypeVersion="12" ma:contentTypeDescription="Create a new document." ma:contentTypeScope="" ma:versionID="bc1acf3c0d74c39ad88179f3041da875">
  <xsd:schema xmlns:xsd="http://www.w3.org/2001/XMLSchema" xmlns:xs="http://www.w3.org/2001/XMLSchema" xmlns:p="http://schemas.microsoft.com/office/2006/metadata/properties" xmlns:ns2="03d15689-bef8-4c39-b0f6-3488a5a752bd" xmlns:ns3="9b135a13-f2d4-475c-9e02-5c28661256db" targetNamespace="http://schemas.microsoft.com/office/2006/metadata/properties" ma:root="true" ma:fieldsID="99a9067fbdb35a524c53afb6369606e2" ns2:_="" ns3:_="">
    <xsd:import namespace="03d15689-bef8-4c39-b0f6-3488a5a752bd"/>
    <xsd:import namespace="9b135a13-f2d4-475c-9e02-5c28661256db"/>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Location"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3d15689-bef8-4c39-b0f6-3488a5a752b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cd1e9b18-3f86-4c30-8fdf-9232057a9e8a" ma:termSetId="09814cd3-568e-fe90-9814-8d621ff8fb84" ma:anchorId="fba54fb3-c3e1-fe81-a776-ca4b69148c4d" ma:open="true" ma:isKeyword="false">
      <xsd:complexType>
        <xsd:sequence>
          <xsd:element ref="pc:Terms" minOccurs="0" maxOccurs="1"/>
        </xsd:sequence>
      </xsd:complexType>
    </xsd:element>
    <xsd:element name="MediaServiceLocation" ma:index="18" nillable="true" ma:displayName="Location" ma:description="" ma:indexed="true" ma:internalName="MediaServiceLocation"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9b135a13-f2d4-475c-9e02-5c28661256db" elementFormDefault="qualified">
    <xsd:import namespace="http://schemas.microsoft.com/office/2006/documentManagement/types"/>
    <xsd:import namespace="http://schemas.microsoft.com/office/infopath/2007/PartnerControls"/>
    <xsd:element name="TaxCatchAll" ma:index="17" nillable="true" ma:displayName="Taxonomy Catch All Column" ma:hidden="true" ma:list="{054d4fe6-bb04-49f2-b9b5-393d387e5469}" ma:internalName="TaxCatchAll" ma:showField="CatchAllData" ma:web="9b135a13-f2d4-475c-9e02-5c28661256d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03d15689-bef8-4c39-b0f6-3488a5a752bd">
      <Terms xmlns="http://schemas.microsoft.com/office/infopath/2007/PartnerControls"/>
    </lcf76f155ced4ddcb4097134ff3c332f>
    <TaxCatchAll xmlns="9b135a13-f2d4-475c-9e02-5c28661256db" xsi:nil="true"/>
  </documentManagement>
</p:properties>
</file>

<file path=customXml/itemProps1.xml><?xml version="1.0" encoding="utf-8"?>
<ds:datastoreItem xmlns:ds="http://schemas.openxmlformats.org/officeDocument/2006/customXml" ds:itemID="{920DEEAA-37F4-4C77-8DB4-6065E4608AED}"/>
</file>

<file path=customXml/itemProps2.xml><?xml version="1.0" encoding="utf-8"?>
<ds:datastoreItem xmlns:ds="http://schemas.openxmlformats.org/officeDocument/2006/customXml" ds:itemID="{50E5277B-4769-40DA-A601-3813657FAEC1}"/>
</file>

<file path=customXml/itemProps3.xml><?xml version="1.0" encoding="utf-8"?>
<ds:datastoreItem xmlns:ds="http://schemas.openxmlformats.org/officeDocument/2006/customXml" ds:itemID="{0264A968-A0C8-49F6-921D-2F0AC3159939}"/>
</file>

<file path=docProps/app.xml><?xml version="1.0" encoding="utf-8"?>
<Properties xmlns="http://schemas.openxmlformats.org/officeDocument/2006/extended-properties" xmlns:vt="http://schemas.openxmlformats.org/officeDocument/2006/docPropsVTypes">
  <TotalTime>0</TotalTime>
  <Words>3442</Words>
  <Application>Microsoft Office PowerPoint</Application>
  <PresentationFormat>On-screen Show (16:9)</PresentationFormat>
  <Paragraphs>224</Paragraphs>
  <Slides>31</Slides>
  <Notes>31</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31</vt:i4>
      </vt:variant>
    </vt:vector>
  </HeadingPairs>
  <TitlesOfParts>
    <vt:vector size="40" baseType="lpstr">
      <vt:lpstr>Poppins</vt:lpstr>
      <vt:lpstr>Arial</vt:lpstr>
      <vt:lpstr>Calibri</vt:lpstr>
      <vt:lpstr>Nunito Sans</vt:lpstr>
      <vt:lpstr>Poppins SemiBold</vt:lpstr>
      <vt:lpstr>Poppins Medium</vt:lpstr>
      <vt:lpstr>Nunito Sans SemiBold</vt:lpstr>
      <vt:lpstr>Marketing Plan Presentation [Style 1]</vt:lpstr>
      <vt:lpstr>OasisVTI</vt:lpstr>
      <vt:lpstr>Senior Programming &amp; Outreach</vt:lpstr>
      <vt:lpstr>Madison Benson Morton Public Library Adult Services Coordinator</vt:lpstr>
      <vt:lpstr>THE FUTURE OF OUTREACH SERVICES</vt:lpstr>
      <vt:lpstr>INTRODUCTION</vt:lpstr>
      <vt:lpstr>DELIVERY PROCEDURE  CHANGES </vt:lpstr>
      <vt:lpstr>LIBRARY TIME VS. BAG EXCHANGE  </vt:lpstr>
      <vt:lpstr>PROS TO EACH DELIVERY STYLE </vt:lpstr>
      <vt:lpstr>CONS TO EACH DELIVERY STYLE </vt:lpstr>
      <vt:lpstr>INTRODUCTION/USE OF ONLINE TOOLS/APPS</vt:lpstr>
      <vt:lpstr>INTRODUCING AUDIO &amp; EBOOKS</vt:lpstr>
      <vt:lpstr>HIGHER USE = CHANGE </vt:lpstr>
      <vt:lpstr>COLLECTION DEVELOPMENT CHANGES</vt:lpstr>
      <vt:lpstr>CATERING TO NEW LP USERS</vt:lpstr>
      <vt:lpstr>LOOKING AT THE STATS</vt:lpstr>
      <vt:lpstr>OVERALL TRENDS</vt:lpstr>
      <vt:lpstr>CONCLUSION </vt:lpstr>
      <vt:lpstr>Cindy Wright Peoria Public Library Reference &amp; Adult Services Librarian</vt:lpstr>
      <vt:lpstr>Prevalence of Dementia</vt:lpstr>
      <vt:lpstr>Depression and Dementia</vt:lpstr>
      <vt:lpstr>Ensuring the person has the chance to try new things or take part in activities they enjoy.</vt:lpstr>
      <vt:lpstr>It only takes one…</vt:lpstr>
      <vt:lpstr>Setting Up Programs</vt:lpstr>
      <vt:lpstr>Presenting Your Program</vt:lpstr>
      <vt:lpstr>Other Topics of Interest for Patrons</vt:lpstr>
      <vt:lpstr>Tales and Travel Memories</vt:lpstr>
      <vt:lpstr>Presenting a Tales and Travel Memories Excursion</vt:lpstr>
      <vt:lpstr>Catherine Barnett Chillicothe Public Library Programming &amp; Outreach Supervisor</vt:lpstr>
      <vt:lpstr>Remember When</vt:lpstr>
      <vt:lpstr>Dementia Caregivers Support Group</vt:lpstr>
      <vt:lpstr>Knots of Fun</vt:lpstr>
      <vt:lpstr>Thank you!    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Sara Naslund</dc:creator>
  <cp:lastModifiedBy>Sara Naslund</cp:lastModifiedBy>
  <cp:revision>1</cp:revision>
  <dcterms:modified xsi:type="dcterms:W3CDTF">2026-04-13T15:18:26Z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0x010100394DB3D80C110E44AD2EEE53B66C97C4</vt:lpwstr>
  </property>
</Properties>
</file>