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slideLayouts/slideLayout4.xml" ContentType="application/vnd.openxmlformats-officedocument.presentationml.slideLayout+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Slides/notesSlide26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2.xml" ContentType="application/vnd.openxmlformats-officedocument.presentationml.notesSlide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7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notesSlides/notesSlide13.xml" ContentType="application/vnd.openxmlformats-officedocument.presentationml.notesSlide+xml"/>
  <Override PartName="/ppt/notesSlides/notesSlide43.xml" ContentType="application/vnd.openxmlformats-officedocument.presentationml.notes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notesSlides/notesSlide14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5.xml" ContentType="application/vnd.openxmlformats-officedocument.presentationml.slide+xml"/>
  <Override PartName="/ppt/slides/slide32.xml" ContentType="application/vnd.openxmlformats-officedocument.presentationml.slide+xml"/>
  <Override PartName="/ppt/notesSlides/notesSlide10.xml" ContentType="application/vnd.openxmlformats-officedocument.presentationml.notesSlide+xml"/>
  <Override PartName="/ppt/notesSlides/notesSlide19.xml" ContentType="application/vnd.openxmlformats-officedocument.presentationml.notesSlide+xml"/>
  <Override PartName="/ppt/viewProps.xml" ContentType="application/vnd.openxmlformats-officedocument.presentationml.viewProps+xml"/>
  <Override PartName="/ppt/notesSlides/notesSlide11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notesSlides/notesSlide20.xml" ContentType="application/vnd.openxmlformats-officedocument.presentationml.notesSlide+xml"/>
  <Override PartName="/ppt/slides/slide40.xml" ContentType="application/vnd.openxmlformats-officedocument.presentationml.slide+xml"/>
  <Override PartName="/ppt/notesSlides/notesSlide21.xml" ContentType="application/vnd.openxmlformats-officedocument.presentationml.notesSlide+xml"/>
  <Override PartName="/ppt/slides/slide41.xml" ContentType="application/vnd.openxmlformats-officedocument.presentationml.slide+xml"/>
  <Override PartName="/ppt/notesSlides/notesSlide22.xml" ContentType="application/vnd.openxmlformats-officedocument.presentationml.notesSlide+xml"/>
  <Override PartName="/ppt/slides/slide42.xml" ContentType="application/vnd.openxmlformats-officedocument.presentationml.slide+xml"/>
  <Override PartName="/ppt/notesSlides/notesSlide23.xml" ContentType="application/vnd.openxmlformats-officedocument.presentationml.notesSlide+xml"/>
  <Override PartName="/ppt/slides/slide43.xml" ContentType="application/vnd.openxmlformats-officedocument.presentationml.slide+xml"/>
  <Override PartName="/ppt/notesSlides/notesSlide24.xml" ContentType="application/vnd.openxmlformats-officedocument.presentationml.notesSlide+xml"/>
  <Override PartName="/ppt/slides/slide44.xml" ContentType="application/vnd.openxmlformats-officedocument.presentationml.slide+xml"/>
  <Override PartName="/ppt/notesSlides/notesSlide25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presentation.xml" ContentType="application/vnd.openxmlformats-officedocument.presentationml.presentation.main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.xml" ContentType="application/vnd.openxmlformats-officedocument.presentationml.notesSlide+xml"/>
  <Override PartName="/ppt/slides/slide2.xml" ContentType="application/vnd.openxmlformats-officedocument.presentationml.slide+xml"/>
  <Override PartName="/ppt/notesSlides/notesSlide40.xml" ContentType="application/vnd.openxmlformats-officedocument.presentationml.notesSlide+xml"/>
  <Override PartName="/ppt/slides/slide20.xml" ContentType="application/vnd.openxmlformats-officedocument.presentationml.slide+xml"/>
  <Override PartName="/ppt/notesSlides/notesSlide41.xml" ContentType="application/vnd.openxmlformats-officedocument.presentationml.notesSlide+xml"/>
  <Override PartName="/ppt/slides/slide21.xml" ContentType="application/vnd.openxmlformats-officedocument.presentationml.slide+xml"/>
  <Override PartName="/ppt/notesSlides/notesSlide42.xml" ContentType="application/vnd.openxmlformats-officedocument.presentationml.notesSlide+xml"/>
  <Override PartName="/ppt/slides/slide22.xml" ContentType="application/vnd.openxmlformats-officedocument.presentationml.slide+xml"/>
  <Override PartName="/ppt/notesSlides/notesSlide44.xml" ContentType="application/vnd.openxmlformats-officedocument.presentationml.notesSlide+xml"/>
  <Override PartName="/ppt/slides/slide24.xml" ContentType="application/vnd.openxmlformats-officedocument.presentationml.slide+xml"/>
  <Override PartName="/ppt/notesSlides/notesSlide5.xml" ContentType="application/vnd.openxmlformats-officedocument.presentationml.notesSlide+xml"/>
  <Override PartName="/ppt/slides/slide3.xml" ContentType="application/vnd.openxmlformats-officedocument.presentationml.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1.xml" ContentType="application/vnd.openxmlformats-officedocument.presentationml.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slideMasters/slideMaster1.xml" ContentType="application/vnd.openxmlformats-officedocument.presentationml.slideMaster+xml"/>
  <Override PartName="/ppt/slideLayouts/slideLayout5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14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15.xml" ContentType="application/vnd.openxmlformats-officedocument.presentationml.slid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s/slide27.xml" ContentType="application/vnd.openxmlformats-officedocument.presentationml.slide+xml"/>
  <Override PartName="/ppt/slides/slide2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8.xml" ContentType="application/vnd.openxmlformats-officedocument.presentationml.slide+xml"/>
  <Override PartName="/ppt/slides/slide30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6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2.xml" ContentType="application/vnd.openxmlformats-officedocument.theme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4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38" d="100"/>
          <a:sy n="138" d="100"/>
        </p:scale>
        <p:origin x="834" y="12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customXml" Target="../customXml/item3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customXml" Target="../customXml/item2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customXml" Target="../customXml/item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3d4ce8f80db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" name="Google Shape;110;g3d4ce8f80db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3d4ce8f80db_0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" name="Google Shape;118;g3d4ce8f80db_0_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3d4ce8f80db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" name="Google Shape;125;g3d4ce8f80db_0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3cc5b66f32b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3cc5b66f32b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3cc5b66f32b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" name="Google Shape;139;g3cc5b66f32b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3d4ce8f80db_0_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" name="Google Shape;146;g3d4ce8f80db_0_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g3d4ce8f80db_0_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" name="Google Shape;153;g3d4ce8f80db_0_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3d4ce8f80db_0_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" name="Google Shape;160;g3d4ce8f80db_0_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3d4ce8f80db_0_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" name="Google Shape;167;g3d4ce8f80db_0_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3d4ce8f80db_0_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" name="Google Shape;175;g3d4ce8f80db_0_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3d4ce8f80d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g3d4ce8f80db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3d4ce8f80db_0_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" name="Google Shape;183;g3d4ce8f80db_0_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g3d4ce8f80db_0_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0" name="Google Shape;190;g3d4ce8f80db_0_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g3d4ce8f80db_0_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7" name="Google Shape;197;g3d4ce8f80db_0_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g3d4ce8f80db_0_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4" name="Google Shape;204;g3d4ce8f80db_0_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g3d4ce8f80db_0_1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3" name="Google Shape;213;g3d4ce8f80db_0_1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3d4ce8f80db_0_1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0" name="Google Shape;220;g3d4ce8f80db_0_1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3d4ce8f80db_0_1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Google Shape;227;g3d4ce8f80db_0_1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g3d4ce8f80db_0_1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5" name="Google Shape;235;g3d4ce8f80db_0_1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g3d4ce8f80db_0_1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2" name="Google Shape;242;g3d4ce8f80db_0_1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g3d4ce8f80db_0_1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9" name="Google Shape;249;g3d4ce8f80db_0_1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g3d4ce8f80db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" name="Google Shape;63;g3d4ce8f80db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g3d4ce8f80db_0_1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8" name="Google Shape;258;g3d4ce8f80db_0_1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g3d4ce8f80db_0_1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5" name="Google Shape;265;g3d4ce8f80db_0_1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g3d4ce8f80db_0_1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2" name="Google Shape;272;g3d4ce8f80db_0_1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g3d4ce8f80db_0_1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9" name="Google Shape;279;g3d4ce8f80db_0_1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g3d4ce8f80db_0_1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6" name="Google Shape;286;g3d4ce8f80db_0_1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g3d4ce8f80db_0_1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3" name="Google Shape;293;g3d4ce8f80db_0_1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g3d4ce8f80db_0_1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0" name="Google Shape;300;g3d4ce8f80db_0_1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g3d4ce8f80db_0_1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7" name="Google Shape;307;g3d4ce8f80db_0_1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g3d4ce8f80db_0_1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4" name="Google Shape;314;g3d4ce8f80db_0_1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g3d4ce8f80db_0_1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2" name="Google Shape;322;g3d4ce8f80db_0_1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3cc5b66f32b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" name="Google Shape;69;g3cc5b66f32b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g3d4ce8f80db_0_1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9" name="Google Shape;329;g3d4ce8f80db_0_1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g3d4ce8f80db_0_1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7" name="Google Shape;337;g3d4ce8f80db_0_1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g3d4ce8f80db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4" name="Google Shape;344;g3d4ce8f80db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g3d4ce8f80db_0_1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1" name="Google Shape;351;g3d4ce8f80db_0_1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g3d4ce8f80db_0_2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7" name="Google Shape;357;g3d4ce8f80db_0_2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3cc5b66f32b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3cc5b66f32b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3cc5b66f32b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3cc5b66f32b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3d4ce8f80db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3d4ce8f80db_0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3d4ce8f80db_0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Google Shape;96;g3d4ce8f80db_0_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3d4ce8f80db_0_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3d4ce8f80db_0_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4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8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3.jpg"/><Relationship Id="rId4" Type="http://schemas.openxmlformats.org/officeDocument/2006/relationships/image" Target="../media/image32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3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6.jp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FFFF"/>
        </a:solid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311700" y="1050125"/>
            <a:ext cx="8520600" cy="2955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Finding Free or </a:t>
            </a:r>
            <a:br>
              <a:rPr lang="en" b="1"/>
            </a:br>
            <a:r>
              <a:rPr lang="en" b="1"/>
              <a:t>Inexpensive </a:t>
            </a:r>
            <a:br>
              <a:rPr lang="en" b="1"/>
            </a:br>
            <a:r>
              <a:rPr lang="en" b="1"/>
              <a:t>Programming</a:t>
            </a:r>
            <a:endParaRPr b="1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for Your Library</a:t>
            </a:r>
            <a:endParaRPr b="1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Patrons with Hobbies</a:t>
            </a:r>
            <a:endParaRPr/>
          </a:p>
        </p:txBody>
      </p:sp>
      <p:sp>
        <p:nvSpPr>
          <p:cNvPr id="113" name="Google Shape;113;p2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/>
              <a:t>Musical Performances</a:t>
            </a:r>
            <a:endParaRPr/>
          </a:p>
        </p:txBody>
      </p:sp>
      <p:pic>
        <p:nvPicPr>
          <p:cNvPr id="114" name="Google Shape;114;p22" title="four to go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1672075"/>
            <a:ext cx="4025199" cy="3335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22" title="Allison concert2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65204" y="723625"/>
            <a:ext cx="3419272" cy="42740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Patrons with Hobbies</a:t>
            </a:r>
            <a:endParaRPr/>
          </a:p>
        </p:txBody>
      </p:sp>
      <p:sp>
        <p:nvSpPr>
          <p:cNvPr id="121" name="Google Shape;121;p2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Historical Lectures by a board member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Baseball with Bill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Photography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Raising Chickens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Rag Rug Making</a:t>
            </a:r>
            <a:endParaRPr/>
          </a:p>
        </p:txBody>
      </p:sp>
      <p:pic>
        <p:nvPicPr>
          <p:cNvPr id="122" name="Google Shape;122;p23" title="r baseball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79700" y="1601950"/>
            <a:ext cx="4327700" cy="3245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2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Patrons with Hobbies</a:t>
            </a:r>
            <a:endParaRPr/>
          </a:p>
        </p:txBody>
      </p:sp>
      <p:sp>
        <p:nvSpPr>
          <p:cNvPr id="128" name="Google Shape;128;p2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27693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/>
              <a:t>Travel Talk Adventures</a:t>
            </a:r>
            <a:endParaRPr/>
          </a:p>
        </p:txBody>
      </p:sp>
      <p:pic>
        <p:nvPicPr>
          <p:cNvPr id="129" name="Google Shape;129;p24" title="dinner view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81449" y="445025"/>
            <a:ext cx="3306701" cy="44089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Schools</a:t>
            </a:r>
            <a:endParaRPr/>
          </a:p>
        </p:txBody>
      </p:sp>
      <p:sp>
        <p:nvSpPr>
          <p:cNvPr id="135" name="Google Shape;135;p2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Drama Club staged a Puppet Theater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Librarian helps with Reading Challenges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Art teacher helped with student art show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P.E. teacher held a dance party.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/>
          </a:p>
          <a:p>
            <a:pPr marL="457200" lvl="0" indent="-342900" algn="l" rtl="0">
              <a:spcBef>
                <a:spcPts val="12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Don’t forget to explore your community college, even if it isn’t in your town. </a:t>
            </a:r>
            <a:endParaRPr/>
          </a:p>
        </p:txBody>
      </p:sp>
      <p:pic>
        <p:nvPicPr>
          <p:cNvPr id="136" name="Google Shape;136;p25" title="puppet theater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46275" y="140850"/>
            <a:ext cx="1582249" cy="33475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Local Businesses</a:t>
            </a:r>
            <a:endParaRPr/>
          </a:p>
        </p:txBody>
      </p:sp>
      <p:sp>
        <p:nvSpPr>
          <p:cNvPr id="142" name="Google Shape;142;p26"/>
          <p:cNvSpPr txBox="1">
            <a:spLocks noGrp="1"/>
          </p:cNvSpPr>
          <p:nvPr>
            <p:ph type="body" idx="1"/>
          </p:nvPr>
        </p:nvSpPr>
        <p:spPr>
          <a:xfrm>
            <a:off x="311700" y="11439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Casey’s Garden Succulent Planters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Floral Arranging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"/>
              <a:t>(Cost recoup) </a:t>
            </a:r>
            <a:endParaRPr/>
          </a:p>
        </p:txBody>
      </p:sp>
      <p:pic>
        <p:nvPicPr>
          <p:cNvPr id="143" name="Google Shape;143;p26" title="Caseys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26774" y="186725"/>
            <a:ext cx="3412049" cy="45493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Local Businesses</a:t>
            </a:r>
            <a:endParaRPr/>
          </a:p>
        </p:txBody>
      </p:sp>
      <p:sp>
        <p:nvSpPr>
          <p:cNvPr id="149" name="Google Shape;149;p2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1512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/>
              <a:t>Disney Vacation Planning</a:t>
            </a:r>
            <a:endParaRPr/>
          </a:p>
        </p:txBody>
      </p:sp>
      <p:pic>
        <p:nvPicPr>
          <p:cNvPr id="150" name="Google Shape;150;p27" title="IMG_0221.jpe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95400" y="334025"/>
            <a:ext cx="3378501" cy="45046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2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Local Businesses</a:t>
            </a:r>
            <a:endParaRPr/>
          </a:p>
        </p:txBody>
      </p:sp>
      <p:sp>
        <p:nvSpPr>
          <p:cNvPr id="156" name="Google Shape;156;p2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Perfect Blend Pairings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"/>
              <a:t>Coffee Tasting </a:t>
            </a:r>
            <a:endParaRPr/>
          </a:p>
        </p:txBody>
      </p:sp>
      <p:pic>
        <p:nvPicPr>
          <p:cNvPr id="157" name="Google Shape;157;p28" title="PBlend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78010" y="403150"/>
            <a:ext cx="5554289" cy="41657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2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Local Businesses</a:t>
            </a:r>
            <a:endParaRPr/>
          </a:p>
        </p:txBody>
      </p:sp>
      <p:sp>
        <p:nvSpPr>
          <p:cNvPr id="163" name="Google Shape;163;p2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K-9 Sports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Read to a Dog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"/>
              <a:t>Puppy Yoga</a:t>
            </a:r>
            <a:endParaRPr/>
          </a:p>
        </p:txBody>
      </p:sp>
      <p:pic>
        <p:nvPicPr>
          <p:cNvPr id="164" name="Google Shape;164;p29" title="play puppies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47872" y="555350"/>
            <a:ext cx="2953700" cy="39382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3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Local Businesses</a:t>
            </a:r>
            <a:endParaRPr/>
          </a:p>
        </p:txBody>
      </p:sp>
      <p:sp>
        <p:nvSpPr>
          <p:cNvPr id="170" name="Google Shape;170;p3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6945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Cottage Businesses</a:t>
            </a:r>
            <a:endParaRPr/>
          </a:p>
          <a:p>
            <a:pPr marL="457200" lvl="0" indent="-342900" algn="l" rtl="0">
              <a:spcBef>
                <a:spcPts val="12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Kryptonite Soap Making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Tea Tastings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Green Cleaning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Ice Cream Sandwiches</a:t>
            </a:r>
            <a:endParaRPr/>
          </a:p>
        </p:txBody>
      </p:sp>
      <p:pic>
        <p:nvPicPr>
          <p:cNvPr id="171" name="Google Shape;171;p30" title="r ice cream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47825" y="214700"/>
            <a:ext cx="5322301" cy="3991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Google Shape;172;p30" title="r soap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07925" y="3082675"/>
            <a:ext cx="1962150" cy="1962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3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Local Businesses</a:t>
            </a:r>
            <a:endParaRPr/>
          </a:p>
        </p:txBody>
      </p:sp>
      <p:sp>
        <p:nvSpPr>
          <p:cNvPr id="178" name="Google Shape;178;p3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/>
              <a:t>Drone Demonstration</a:t>
            </a:r>
            <a:endParaRPr/>
          </a:p>
        </p:txBody>
      </p:sp>
      <p:pic>
        <p:nvPicPr>
          <p:cNvPr id="179" name="Google Shape;179;p31" title="r drone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3275" y="1693925"/>
            <a:ext cx="3102750" cy="3102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p31" title="drone 1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11400" y="237313"/>
            <a:ext cx="2206774" cy="46688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6D7A8"/>
        </a:solidFill>
        <a:effectLst/>
      </p:bgPr>
    </p:bg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About Prairie Creek Public Library District</a:t>
            </a:r>
            <a:endParaRPr/>
          </a:p>
        </p:txBody>
      </p:sp>
      <p:sp>
        <p:nvSpPr>
          <p:cNvPr id="60" name="Google Shape;60;p1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2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We are located in Dwight (pop 4,100). 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Our district population is 5,149. 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Our library will be 100 years old next year and was founded by Dwight Woman’s Club, which is still in operation and serves the library often.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Currently, our building is housed in a historic building which originally was the Carriage House for the mansion next door. 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We have a community room for our programming. Last month, we offered 21 active programs. 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"/>
              <a:t>Our programming budget is $8,000/yr.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3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Local Businesses</a:t>
            </a:r>
            <a:endParaRPr/>
          </a:p>
        </p:txBody>
      </p:sp>
      <p:sp>
        <p:nvSpPr>
          <p:cNvPr id="186" name="Google Shape;186;p3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Investment Basics (I Wish I Knew series) 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End of Life Planning 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Trash or Treasure program</a:t>
            </a:r>
            <a:endParaRPr/>
          </a:p>
        </p:txBody>
      </p:sp>
      <p:pic>
        <p:nvPicPr>
          <p:cNvPr id="187" name="Google Shape;187;p32" title="r investment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48775" y="1566700"/>
            <a:ext cx="3985725" cy="33412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3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Local Businesses		</a:t>
            </a:r>
            <a:endParaRPr/>
          </a:p>
        </p:txBody>
      </p:sp>
      <p:sp>
        <p:nvSpPr>
          <p:cNvPr id="193" name="Google Shape;193;p3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Consider going outside of your town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Olive Oil Tasting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194" name="Google Shape;194;p33" title="olive oil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95425" y="445025"/>
            <a:ext cx="3420600" cy="42789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3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Local Businesses	</a:t>
            </a:r>
            <a:endParaRPr/>
          </a:p>
        </p:txBody>
      </p:sp>
      <p:sp>
        <p:nvSpPr>
          <p:cNvPr id="200" name="Google Shape;200;p3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54600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Pop-Up Story Times</a:t>
            </a:r>
            <a:endParaRPr/>
          </a:p>
          <a:p>
            <a:pPr marL="457200" lvl="0" indent="-342900" algn="l" rtl="0">
              <a:spcBef>
                <a:spcPts val="12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Donuts and checking out police car at the police station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Ice Cream at a restaurant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Matchbox car races at a car dealership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Children’s yoga at the yoga studio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Music and Motion at the piano studio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Story Time with Santa</a:t>
            </a:r>
            <a:endParaRPr/>
          </a:p>
        </p:txBody>
      </p:sp>
      <p:pic>
        <p:nvPicPr>
          <p:cNvPr id="201" name="Google Shape;201;p34" title="Santa visit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48550" y="1017725"/>
            <a:ext cx="2783951" cy="3479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3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Causes educating the public</a:t>
            </a:r>
            <a:endParaRPr/>
          </a:p>
        </p:txBody>
      </p:sp>
      <p:sp>
        <p:nvSpPr>
          <p:cNvPr id="207" name="Google Shape;207;p3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Police Department</a:t>
            </a:r>
            <a:endParaRPr/>
          </a:p>
          <a:p>
            <a:pPr marL="457200" lvl="0" indent="-342900" algn="l" rtl="0">
              <a:spcBef>
                <a:spcPts val="12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Personal safety and awareness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Active shooter education for all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Fire Department</a:t>
            </a:r>
            <a:endParaRPr/>
          </a:p>
          <a:p>
            <a:pPr marL="457200" lvl="0" indent="-342900" algn="l" rtl="0">
              <a:spcBef>
                <a:spcPts val="12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Fire Safety for Kids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Touch a Truck</a:t>
            </a:r>
            <a:endParaRPr/>
          </a:p>
        </p:txBody>
      </p:sp>
      <p:pic>
        <p:nvPicPr>
          <p:cNvPr id="208" name="Google Shape;208;p35" title="r fire truck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82275" y="3048775"/>
            <a:ext cx="1903650" cy="1903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Google Shape;209;p35" title="r self defense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17525" y="445025"/>
            <a:ext cx="3928202" cy="2946152"/>
          </a:xfrm>
          <a:prstGeom prst="rect">
            <a:avLst/>
          </a:prstGeom>
          <a:noFill/>
          <a:ln>
            <a:noFill/>
          </a:ln>
        </p:spPr>
      </p:pic>
      <p:sp>
        <p:nvSpPr>
          <p:cNvPr id="210" name="Google Shape;210;p35"/>
          <p:cNvSpPr txBox="1"/>
          <p:nvPr/>
        </p:nvSpPr>
        <p:spPr>
          <a:xfrm>
            <a:off x="1063700" y="39650"/>
            <a:ext cx="67179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3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Causes educating the public</a:t>
            </a:r>
            <a:endParaRPr/>
          </a:p>
        </p:txBody>
      </p:sp>
      <p:sp>
        <p:nvSpPr>
          <p:cNvPr id="216" name="Google Shape;216;p3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Choose a topic you feel people would benefit from education.</a:t>
            </a:r>
            <a:endParaRPr/>
          </a:p>
          <a:p>
            <a:pPr marL="457200" lvl="0" indent="-342900" algn="l" rtl="0">
              <a:spcBef>
                <a:spcPts val="12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Service Animals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Human Trafficking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Technology and AI education for seniors</a:t>
            </a:r>
            <a:endParaRPr/>
          </a:p>
        </p:txBody>
      </p:sp>
      <p:pic>
        <p:nvPicPr>
          <p:cNvPr id="217" name="Google Shape;217;p36" title="service dog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67100" y="1621150"/>
            <a:ext cx="3665201" cy="30725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3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Causes educating the public</a:t>
            </a:r>
            <a:endParaRPr/>
          </a:p>
        </p:txBody>
      </p:sp>
      <p:sp>
        <p:nvSpPr>
          <p:cNvPr id="223" name="Google Shape;223;p3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Local and area history</a:t>
            </a:r>
            <a:endParaRPr/>
          </a:p>
          <a:p>
            <a:pPr marL="457200" lvl="0" indent="-342900" algn="l" rtl="0">
              <a:spcBef>
                <a:spcPts val="12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Historical Society and Keeley Institute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Dwight Woman’s Club and founding of library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Livingston County Historical Society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Underground Railroad in our county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Chatsworth railroad disaster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Albert Cashier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Etc. </a:t>
            </a:r>
            <a:endParaRPr/>
          </a:p>
        </p:txBody>
      </p:sp>
      <p:pic>
        <p:nvPicPr>
          <p:cNvPr id="224" name="Google Shape;224;p37" title="r keeley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65698" y="331038"/>
            <a:ext cx="3361075" cy="44814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3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Clubs</a:t>
            </a:r>
            <a:endParaRPr/>
          </a:p>
        </p:txBody>
      </p:sp>
      <p:sp>
        <p:nvSpPr>
          <p:cNvPr id="230" name="Google Shape;230;p3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Book Clubs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True Crime Club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Cookbook Club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Chess Club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Crochet Club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Lego Club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Senior Social 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Quilting Group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Toddler Time</a:t>
            </a:r>
            <a:endParaRPr/>
          </a:p>
        </p:txBody>
      </p:sp>
      <p:pic>
        <p:nvPicPr>
          <p:cNvPr id="231" name="Google Shape;231;p38" title="quilter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39028" y="445025"/>
            <a:ext cx="2993269" cy="3991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2" name="Google Shape;232;p38" title="r tractors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694125" y="2398398"/>
            <a:ext cx="2993275" cy="16837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3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Using the Staff You Have</a:t>
            </a:r>
            <a:endParaRPr/>
          </a:p>
        </p:txBody>
      </p:sp>
      <p:sp>
        <p:nvSpPr>
          <p:cNvPr id="238" name="Google Shape;238;p3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Craft Nights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Water Colors 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Drawing Classes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Costumed Dance Party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Hair Braiding Workshop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Artist Lectures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Lectures on variety of topics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Are You Smarter than a Librarian?</a:t>
            </a:r>
            <a:endParaRPr/>
          </a:p>
        </p:txBody>
      </p:sp>
      <p:pic>
        <p:nvPicPr>
          <p:cNvPr id="239" name="Google Shape;239;p39" title="r ghost craft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0" y="949100"/>
            <a:ext cx="4327076" cy="324530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4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Using the Staff You Have</a:t>
            </a:r>
            <a:endParaRPr/>
          </a:p>
        </p:txBody>
      </p:sp>
      <p:sp>
        <p:nvSpPr>
          <p:cNvPr id="245" name="Google Shape;245;p4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Director of Table Games</a:t>
            </a:r>
            <a:endParaRPr/>
          </a:p>
          <a:p>
            <a:pPr marL="457200" lvl="0" indent="-342900" algn="l" rtl="0">
              <a:spcBef>
                <a:spcPts val="12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Blackjack Strategies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Euchre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Dominoes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Uno Tournament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Mahjong</a:t>
            </a:r>
            <a:endParaRPr/>
          </a:p>
        </p:txBody>
      </p:sp>
      <p:pic>
        <p:nvPicPr>
          <p:cNvPr id="246" name="Google Shape;246;p40" title="euchre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61850" y="1082575"/>
            <a:ext cx="4648402" cy="34863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4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Using the Staff You Have</a:t>
            </a:r>
            <a:endParaRPr/>
          </a:p>
        </p:txBody>
      </p:sp>
      <p:sp>
        <p:nvSpPr>
          <p:cNvPr id="252" name="Google Shape;252;p4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/>
              <a:t>Haunted Library</a:t>
            </a:r>
            <a:endParaRPr/>
          </a:p>
        </p:txBody>
      </p:sp>
      <p:pic>
        <p:nvPicPr>
          <p:cNvPr id="253" name="Google Shape;253;p41" title="haunted lib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96724" y="914400"/>
            <a:ext cx="2182925" cy="3880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54" name="Google Shape;254;p41" title="Haunted tru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63876" y="1406425"/>
            <a:ext cx="2562324" cy="3416402"/>
          </a:xfrm>
          <a:prstGeom prst="rect">
            <a:avLst/>
          </a:prstGeom>
          <a:noFill/>
          <a:ln>
            <a:noFill/>
          </a:ln>
        </p:spPr>
      </p:pic>
      <p:pic>
        <p:nvPicPr>
          <p:cNvPr id="255" name="Google Shape;255;p41" title="r haunted.jpg"/>
          <p:cNvPicPr preferRelativeResize="0"/>
          <p:nvPr/>
        </p:nvPicPr>
        <p:blipFill rotWithShape="1">
          <a:blip r:embed="rId5">
            <a:alphaModFix/>
          </a:blip>
          <a:srcRect l="5610" t="4590" r="-5610" b="-4590"/>
          <a:stretch/>
        </p:blipFill>
        <p:spPr>
          <a:xfrm>
            <a:off x="311699" y="1905775"/>
            <a:ext cx="2288348" cy="30511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5"/>
          <p:cNvSpPr txBox="1">
            <a:spLocks noGrp="1"/>
          </p:cNvSpPr>
          <p:nvPr>
            <p:ph type="title"/>
          </p:nvPr>
        </p:nvSpPr>
        <p:spPr>
          <a:xfrm>
            <a:off x="193600" y="594125"/>
            <a:ext cx="3643500" cy="112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About Prairie Creek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Public Library District</a:t>
            </a:r>
            <a:endParaRPr/>
          </a:p>
        </p:txBody>
      </p:sp>
      <p:pic>
        <p:nvPicPr>
          <p:cNvPr id="66" name="Google Shape;66;p15" title="overhead view of library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37100" y="594125"/>
            <a:ext cx="5076552" cy="38024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4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Using the Staff You Have	</a:t>
            </a:r>
            <a:endParaRPr/>
          </a:p>
        </p:txBody>
      </p:sp>
      <p:sp>
        <p:nvSpPr>
          <p:cNvPr id="261" name="Google Shape;261;p4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/>
              <a:t>Mystery Dinners</a:t>
            </a:r>
            <a:endParaRPr/>
          </a:p>
        </p:txBody>
      </p:sp>
      <p:pic>
        <p:nvPicPr>
          <p:cNvPr id="262" name="Google Shape;262;p42" title="r murder mystery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50325" y="1152463"/>
            <a:ext cx="4432699" cy="37159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4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Using the Staff You Have</a:t>
            </a:r>
            <a:endParaRPr/>
          </a:p>
        </p:txBody>
      </p:sp>
      <p:sp>
        <p:nvSpPr>
          <p:cNvPr id="268" name="Google Shape;268;p4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“Dead People” programs</a:t>
            </a:r>
            <a:endParaRPr/>
          </a:p>
          <a:p>
            <a:pPr marL="457200" lvl="0" indent="-342900" algn="l" rtl="0">
              <a:spcBef>
                <a:spcPts val="12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We Read Dead People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We Laugh with Dead People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First Ladies Dead People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Most Wanted Dead People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We Sing with Dead People</a:t>
            </a:r>
            <a:endParaRPr/>
          </a:p>
        </p:txBody>
      </p:sp>
      <p:pic>
        <p:nvPicPr>
          <p:cNvPr id="269" name="Google Shape;269;p43" title="First ladies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47254" y="492275"/>
            <a:ext cx="4072820" cy="4076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4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Make It Up (or steal good ideas)</a:t>
            </a:r>
            <a:endParaRPr/>
          </a:p>
        </p:txBody>
      </p:sp>
      <p:sp>
        <p:nvSpPr>
          <p:cNvPr id="275" name="Google Shape;275;p4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BINGO</a:t>
            </a:r>
            <a:endParaRPr/>
          </a:p>
          <a:p>
            <a:pPr marL="457200" lvl="0" indent="-342900" algn="l" rtl="0">
              <a:spcBef>
                <a:spcPts val="12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Music Bingo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White Elephant Bingo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Kids Bingo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Plant Bingo</a:t>
            </a:r>
            <a:endParaRPr/>
          </a:p>
        </p:txBody>
      </p:sp>
      <p:pic>
        <p:nvPicPr>
          <p:cNvPr id="276" name="Google Shape;276;p44" title="r bingo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50800" y="1017725"/>
            <a:ext cx="3128074" cy="3910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4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Make It Up (or steal good ideas)</a:t>
            </a:r>
            <a:endParaRPr/>
          </a:p>
        </p:txBody>
      </p:sp>
      <p:sp>
        <p:nvSpPr>
          <p:cNvPr id="282" name="Google Shape;282;p4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Puzzle Races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Chess Tournament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Family Trivia Night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Game Day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283" name="Google Shape;283;p45" title="r puzzle race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44100" y="331838"/>
            <a:ext cx="3359873" cy="44798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4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6"/>
              <a:buFont typeface="Arial"/>
              <a:buNone/>
            </a:pPr>
            <a:r>
              <a:rPr lang="en"/>
              <a:t>Make It Up (or steal good ideas)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" name="Google Shape;289;p4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Tastings</a:t>
            </a:r>
            <a:endParaRPr/>
          </a:p>
          <a:p>
            <a:pPr marL="457200" lvl="0" indent="-342900" algn="l" rtl="0">
              <a:spcBef>
                <a:spcPts val="12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Jelly Bean Tasting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Apple Tasting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Soda Pop Tasting</a:t>
            </a:r>
            <a:endParaRPr/>
          </a:p>
        </p:txBody>
      </p:sp>
      <p:pic>
        <p:nvPicPr>
          <p:cNvPr id="290" name="Google Shape;290;p46" title="r soda tasting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14300" y="1017725"/>
            <a:ext cx="3864024" cy="38640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4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6"/>
              <a:buFont typeface="Arial"/>
              <a:buNone/>
            </a:pPr>
            <a:r>
              <a:rPr lang="en"/>
              <a:t>Make It Up (or steal good ideas)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96;p4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Teen (in the dark) Egg Hunt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Adult Easter Egg Hunt</a:t>
            </a:r>
            <a:endParaRPr/>
          </a:p>
        </p:txBody>
      </p:sp>
      <p:pic>
        <p:nvPicPr>
          <p:cNvPr id="297" name="Google Shape;297;p47" title="easter-eggs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29550" y="1152475"/>
            <a:ext cx="3709101" cy="37091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4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6"/>
              <a:buFont typeface="Arial"/>
              <a:buNone/>
            </a:pPr>
            <a:r>
              <a:rPr lang="en"/>
              <a:t>Make It Up (or steal good ideas)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3" name="Google Shape;303;p4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Ghost Stories</a:t>
            </a:r>
            <a:endParaRPr/>
          </a:p>
          <a:p>
            <a:pPr marL="457200" lvl="0" indent="-342900" algn="l" rtl="0">
              <a:spcBef>
                <a:spcPts val="12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Most popular program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Performed 3 times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Still requested</a:t>
            </a:r>
            <a:endParaRPr/>
          </a:p>
        </p:txBody>
      </p:sp>
      <p:pic>
        <p:nvPicPr>
          <p:cNvPr id="304" name="Google Shape;304;p48" descr="Person Wearing A Ghost Costume, Made Out Of A White Sheet With Two Holes In It. Highlights Are On The Sheet, The Background Is Pitch Black. (Provided by Getty Images)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16426" y="645050"/>
            <a:ext cx="3009652" cy="37515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4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6"/>
              <a:buFont typeface="Arial"/>
              <a:buNone/>
            </a:pPr>
            <a:r>
              <a:rPr lang="en"/>
              <a:t>Make It Up (or steal good ideas)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0" name="Google Shape;310;p4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For the Kids</a:t>
            </a:r>
            <a:endParaRPr/>
          </a:p>
          <a:p>
            <a:pPr marL="457200" lvl="0" indent="-342900" algn="l" rtl="0">
              <a:spcBef>
                <a:spcPts val="12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Stuffy Sleepover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Rock Painting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Pete the Cat Pizza Party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Dr. Seuss Birthday Party</a:t>
            </a:r>
            <a:endParaRPr/>
          </a:p>
          <a:p>
            <a:pPr marL="45720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311" name="Google Shape;311;p49" title="Dr Seuss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93998" y="526225"/>
            <a:ext cx="3138301" cy="41844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5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6"/>
              <a:buFont typeface="Arial"/>
              <a:buNone/>
            </a:pPr>
            <a:r>
              <a:rPr lang="en"/>
              <a:t>Make It Up (or steal good ideas)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7" name="Google Shape;317;p5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For the Kids</a:t>
            </a:r>
            <a:endParaRPr/>
          </a:p>
          <a:p>
            <a:pPr marL="457200" lvl="0" indent="-342900" algn="l" rtl="0">
              <a:spcBef>
                <a:spcPts val="12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Obstacle Course at the Park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Cloud Scanner and other crafts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Cardboard Carnival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Puzzle Hunt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STEM</a:t>
            </a:r>
            <a:endParaRPr/>
          </a:p>
        </p:txBody>
      </p:sp>
      <p:pic>
        <p:nvPicPr>
          <p:cNvPr id="318" name="Google Shape;318;p50" title="r cloud scanner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96125" y="445025"/>
            <a:ext cx="2719599" cy="3626127"/>
          </a:xfrm>
          <a:prstGeom prst="rect">
            <a:avLst/>
          </a:prstGeom>
          <a:noFill/>
          <a:ln>
            <a:noFill/>
          </a:ln>
        </p:spPr>
      </p:pic>
      <p:pic>
        <p:nvPicPr>
          <p:cNvPr id="319" name="Google Shape;319;p50" title="r puzzle hunt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68250" y="2681400"/>
            <a:ext cx="3041777" cy="2281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5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6"/>
              <a:buFont typeface="Arial"/>
              <a:buNone/>
            </a:pPr>
            <a:r>
              <a:rPr lang="en"/>
              <a:t>Make It Up (or steal good ideas)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5" name="Google Shape;325;p5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Family Events</a:t>
            </a:r>
            <a:endParaRPr/>
          </a:p>
          <a:p>
            <a:pPr marL="457200" lvl="0" indent="-342900" algn="l" rtl="0">
              <a:spcBef>
                <a:spcPts val="12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Harry Potter Birthday Party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May the Fourth Party (saved)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Chalk the Walk</a:t>
            </a:r>
            <a:endParaRPr/>
          </a:p>
        </p:txBody>
      </p:sp>
      <p:pic>
        <p:nvPicPr>
          <p:cNvPr id="326" name="Google Shape;326;p51" title="r chalk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39550" y="1253650"/>
            <a:ext cx="5152824" cy="2898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9DAF8"/>
        </a:solidFill>
        <a:effectLst/>
      </p:bgPr>
    </p:bg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Things to keep in mind: </a:t>
            </a:r>
            <a:endParaRPr/>
          </a:p>
        </p:txBody>
      </p:sp>
      <p:sp>
        <p:nvSpPr>
          <p:cNvPr id="72" name="Google Shape;72;p1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You must speak to patrons and other members of the public to find hidden talents and opportunities to collaborate.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Always be looking for the win-wins. Is presenting a free program at the library going to benefit the presenter? 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Other agencies may be looking for opportunities to get their name out as well. Become their friend! 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Find your staff’s hidden talents and use them. 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Tie back to your collection when you can.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5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Sponsorships</a:t>
            </a:r>
            <a:endParaRPr/>
          </a:p>
        </p:txBody>
      </p:sp>
      <p:sp>
        <p:nvSpPr>
          <p:cNvPr id="332" name="Google Shape;332;p5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Major businesses in your community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VFW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Rotary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Lions Club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333" name="Google Shape;333;p52" title="r storm chasers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92675" y="2641425"/>
            <a:ext cx="2426150" cy="2426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4" name="Google Shape;334;p52" title="r water day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07449" y="298125"/>
            <a:ext cx="3524850" cy="46997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5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Special Guests</a:t>
            </a:r>
            <a:endParaRPr/>
          </a:p>
        </p:txBody>
      </p:sp>
      <p:sp>
        <p:nvSpPr>
          <p:cNvPr id="340" name="Google Shape;340;p5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Food Trucks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Bakery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Lemon Shake Ups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Book Mobile Sale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Promotions on their socials. 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"/>
              <a:t>Helped people find our library!</a:t>
            </a:r>
            <a:endParaRPr/>
          </a:p>
        </p:txBody>
      </p:sp>
      <p:pic>
        <p:nvPicPr>
          <p:cNvPr id="341" name="Google Shape;341;p53" title="food truck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35398" y="373450"/>
            <a:ext cx="3208324" cy="4277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5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Passive Programs</a:t>
            </a:r>
            <a:endParaRPr/>
          </a:p>
        </p:txBody>
      </p:sp>
      <p:sp>
        <p:nvSpPr>
          <p:cNvPr id="347" name="Google Shape;347;p5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Take &amp; Make Crafts (Clean out your supply closet)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Puzzle Table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Scavenger Hunts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Santa letters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Matching Games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Plant Cuttings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Spice Club</a:t>
            </a:r>
            <a:endParaRPr/>
          </a:p>
        </p:txBody>
      </p:sp>
      <p:pic>
        <p:nvPicPr>
          <p:cNvPr id="348" name="Google Shape;348;p54" title="r santa letters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15675" y="1698225"/>
            <a:ext cx="3832700" cy="3212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9999"/>
        </a:solidFill>
        <a:effectLst/>
      </p:bgPr>
    </p:bg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5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YouTube Channel</a:t>
            </a:r>
            <a:endParaRPr/>
          </a:p>
        </p:txBody>
      </p:sp>
      <p:sp>
        <p:nvSpPr>
          <p:cNvPr id="354" name="Google Shape;354;p5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Get more mileage for your programs by recording and posting to a library YouTube channel. 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Works great for all those people who say, “I wish I would have known” or “I couldn’t make it that time; will you do it again?”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599"/>
        </a:solidFill>
        <a:effectLst/>
      </p:bgPr>
    </p:bg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5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Promotions</a:t>
            </a:r>
            <a:endParaRPr/>
          </a:p>
        </p:txBody>
      </p:sp>
      <p:sp>
        <p:nvSpPr>
          <p:cNvPr id="360" name="Google Shape;360;p5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Tie in with other businesses and use their social media to gain followers.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Send news releases not just to your local paper, but surrounding media outlets. Don’t forget PSAs to radio stations.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Partner with teachers. Don’t forget your private schools. Offer to help with extra credit. 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Email churches.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Newsletter.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Social Media. Post often to stay up in algorithm. 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Flyers inside your library.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Do “advertisements” at other programs. 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Patrons with Hobbies</a:t>
            </a:r>
            <a:endParaRPr/>
          </a:p>
        </p:txBody>
      </p:sp>
      <p:sp>
        <p:nvSpPr>
          <p:cNvPr id="78" name="Google Shape;78;p1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Doll Makeovers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Candle Making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Online Sales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Living like it’s the 1930s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"/>
              <a:t>American Girl doll displays</a:t>
            </a:r>
            <a:endParaRPr/>
          </a:p>
        </p:txBody>
      </p:sp>
      <p:pic>
        <p:nvPicPr>
          <p:cNvPr id="79" name="Google Shape;79;p17" title="doll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19975" y="743125"/>
            <a:ext cx="5060050" cy="3373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Patrons with Hobbies</a:t>
            </a:r>
            <a:endParaRPr/>
          </a:p>
        </p:txBody>
      </p:sp>
      <p:sp>
        <p:nvSpPr>
          <p:cNvPr id="85" name="Google Shape;85;p1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/>
              <a:t>Gardening with Papa Mike</a:t>
            </a:r>
            <a:endParaRPr/>
          </a:p>
        </p:txBody>
      </p:sp>
      <p:pic>
        <p:nvPicPr>
          <p:cNvPr id="86" name="Google Shape;86;p18" title="fp plants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86650" y="316575"/>
            <a:ext cx="3638949" cy="45486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Patrons with Hobbies</a:t>
            </a:r>
            <a:endParaRPr/>
          </a:p>
        </p:txBody>
      </p:sp>
      <p:sp>
        <p:nvSpPr>
          <p:cNvPr id="92" name="Google Shape;92;p1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Sewing Basics with Iris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"/>
              <a:t>Part of our “I Wish I Knew” series</a:t>
            </a:r>
            <a:endParaRPr/>
          </a:p>
        </p:txBody>
      </p:sp>
      <p:pic>
        <p:nvPicPr>
          <p:cNvPr id="93" name="Google Shape;93;p19" title="sewing w Iris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18325" y="173050"/>
            <a:ext cx="3462275" cy="46163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Patrons with Hobbies</a:t>
            </a:r>
            <a:endParaRPr/>
          </a:p>
        </p:txBody>
      </p:sp>
      <p:sp>
        <p:nvSpPr>
          <p:cNvPr id="99" name="Google Shape;99;p2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Cooking Basics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"/>
              <a:t>Part of the “I Wish I Knew” series</a:t>
            </a:r>
            <a:endParaRPr/>
          </a:p>
        </p:txBody>
      </p:sp>
      <p:pic>
        <p:nvPicPr>
          <p:cNvPr id="100" name="Google Shape;100;p20" title="cook-book-clipart-md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51370" y="312200"/>
            <a:ext cx="3271427" cy="41607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2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Patrons with Hobbies	</a:t>
            </a:r>
            <a:endParaRPr/>
          </a:p>
        </p:txBody>
      </p:sp>
      <p:sp>
        <p:nvSpPr>
          <p:cNvPr id="106" name="Google Shape;106;p21"/>
          <p:cNvSpPr txBox="1">
            <a:spLocks noGrp="1"/>
          </p:cNvSpPr>
          <p:nvPr>
            <p:ph type="body" idx="1"/>
          </p:nvPr>
        </p:nvSpPr>
        <p:spPr>
          <a:xfrm>
            <a:off x="311700" y="1165563"/>
            <a:ext cx="33294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/>
              <a:t>Our Snake Friends</a:t>
            </a:r>
            <a:endParaRPr/>
          </a:p>
        </p:txBody>
      </p:sp>
      <p:pic>
        <p:nvPicPr>
          <p:cNvPr id="107" name="Google Shape;107;p21" title="r snakes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92828" y="577850"/>
            <a:ext cx="2993269" cy="3991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94DB3D80C110E44AD2EEE53B66C97C4" ma:contentTypeVersion="12" ma:contentTypeDescription="Create a new document." ma:contentTypeScope="" ma:versionID="bc1acf3c0d74c39ad88179f3041da875">
  <xsd:schema xmlns:xsd="http://www.w3.org/2001/XMLSchema" xmlns:xs="http://www.w3.org/2001/XMLSchema" xmlns:p="http://schemas.microsoft.com/office/2006/metadata/properties" xmlns:ns2="03d15689-bef8-4c39-b0f6-3488a5a752bd" xmlns:ns3="9b135a13-f2d4-475c-9e02-5c28661256db" targetNamespace="http://schemas.microsoft.com/office/2006/metadata/properties" ma:root="true" ma:fieldsID="99a9067fbdb35a524c53afb6369606e2" ns2:_="" ns3:_="">
    <xsd:import namespace="03d15689-bef8-4c39-b0f6-3488a5a752bd"/>
    <xsd:import namespace="9b135a13-f2d4-475c-9e02-5c28661256d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3d15689-bef8-4c39-b0f6-3488a5a752b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6" nillable="true" ma:taxonomy="true" ma:internalName="lcf76f155ced4ddcb4097134ff3c332f" ma:taxonomyFieldName="MediaServiceImageTags" ma:displayName="Image Tags" ma:readOnly="false" ma:fieldId="{5cf76f15-5ced-4ddc-b409-7134ff3c332f}" ma:taxonomyMulti="true" ma:sspId="cd1e9b18-3f86-4c30-8fdf-9232057a9e8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18" nillable="true" ma:displayName="Location" ma:description="" ma:indexed="true" ma:internalName="MediaServiceLocation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b135a13-f2d4-475c-9e02-5c28661256db" elementFormDefault="qualified">
    <xsd:import namespace="http://schemas.microsoft.com/office/2006/documentManagement/types"/>
    <xsd:import namespace="http://schemas.microsoft.com/office/infopath/2007/PartnerControls"/>
    <xsd:element name="TaxCatchAll" ma:index="17" nillable="true" ma:displayName="Taxonomy Catch All Column" ma:hidden="true" ma:list="{054d4fe6-bb04-49f2-b9b5-393d387e5469}" ma:internalName="TaxCatchAll" ma:showField="CatchAllData" ma:web="9b135a13-f2d4-475c-9e02-5c28661256d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03d15689-bef8-4c39-b0f6-3488a5a752bd">
      <Terms xmlns="http://schemas.microsoft.com/office/infopath/2007/PartnerControls"/>
    </lcf76f155ced4ddcb4097134ff3c332f>
    <TaxCatchAll xmlns="9b135a13-f2d4-475c-9e02-5c28661256db" xsi:nil="true"/>
  </documentManagement>
</p:properties>
</file>

<file path=customXml/itemProps1.xml><?xml version="1.0" encoding="utf-8"?>
<ds:datastoreItem xmlns:ds="http://schemas.openxmlformats.org/officeDocument/2006/customXml" ds:itemID="{BBDDBFF7-70D9-46E8-B0DC-06B99123E297}"/>
</file>

<file path=customXml/itemProps2.xml><?xml version="1.0" encoding="utf-8"?>
<ds:datastoreItem xmlns:ds="http://schemas.openxmlformats.org/officeDocument/2006/customXml" ds:itemID="{7972B140-DBC6-4E4F-9E0F-51CEC9E1C01A}"/>
</file>

<file path=customXml/itemProps3.xml><?xml version="1.0" encoding="utf-8"?>
<ds:datastoreItem xmlns:ds="http://schemas.openxmlformats.org/officeDocument/2006/customXml" ds:itemID="{962085BA-D24F-4385-9849-E3F4B2959C48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1027</Words>
  <Application>Microsoft Office PowerPoint</Application>
  <PresentationFormat>On-screen Show (16:9)</PresentationFormat>
  <Paragraphs>219</Paragraphs>
  <Slides>44</Slides>
  <Notes>44</Notes>
  <HiddenSlides>0</HiddenSlides>
  <MMClips>0</MMClips>
  <ScaleCrop>false</ScaleCrop>
  <HeadingPairs>
    <vt:vector size="6" baseType="variant">
      <vt:variant>
        <vt:lpstr>Fonts Used</vt:lpstr>
      </vt:variant>
      <vt:variant>
        <vt:i4>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46" baseType="lpstr">
      <vt:lpstr>Arial</vt:lpstr>
      <vt:lpstr>Simple Light</vt:lpstr>
      <vt:lpstr>Finding Free or  Inexpensive  Programming for Your Library</vt:lpstr>
      <vt:lpstr>About Prairie Creek Public Library District</vt:lpstr>
      <vt:lpstr>About Prairie Creek  Public Library District</vt:lpstr>
      <vt:lpstr>Things to keep in mind: </vt:lpstr>
      <vt:lpstr>Patrons with Hobbies</vt:lpstr>
      <vt:lpstr>Patrons with Hobbies</vt:lpstr>
      <vt:lpstr>Patrons with Hobbies</vt:lpstr>
      <vt:lpstr>Patrons with Hobbies</vt:lpstr>
      <vt:lpstr>Patrons with Hobbies </vt:lpstr>
      <vt:lpstr>Patrons with Hobbies</vt:lpstr>
      <vt:lpstr>Patrons with Hobbies</vt:lpstr>
      <vt:lpstr>Patrons with Hobbies</vt:lpstr>
      <vt:lpstr>Schools</vt:lpstr>
      <vt:lpstr>Local Businesses</vt:lpstr>
      <vt:lpstr>Local Businesses</vt:lpstr>
      <vt:lpstr>Local Businesses</vt:lpstr>
      <vt:lpstr>Local Businesses</vt:lpstr>
      <vt:lpstr>Local Businesses</vt:lpstr>
      <vt:lpstr>Local Businesses</vt:lpstr>
      <vt:lpstr>Local Businesses</vt:lpstr>
      <vt:lpstr>Local Businesses  </vt:lpstr>
      <vt:lpstr>Local Businesses </vt:lpstr>
      <vt:lpstr>Causes educating the public</vt:lpstr>
      <vt:lpstr>Causes educating the public</vt:lpstr>
      <vt:lpstr>Causes educating the public</vt:lpstr>
      <vt:lpstr>Clubs</vt:lpstr>
      <vt:lpstr>Using the Staff You Have</vt:lpstr>
      <vt:lpstr>Using the Staff You Have</vt:lpstr>
      <vt:lpstr>Using the Staff You Have</vt:lpstr>
      <vt:lpstr>Using the Staff You Have </vt:lpstr>
      <vt:lpstr>Using the Staff You Have</vt:lpstr>
      <vt:lpstr>Make It Up (or steal good ideas)</vt:lpstr>
      <vt:lpstr>Make It Up (or steal good ideas)</vt:lpstr>
      <vt:lpstr>Make It Up (or steal good ideas) </vt:lpstr>
      <vt:lpstr>Make It Up (or steal good ideas) </vt:lpstr>
      <vt:lpstr>Make It Up (or steal good ideas) </vt:lpstr>
      <vt:lpstr>Make It Up (or steal good ideas) </vt:lpstr>
      <vt:lpstr>Make It Up (or steal good ideas) </vt:lpstr>
      <vt:lpstr>Make It Up (or steal good ideas) </vt:lpstr>
      <vt:lpstr>Sponsorships</vt:lpstr>
      <vt:lpstr>Special Guests</vt:lpstr>
      <vt:lpstr>Passive Programs</vt:lpstr>
      <vt:lpstr>YouTube Channel</vt:lpstr>
      <vt:lpstr>Promotions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Sara Naslund</dc:creator>
  <cp:lastModifiedBy>Sara Naslund</cp:lastModifiedBy>
  <cp:revision>1</cp:revision>
  <dcterms:modified xsi:type="dcterms:W3CDTF">2026-04-13T20:25:33Z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0x010100394DB3D80C110E44AD2EEE53B66C97C4</vt:lpwstr>
  </property>
</Properties>
</file>